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6.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31.xml" ContentType="application/vnd.openxmlformats-officedocument.presentationml.notesSlide+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Lst>
  <p:notesMasterIdLst>
    <p:notesMasterId r:id="rId93"/>
  </p:notesMasterIdLst>
  <p:handoutMasterIdLst>
    <p:handoutMasterId r:id="rId94"/>
  </p:handoutMasterIdLst>
  <p:sldIdLst>
    <p:sldId id="256" r:id="rId2"/>
    <p:sldId id="810" r:id="rId3"/>
    <p:sldId id="788" r:id="rId4"/>
    <p:sldId id="257" r:id="rId5"/>
    <p:sldId id="579" r:id="rId6"/>
    <p:sldId id="789" r:id="rId7"/>
    <p:sldId id="580" r:id="rId8"/>
    <p:sldId id="1055" r:id="rId9"/>
    <p:sldId id="452" r:id="rId10"/>
    <p:sldId id="1006" r:id="rId11"/>
    <p:sldId id="379" r:id="rId12"/>
    <p:sldId id="381" r:id="rId13"/>
    <p:sldId id="438" r:id="rId14"/>
    <p:sldId id="458" r:id="rId15"/>
    <p:sldId id="634" r:id="rId16"/>
    <p:sldId id="578" r:id="rId17"/>
    <p:sldId id="519" r:id="rId18"/>
    <p:sldId id="643" r:id="rId19"/>
    <p:sldId id="376" r:id="rId20"/>
    <p:sldId id="636" r:id="rId21"/>
    <p:sldId id="637" r:id="rId22"/>
    <p:sldId id="638" r:id="rId23"/>
    <p:sldId id="639" r:id="rId24"/>
    <p:sldId id="473" r:id="rId25"/>
    <p:sldId id="1056" r:id="rId26"/>
    <p:sldId id="472" r:id="rId27"/>
    <p:sldId id="574" r:id="rId28"/>
    <p:sldId id="573" r:id="rId29"/>
    <p:sldId id="644" r:id="rId30"/>
    <p:sldId id="825" r:id="rId31"/>
    <p:sldId id="827" r:id="rId32"/>
    <p:sldId id="1050" r:id="rId33"/>
    <p:sldId id="1066" r:id="rId34"/>
    <p:sldId id="1057" r:id="rId35"/>
    <p:sldId id="328" r:id="rId36"/>
    <p:sldId id="465" r:id="rId37"/>
    <p:sldId id="577" r:id="rId38"/>
    <p:sldId id="471" r:id="rId39"/>
    <p:sldId id="640" r:id="rId40"/>
    <p:sldId id="599" r:id="rId41"/>
    <p:sldId id="338" r:id="rId42"/>
    <p:sldId id="492" r:id="rId43"/>
    <p:sldId id="319" r:id="rId44"/>
    <p:sldId id="321" r:id="rId45"/>
    <p:sldId id="334" r:id="rId46"/>
    <p:sldId id="406" r:id="rId47"/>
    <p:sldId id="359" r:id="rId48"/>
    <p:sldId id="495" r:id="rId49"/>
    <p:sldId id="364" r:id="rId50"/>
    <p:sldId id="332" r:id="rId51"/>
    <p:sldId id="497" r:id="rId52"/>
    <p:sldId id="397" r:id="rId53"/>
    <p:sldId id="370" r:id="rId54"/>
    <p:sldId id="463" r:id="rId55"/>
    <p:sldId id="281" r:id="rId56"/>
    <p:sldId id="1058" r:id="rId57"/>
    <p:sldId id="441" r:id="rId58"/>
    <p:sldId id="421" r:id="rId59"/>
    <p:sldId id="488" r:id="rId60"/>
    <p:sldId id="426" r:id="rId61"/>
    <p:sldId id="494" r:id="rId62"/>
    <p:sldId id="499" r:id="rId63"/>
    <p:sldId id="436" r:id="rId64"/>
    <p:sldId id="1059" r:id="rId65"/>
    <p:sldId id="440" r:id="rId66"/>
    <p:sldId id="466" r:id="rId67"/>
    <p:sldId id="455" r:id="rId68"/>
    <p:sldId id="456" r:id="rId69"/>
    <p:sldId id="468" r:id="rId70"/>
    <p:sldId id="511" r:id="rId71"/>
    <p:sldId id="1049" r:id="rId72"/>
    <p:sldId id="616" r:id="rId73"/>
    <p:sldId id="617" r:id="rId74"/>
    <p:sldId id="618" r:id="rId75"/>
    <p:sldId id="620" r:id="rId76"/>
    <p:sldId id="621" r:id="rId77"/>
    <p:sldId id="622" r:id="rId78"/>
    <p:sldId id="625" r:id="rId79"/>
    <p:sldId id="629" r:id="rId80"/>
    <p:sldId id="630" r:id="rId81"/>
    <p:sldId id="631" r:id="rId82"/>
    <p:sldId id="632" r:id="rId83"/>
    <p:sldId id="1060" r:id="rId84"/>
    <p:sldId id="627" r:id="rId85"/>
    <p:sldId id="628" r:id="rId86"/>
    <p:sldId id="1061" r:id="rId87"/>
    <p:sldId id="1065" r:id="rId88"/>
    <p:sldId id="350" r:id="rId89"/>
    <p:sldId id="586" r:id="rId90"/>
    <p:sldId id="584" r:id="rId91"/>
    <p:sldId id="355" r:id="rId92"/>
  </p:sldIdLst>
  <p:sldSz cx="12192000" cy="6858000"/>
  <p:notesSz cx="7077075" cy="9363075"/>
  <p:custDataLst>
    <p:tags r:id="rId95"/>
  </p:custDataLst>
  <p:defaultTextStyle>
    <a:defPPr>
      <a:defRPr lang="en-US"/>
    </a:defPPr>
    <a:lvl1pPr algn="l" rtl="0" eaLnBrk="0" fontAlgn="base" hangingPunct="0">
      <a:spcBef>
        <a:spcPct val="0"/>
      </a:spcBef>
      <a:spcAft>
        <a:spcPct val="0"/>
      </a:spcAft>
      <a:defRPr kern="1200">
        <a:solidFill>
          <a:schemeClr val="tx1"/>
        </a:solidFill>
        <a:latin typeface="Tw Cen MT" panose="020B0602020104020603" pitchFamily="34" charset="0"/>
        <a:ea typeface="+mn-ea"/>
        <a:cs typeface="+mn-cs"/>
      </a:defRPr>
    </a:lvl1pPr>
    <a:lvl2pPr marL="457200" algn="l" rtl="0" eaLnBrk="0" fontAlgn="base" hangingPunct="0">
      <a:spcBef>
        <a:spcPct val="0"/>
      </a:spcBef>
      <a:spcAft>
        <a:spcPct val="0"/>
      </a:spcAft>
      <a:defRPr kern="1200">
        <a:solidFill>
          <a:schemeClr val="tx1"/>
        </a:solidFill>
        <a:latin typeface="Tw Cen MT" panose="020B0602020104020603" pitchFamily="34" charset="0"/>
        <a:ea typeface="+mn-ea"/>
        <a:cs typeface="+mn-cs"/>
      </a:defRPr>
    </a:lvl2pPr>
    <a:lvl3pPr marL="914400" algn="l" rtl="0" eaLnBrk="0" fontAlgn="base" hangingPunct="0">
      <a:spcBef>
        <a:spcPct val="0"/>
      </a:spcBef>
      <a:spcAft>
        <a:spcPct val="0"/>
      </a:spcAft>
      <a:defRPr kern="1200">
        <a:solidFill>
          <a:schemeClr val="tx1"/>
        </a:solidFill>
        <a:latin typeface="Tw Cen MT" panose="020B0602020104020603" pitchFamily="34" charset="0"/>
        <a:ea typeface="+mn-ea"/>
        <a:cs typeface="+mn-cs"/>
      </a:defRPr>
    </a:lvl3pPr>
    <a:lvl4pPr marL="1371600" algn="l" rtl="0" eaLnBrk="0" fontAlgn="base" hangingPunct="0">
      <a:spcBef>
        <a:spcPct val="0"/>
      </a:spcBef>
      <a:spcAft>
        <a:spcPct val="0"/>
      </a:spcAft>
      <a:defRPr kern="1200">
        <a:solidFill>
          <a:schemeClr val="tx1"/>
        </a:solidFill>
        <a:latin typeface="Tw Cen MT" panose="020B0602020104020603" pitchFamily="34" charset="0"/>
        <a:ea typeface="+mn-ea"/>
        <a:cs typeface="+mn-cs"/>
      </a:defRPr>
    </a:lvl4pPr>
    <a:lvl5pPr marL="1828800" algn="l" rtl="0" eaLnBrk="0" fontAlgn="base" hangingPunct="0">
      <a:spcBef>
        <a:spcPct val="0"/>
      </a:spcBef>
      <a:spcAft>
        <a:spcPct val="0"/>
      </a:spcAft>
      <a:defRPr kern="1200">
        <a:solidFill>
          <a:schemeClr val="tx1"/>
        </a:solidFill>
        <a:latin typeface="Tw Cen MT" panose="020B0602020104020603" pitchFamily="34" charset="0"/>
        <a:ea typeface="+mn-ea"/>
        <a:cs typeface="+mn-cs"/>
      </a:defRPr>
    </a:lvl5pPr>
    <a:lvl6pPr marL="2286000" algn="l" defTabSz="914400" rtl="0" eaLnBrk="1" latinLnBrk="0" hangingPunct="1">
      <a:defRPr kern="1200">
        <a:solidFill>
          <a:schemeClr val="tx1"/>
        </a:solidFill>
        <a:latin typeface="Tw Cen MT" panose="020B0602020104020603" pitchFamily="34" charset="0"/>
        <a:ea typeface="+mn-ea"/>
        <a:cs typeface="+mn-cs"/>
      </a:defRPr>
    </a:lvl6pPr>
    <a:lvl7pPr marL="2743200" algn="l" defTabSz="914400" rtl="0" eaLnBrk="1" latinLnBrk="0" hangingPunct="1">
      <a:defRPr kern="1200">
        <a:solidFill>
          <a:schemeClr val="tx1"/>
        </a:solidFill>
        <a:latin typeface="Tw Cen MT" panose="020B0602020104020603" pitchFamily="34" charset="0"/>
        <a:ea typeface="+mn-ea"/>
        <a:cs typeface="+mn-cs"/>
      </a:defRPr>
    </a:lvl7pPr>
    <a:lvl8pPr marL="3200400" algn="l" defTabSz="914400" rtl="0" eaLnBrk="1" latinLnBrk="0" hangingPunct="1">
      <a:defRPr kern="1200">
        <a:solidFill>
          <a:schemeClr val="tx1"/>
        </a:solidFill>
        <a:latin typeface="Tw Cen MT" panose="020B0602020104020603" pitchFamily="34" charset="0"/>
        <a:ea typeface="+mn-ea"/>
        <a:cs typeface="+mn-cs"/>
      </a:defRPr>
    </a:lvl8pPr>
    <a:lvl9pPr marL="3657600" algn="l" defTabSz="914400" rtl="0" eaLnBrk="1" latinLnBrk="0" hangingPunct="1">
      <a:defRPr kern="1200">
        <a:solidFill>
          <a:schemeClr val="tx1"/>
        </a:solidFill>
        <a:latin typeface="Tw Cen MT" panose="020B0602020104020603" pitchFamily="34"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2949">
          <p15:clr>
            <a:srgbClr val="A4A3A4"/>
          </p15:clr>
        </p15:guide>
        <p15:guide id="2" pos="2229">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jeff hart" initials="" lastIdx="45" clrIdx="0"/>
  <p:cmAuthor id="2" name="andrew patchan jr." initials="" lastIdx="66" clrIdx="1"/>
  <p:cmAuthor id="3" name="Rectanus, Lori" initials="" lastIdx="22" clrIdx="2"/>
  <p:cmAuthor id="4" name="Unknown User1" initials="Unknown User1" lastIdx="22" clrIdx="3"/>
  <p:cmAuthor id="5" name="Unknown User2" initials="Unknown User2" lastIdx="15" clrIdx="4"/>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8799B23B-EC83-4686-B30A-512413B5E67A}" styleName="Light Style 3 - Accent 3">
    <a:wholeTbl>
      <a:tcTxStyle>
        <a:fontRef idx="minor">
          <a:scrgbClr r="0" g="0" b="0"/>
        </a:fontRef>
        <a:schemeClr val="tx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noFill/>
        </a:fill>
      </a:tcStyle>
    </a:wholeTbl>
    <a:band1H>
      <a:tcStyle>
        <a:tcBdr/>
        <a:fill>
          <a:solidFill>
            <a:schemeClr val="accent3">
              <a:alpha val="20000"/>
            </a:schemeClr>
          </a:solidFill>
        </a:fill>
      </a:tcStyle>
    </a:band1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noFill/>
        </a:fill>
      </a:tcStyle>
    </a:lastRow>
    <a:firstRow>
      <a:tcTxStyle b="on"/>
      <a:tcStyle>
        <a:tcBdr>
          <a:bottom>
            <a:ln w="25400" cmpd="sng">
              <a:solidFill>
                <a:schemeClr val="accent3"/>
              </a:solidFill>
            </a:ln>
          </a:bottom>
        </a:tcBdr>
        <a:fill>
          <a:no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992" autoAdjust="0"/>
    <p:restoredTop sz="57867" autoAdjust="0"/>
  </p:normalViewPr>
  <p:slideViewPr>
    <p:cSldViewPr snapToGrid="0">
      <p:cViewPr varScale="1">
        <p:scale>
          <a:sx n="38" d="100"/>
          <a:sy n="38" d="100"/>
        </p:scale>
        <p:origin x="1397" y="34"/>
      </p:cViewPr>
      <p:guideLst>
        <p:guide orient="horz" pos="2160"/>
        <p:guide pos="3840"/>
      </p:guideLst>
    </p:cSldViewPr>
  </p:slideViewPr>
  <p:outlineViewPr>
    <p:cViewPr>
      <p:scale>
        <a:sx n="33" d="100"/>
        <a:sy n="33" d="100"/>
      </p:scale>
      <p:origin x="0" y="-46548"/>
    </p:cViewPr>
  </p:outlineViewPr>
  <p:notesTextViewPr>
    <p:cViewPr>
      <p:scale>
        <a:sx n="150" d="100"/>
        <a:sy n="150" d="100"/>
      </p:scale>
      <p:origin x="0" y="0"/>
    </p:cViewPr>
  </p:notesTextViewPr>
  <p:sorterViewPr>
    <p:cViewPr varScale="1">
      <p:scale>
        <a:sx n="100" d="100"/>
        <a:sy n="100" d="100"/>
      </p:scale>
      <p:origin x="0" y="-5814"/>
    </p:cViewPr>
  </p:sorterViewPr>
  <p:notesViewPr>
    <p:cSldViewPr snapToGrid="0">
      <p:cViewPr varScale="1">
        <p:scale>
          <a:sx n="52" d="100"/>
          <a:sy n="52" d="100"/>
        </p:scale>
        <p:origin x="2910" y="78"/>
      </p:cViewPr>
      <p:guideLst>
        <p:guide orient="horz" pos="2949"/>
        <p:guide pos="2229"/>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tags" Target="tags/tag1.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80" Type="http://schemas.openxmlformats.org/officeDocument/2006/relationships/slide" Target="slides/slide79.xml"/><Relationship Id="rId85" Type="http://schemas.openxmlformats.org/officeDocument/2006/relationships/slide" Target="slides/slide84.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commentAuthors" Target="commentAuthor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handoutMaster" Target="handoutMasters/handoutMaster1.xml"/><Relationship Id="rId9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presProps" Target="presProps.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notesMaster" Target="notesMasters/notesMaster1.xml"/><Relationship Id="rId98" Type="http://schemas.openxmlformats.org/officeDocument/2006/relationships/viewProps" Target="viewProp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3">
  <dgm:title val=""/>
  <dgm:desc val=""/>
  <dgm:catLst>
    <dgm:cat type="accent1" pri="11300"/>
  </dgm:catLst>
  <dgm:styleLbl name="node0">
    <dgm:fillClrLst meth="repeat">
      <a:schemeClr val="accent1">
        <a:shade val="80000"/>
      </a:schemeClr>
    </dgm:fillClrLst>
    <dgm:linClrLst meth="repeat">
      <a:schemeClr val="lt1"/>
    </dgm:linClrLst>
    <dgm:effectClrLst/>
    <dgm:txLinClrLst/>
    <dgm:txFillClrLst/>
    <dgm:txEffectClrLst/>
  </dgm:styleLbl>
  <dgm:styleLbl name="alignNode1">
    <dgm:fillClrLst>
      <a:schemeClr val="accent1">
        <a:shade val="80000"/>
      </a:schemeClr>
      <a:schemeClr val="accent1">
        <a:tint val="70000"/>
      </a:schemeClr>
    </dgm:fillClrLst>
    <dgm:linClrLst>
      <a:schemeClr val="accent1">
        <a:shade val="80000"/>
      </a:schemeClr>
      <a:schemeClr val="accent1">
        <a:tint val="70000"/>
      </a:schemeClr>
    </dgm:linClrLst>
    <dgm:effectClrLst/>
    <dgm:txLinClrLst/>
    <dgm:txFillClrLst/>
    <dgm:txEffectClrLst/>
  </dgm:styleLbl>
  <dgm:styleLbl name="node1">
    <dgm:fillClrLst>
      <a:schemeClr val="accent1">
        <a:shade val="80000"/>
      </a:schemeClr>
      <a:schemeClr val="accent1">
        <a:tint val="70000"/>
      </a:schemeClr>
    </dgm:fillClrLst>
    <dgm:linClrLst meth="repeat">
      <a:schemeClr val="lt1"/>
    </dgm:linClrLst>
    <dgm:effectClrLst/>
    <dgm:txLinClrLst/>
    <dgm:txFillClrLst/>
    <dgm:txEffectClrLst/>
  </dgm:styleLbl>
  <dgm:styleLbl name="lnNode1">
    <dgm:fillClrLst>
      <a:schemeClr val="accent1">
        <a:shade val="80000"/>
      </a:schemeClr>
      <a:schemeClr val="accent1">
        <a:tint val="70000"/>
      </a:schemeClr>
    </dgm:fillClrLst>
    <dgm:linClrLst meth="repeat">
      <a:schemeClr val="lt1"/>
    </dgm:linClrLst>
    <dgm:effectClrLst/>
    <dgm:txLinClrLst/>
    <dgm:txFillClrLst/>
    <dgm:txEffectClrLst/>
  </dgm:styleLbl>
  <dgm:styleLbl name="vennNode1">
    <dgm:fillClrLst>
      <a:schemeClr val="accent1">
        <a:shade val="80000"/>
        <a:alpha val="50000"/>
      </a:schemeClr>
      <a:schemeClr val="accent1">
        <a:tint val="70000"/>
        <a:alpha val="50000"/>
      </a:schemeClr>
    </dgm:fillClrLst>
    <dgm:linClrLst meth="repeat">
      <a:schemeClr val="lt1"/>
    </dgm:linClrLst>
    <dgm:effectClrLst/>
    <dgm:txLinClrLst/>
    <dgm:txFillClrLst/>
    <dgm:txEffectClrLst/>
  </dgm:styleLbl>
  <dgm:styleLbl name="node2">
    <dgm:fillClrLst>
      <a:schemeClr val="accent1">
        <a:tint val="99000"/>
      </a:schemeClr>
    </dgm:fillClrLst>
    <dgm:linClrLst meth="repeat">
      <a:schemeClr val="lt1"/>
    </dgm:linClrLst>
    <dgm:effectClrLst/>
    <dgm:txLinClrLst/>
    <dgm:txFillClrLst/>
    <dgm:txEffectClrLst/>
  </dgm:styleLbl>
  <dgm:styleLbl name="node3">
    <dgm:fillClrLst>
      <a:schemeClr val="accent1">
        <a:tint val="80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dgm:txEffectClrLst/>
  </dgm:styleLbl>
  <dgm:styleLbl name="f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b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sibTrans1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9000"/>
      </a:schemeClr>
    </dgm:fillClrLst>
    <dgm:linClrLst meth="repeat">
      <a:schemeClr val="lt1"/>
    </dgm:linClrLst>
    <dgm:effectClrLst/>
    <dgm:txLinClrLst/>
    <dgm:txFillClrLst/>
    <dgm:txEffectClrLst/>
  </dgm:styleLbl>
  <dgm:styleLbl name="asst3">
    <dgm:fillClrLst>
      <a:schemeClr val="accent1">
        <a:tint val="80000"/>
      </a:schemeClr>
    </dgm:fillClrLst>
    <dgm:linClrLst meth="repeat">
      <a:schemeClr val="lt1"/>
    </dgm:linClrLst>
    <dgm:effectClrLst/>
    <dgm:txLinClrLst/>
    <dgm:txFillClrLst/>
    <dgm:txEffectClrLst/>
  </dgm:styleLbl>
  <dgm:styleLbl name="asst4">
    <dgm:fillClrLst>
      <a:schemeClr val="accent1">
        <a:tint val="7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lt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9000"/>
      </a:schemeClr>
    </dgm:fillClrLst>
    <dgm:linClrLst meth="repeat">
      <a:schemeClr val="accent1">
        <a:tint val="99000"/>
      </a:schemeClr>
    </dgm:linClrLst>
    <dgm:effectClrLst/>
    <dgm:txLinClrLst/>
    <dgm:txFillClrLst meth="repeat">
      <a:schemeClr val="tx1"/>
    </dgm:txFillClrLst>
    <dgm:txEffectClrLst/>
  </dgm:styleLbl>
  <dgm:styleLbl name="parChTrans1D3">
    <dgm:fillClrLst meth="repeat">
      <a:schemeClr val="accent1">
        <a:tint val="80000"/>
      </a:schemeClr>
    </dgm:fillClrLst>
    <dgm:linClrLst meth="repeat">
      <a:schemeClr val="accent1">
        <a:tint val="80000"/>
      </a:schemeClr>
    </dgm:linClrLst>
    <dgm:effectClrLst/>
    <dgm:txLinClrLst/>
    <dgm:txFillClrLst meth="repeat">
      <a:schemeClr val="tx1"/>
    </dgm:txFillClrLst>
    <dgm:txEffectClrLst/>
  </dgm:styleLbl>
  <dgm:styleLbl name="parChTrans1D4">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E6D15653-7D51-4253-8791-04F741061E56}" type="doc">
      <dgm:prSet loTypeId="urn:microsoft.com/office/officeart/2005/8/layout/hList1" loCatId="list" qsTypeId="urn:microsoft.com/office/officeart/2005/8/quickstyle/simple1" qsCatId="simple" csTypeId="urn:microsoft.com/office/officeart/2005/8/colors/accent1_2" csCatId="accent1" phldr="1"/>
      <dgm:spPr/>
      <dgm:t>
        <a:bodyPr/>
        <a:lstStyle/>
        <a:p>
          <a:endParaRPr lang="en-US"/>
        </a:p>
      </dgm:t>
    </dgm:pt>
    <dgm:pt modelId="{7A6BBE89-AF2B-432A-B692-398DD2490A44}">
      <dgm:prSet custT="1"/>
      <dgm:spPr/>
      <dgm:t>
        <a:bodyPr/>
        <a:lstStyle/>
        <a:p>
          <a:r>
            <a:rPr lang="en-US" sz="3200" dirty="0"/>
            <a:t>Please Introduce Yourself:</a:t>
          </a:r>
        </a:p>
      </dgm:t>
    </dgm:pt>
    <dgm:pt modelId="{1CD34592-E0C5-4C5D-AFB7-73576479ED9B}" type="parTrans" cxnId="{73E62805-3B46-462E-BFB2-30B9E63E9E1E}">
      <dgm:prSet/>
      <dgm:spPr/>
      <dgm:t>
        <a:bodyPr/>
        <a:lstStyle/>
        <a:p>
          <a:endParaRPr lang="en-US"/>
        </a:p>
      </dgm:t>
    </dgm:pt>
    <dgm:pt modelId="{6534DB27-0674-402D-A252-00DA6FC7E08F}" type="sibTrans" cxnId="{73E62805-3B46-462E-BFB2-30B9E63E9E1E}">
      <dgm:prSet/>
      <dgm:spPr/>
      <dgm:t>
        <a:bodyPr/>
        <a:lstStyle/>
        <a:p>
          <a:endParaRPr lang="en-US"/>
        </a:p>
      </dgm:t>
    </dgm:pt>
    <dgm:pt modelId="{9B3FA329-E746-416F-9264-2FFE837464CC}">
      <dgm:prSet custT="1"/>
      <dgm:spPr/>
      <dgm:t>
        <a:bodyPr/>
        <a:lstStyle/>
        <a:p>
          <a:pPr>
            <a:buFont typeface="Arial" panose="020B0604020202020204" pitchFamily="34" charset="0"/>
            <a:buChar char="•"/>
          </a:pPr>
          <a:r>
            <a:rPr lang="en-US" sz="3200" dirty="0"/>
            <a:t>Name </a:t>
          </a:r>
        </a:p>
      </dgm:t>
    </dgm:pt>
    <dgm:pt modelId="{821CEF36-CC08-4779-99D3-40BA02B47A5A}" type="parTrans" cxnId="{888B4D1A-6A1E-4AAA-9C63-5B129E04800C}">
      <dgm:prSet/>
      <dgm:spPr/>
      <dgm:t>
        <a:bodyPr/>
        <a:lstStyle/>
        <a:p>
          <a:endParaRPr lang="en-US"/>
        </a:p>
      </dgm:t>
    </dgm:pt>
    <dgm:pt modelId="{61B01F00-220F-4309-AB70-64E662B93FBA}" type="sibTrans" cxnId="{888B4D1A-6A1E-4AAA-9C63-5B129E04800C}">
      <dgm:prSet/>
      <dgm:spPr/>
      <dgm:t>
        <a:bodyPr/>
        <a:lstStyle/>
        <a:p>
          <a:endParaRPr lang="en-US"/>
        </a:p>
      </dgm:t>
    </dgm:pt>
    <dgm:pt modelId="{6991A8A8-98DF-4017-A559-A4DF5C4D8E9F}">
      <dgm:prSet custT="1"/>
      <dgm:spPr/>
      <dgm:t>
        <a:bodyPr/>
        <a:lstStyle/>
        <a:p>
          <a:pPr>
            <a:buFont typeface="Arial" panose="020B0604020202020204" pitchFamily="34" charset="0"/>
            <a:buChar char="•"/>
          </a:pPr>
          <a:r>
            <a:rPr lang="en-US" sz="3200" dirty="0"/>
            <a:t>Type of Work Projects</a:t>
          </a:r>
        </a:p>
      </dgm:t>
    </dgm:pt>
    <dgm:pt modelId="{D967D6DC-438E-44BD-BB7F-DD04715FD7A6}" type="parTrans" cxnId="{BB3C8D65-2B45-4B30-A223-BC20026A4720}">
      <dgm:prSet/>
      <dgm:spPr/>
      <dgm:t>
        <a:bodyPr/>
        <a:lstStyle/>
        <a:p>
          <a:endParaRPr lang="en-US"/>
        </a:p>
      </dgm:t>
    </dgm:pt>
    <dgm:pt modelId="{81D6B8E9-C83D-436E-931C-C3C145F98BDF}" type="sibTrans" cxnId="{BB3C8D65-2B45-4B30-A223-BC20026A4720}">
      <dgm:prSet/>
      <dgm:spPr/>
      <dgm:t>
        <a:bodyPr/>
        <a:lstStyle/>
        <a:p>
          <a:endParaRPr lang="en-US"/>
        </a:p>
      </dgm:t>
    </dgm:pt>
    <dgm:pt modelId="{C01AED8D-3A6C-4508-BA23-3E4DE15A525D}">
      <dgm:prSet/>
      <dgm:spPr/>
      <dgm:t>
        <a:bodyPr/>
        <a:lstStyle/>
        <a:p>
          <a:endParaRPr lang="en-US" sz="3300" dirty="0"/>
        </a:p>
      </dgm:t>
    </dgm:pt>
    <dgm:pt modelId="{EB055B7D-5EFA-45EA-9263-3F6E53E61B27}" type="parTrans" cxnId="{35ED76BC-70EF-49A0-A0AE-7B1C1F6FCACE}">
      <dgm:prSet/>
      <dgm:spPr/>
      <dgm:t>
        <a:bodyPr/>
        <a:lstStyle/>
        <a:p>
          <a:endParaRPr lang="en-US"/>
        </a:p>
      </dgm:t>
    </dgm:pt>
    <dgm:pt modelId="{67C3501C-94BF-4EE0-A0C2-12CB0FDB5946}" type="sibTrans" cxnId="{35ED76BC-70EF-49A0-A0AE-7B1C1F6FCACE}">
      <dgm:prSet/>
      <dgm:spPr/>
      <dgm:t>
        <a:bodyPr/>
        <a:lstStyle/>
        <a:p>
          <a:endParaRPr lang="en-US"/>
        </a:p>
      </dgm:t>
    </dgm:pt>
    <dgm:pt modelId="{4172E8B4-EC0E-4046-BBB1-F79A370C7CA6}" type="pres">
      <dgm:prSet presAssocID="{E6D15653-7D51-4253-8791-04F741061E56}" presName="Name0" presStyleCnt="0">
        <dgm:presLayoutVars>
          <dgm:dir/>
          <dgm:animLvl val="lvl"/>
          <dgm:resizeHandles val="exact"/>
        </dgm:presLayoutVars>
      </dgm:prSet>
      <dgm:spPr/>
    </dgm:pt>
    <dgm:pt modelId="{D84CEAEE-8C36-46EF-BA89-13EAF9A1186F}" type="pres">
      <dgm:prSet presAssocID="{7A6BBE89-AF2B-432A-B692-398DD2490A44}" presName="composite" presStyleCnt="0"/>
      <dgm:spPr/>
    </dgm:pt>
    <dgm:pt modelId="{2F562D2E-17E4-4B8A-8C9C-45CD22DB5434}" type="pres">
      <dgm:prSet presAssocID="{7A6BBE89-AF2B-432A-B692-398DD2490A44}" presName="parTx" presStyleLbl="alignNode1" presStyleIdx="0" presStyleCnt="1">
        <dgm:presLayoutVars>
          <dgm:chMax val="0"/>
          <dgm:chPref val="0"/>
          <dgm:bulletEnabled val="1"/>
        </dgm:presLayoutVars>
      </dgm:prSet>
      <dgm:spPr/>
    </dgm:pt>
    <dgm:pt modelId="{6C1D70C4-FF06-431D-9A77-4E6F810EFE18}" type="pres">
      <dgm:prSet presAssocID="{7A6BBE89-AF2B-432A-B692-398DD2490A44}" presName="desTx" presStyleLbl="alignAccFollowNode1" presStyleIdx="0" presStyleCnt="1">
        <dgm:presLayoutVars>
          <dgm:bulletEnabled val="1"/>
        </dgm:presLayoutVars>
      </dgm:prSet>
      <dgm:spPr/>
    </dgm:pt>
  </dgm:ptLst>
  <dgm:cxnLst>
    <dgm:cxn modelId="{73E62805-3B46-462E-BFB2-30B9E63E9E1E}" srcId="{E6D15653-7D51-4253-8791-04F741061E56}" destId="{7A6BBE89-AF2B-432A-B692-398DD2490A44}" srcOrd="0" destOrd="0" parTransId="{1CD34592-E0C5-4C5D-AFB7-73576479ED9B}" sibTransId="{6534DB27-0674-402D-A252-00DA6FC7E08F}"/>
    <dgm:cxn modelId="{D59D9510-7B8B-4980-9F5B-81C7A9E90996}" type="presOf" srcId="{C01AED8D-3A6C-4508-BA23-3E4DE15A525D}" destId="{6C1D70C4-FF06-431D-9A77-4E6F810EFE18}" srcOrd="0" destOrd="2" presId="urn:microsoft.com/office/officeart/2005/8/layout/hList1"/>
    <dgm:cxn modelId="{55AF4118-69BA-4DBC-99A8-8B85DBAB9B19}" type="presOf" srcId="{7A6BBE89-AF2B-432A-B692-398DD2490A44}" destId="{2F562D2E-17E4-4B8A-8C9C-45CD22DB5434}" srcOrd="0" destOrd="0" presId="urn:microsoft.com/office/officeart/2005/8/layout/hList1"/>
    <dgm:cxn modelId="{888B4D1A-6A1E-4AAA-9C63-5B129E04800C}" srcId="{7A6BBE89-AF2B-432A-B692-398DD2490A44}" destId="{9B3FA329-E746-416F-9264-2FFE837464CC}" srcOrd="0" destOrd="0" parTransId="{821CEF36-CC08-4779-99D3-40BA02B47A5A}" sibTransId="{61B01F00-220F-4309-AB70-64E662B93FBA}"/>
    <dgm:cxn modelId="{BB3C8D65-2B45-4B30-A223-BC20026A4720}" srcId="{7A6BBE89-AF2B-432A-B692-398DD2490A44}" destId="{6991A8A8-98DF-4017-A559-A4DF5C4D8E9F}" srcOrd="1" destOrd="0" parTransId="{D967D6DC-438E-44BD-BB7F-DD04715FD7A6}" sibTransId="{81D6B8E9-C83D-436E-931C-C3C145F98BDF}"/>
    <dgm:cxn modelId="{56EFC29D-6131-4ED5-822A-C0D9424857F1}" type="presOf" srcId="{9B3FA329-E746-416F-9264-2FFE837464CC}" destId="{6C1D70C4-FF06-431D-9A77-4E6F810EFE18}" srcOrd="0" destOrd="0" presId="urn:microsoft.com/office/officeart/2005/8/layout/hList1"/>
    <dgm:cxn modelId="{CFCAA2AD-9333-4DE9-A47E-F44C4A88DF1E}" type="presOf" srcId="{E6D15653-7D51-4253-8791-04F741061E56}" destId="{4172E8B4-EC0E-4046-BBB1-F79A370C7CA6}" srcOrd="0" destOrd="0" presId="urn:microsoft.com/office/officeart/2005/8/layout/hList1"/>
    <dgm:cxn modelId="{35ED76BC-70EF-49A0-A0AE-7B1C1F6FCACE}" srcId="{6991A8A8-98DF-4017-A559-A4DF5C4D8E9F}" destId="{C01AED8D-3A6C-4508-BA23-3E4DE15A525D}" srcOrd="0" destOrd="0" parTransId="{EB055B7D-5EFA-45EA-9263-3F6E53E61B27}" sibTransId="{67C3501C-94BF-4EE0-A0C2-12CB0FDB5946}"/>
    <dgm:cxn modelId="{4C4A0FEB-B92E-49A0-BAEC-7BB65E4A7D99}" type="presOf" srcId="{6991A8A8-98DF-4017-A559-A4DF5C4D8E9F}" destId="{6C1D70C4-FF06-431D-9A77-4E6F810EFE18}" srcOrd="0" destOrd="1" presId="urn:microsoft.com/office/officeart/2005/8/layout/hList1"/>
    <dgm:cxn modelId="{CB1919F2-9E6D-4638-A830-ABF4B13DF932}" type="presParOf" srcId="{4172E8B4-EC0E-4046-BBB1-F79A370C7CA6}" destId="{D84CEAEE-8C36-46EF-BA89-13EAF9A1186F}" srcOrd="0" destOrd="0" presId="urn:microsoft.com/office/officeart/2005/8/layout/hList1"/>
    <dgm:cxn modelId="{87173518-8008-40CE-854F-61C48393B786}" type="presParOf" srcId="{D84CEAEE-8C36-46EF-BA89-13EAF9A1186F}" destId="{2F562D2E-17E4-4B8A-8C9C-45CD22DB5434}" srcOrd="0" destOrd="0" presId="urn:microsoft.com/office/officeart/2005/8/layout/hList1"/>
    <dgm:cxn modelId="{8CCDC8EA-948E-45AA-B592-4C165D9B09EA}" type="presParOf" srcId="{D84CEAEE-8C36-46EF-BA89-13EAF9A1186F}" destId="{6C1D70C4-FF06-431D-9A77-4E6F810EFE18}" srcOrd="1" destOrd="0" presId="urn:microsoft.com/office/officeart/2005/8/layout/h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D87B22E6-B3C4-4827-BD5B-D27FAB1950E5}" type="doc">
      <dgm:prSet loTypeId="urn:microsoft.com/office/officeart/2005/8/layout/hProcess9" loCatId="process" qsTypeId="urn:microsoft.com/office/officeart/2005/8/quickstyle/simple5" qsCatId="simple" csTypeId="urn:microsoft.com/office/officeart/2005/8/colors/accent1_3" csCatId="accent1" phldr="1"/>
      <dgm:spPr/>
      <dgm:t>
        <a:bodyPr/>
        <a:lstStyle/>
        <a:p>
          <a:endParaRPr lang="en-US"/>
        </a:p>
      </dgm:t>
    </dgm:pt>
    <dgm:pt modelId="{0B76BD98-4E99-455A-881B-6EA054102CB4}">
      <dgm:prSet phldrT="[Text]"/>
      <dgm:spPr/>
      <dgm:t>
        <a:bodyPr/>
        <a:lstStyle/>
        <a:p>
          <a:pPr>
            <a:lnSpc>
              <a:spcPct val="100000"/>
            </a:lnSpc>
            <a:spcAft>
              <a:spcPts val="1000"/>
            </a:spcAft>
          </a:pPr>
          <a:r>
            <a:rPr lang="en-US" dirty="0"/>
            <a:t>Module 1</a:t>
          </a:r>
        </a:p>
        <a:p>
          <a:pPr>
            <a:lnSpc>
              <a:spcPct val="100000"/>
            </a:lnSpc>
            <a:spcAft>
              <a:spcPts val="1000"/>
            </a:spcAft>
          </a:pPr>
          <a:r>
            <a:rPr lang="en-US" dirty="0"/>
            <a:t> Ingredients of Quality Writing</a:t>
          </a:r>
        </a:p>
      </dgm:t>
    </dgm:pt>
    <dgm:pt modelId="{FABFA453-EBFC-4B9B-8EEE-60FF90AF3818}" type="parTrans" cxnId="{B246BE34-5616-4BDD-ACDD-31FB3B35A01A}">
      <dgm:prSet/>
      <dgm:spPr/>
      <dgm:t>
        <a:bodyPr/>
        <a:lstStyle/>
        <a:p>
          <a:endParaRPr lang="en-US"/>
        </a:p>
      </dgm:t>
    </dgm:pt>
    <dgm:pt modelId="{6D7EF636-8A16-4C02-928F-30ADB7675489}" type="sibTrans" cxnId="{B246BE34-5616-4BDD-ACDD-31FB3B35A01A}">
      <dgm:prSet/>
      <dgm:spPr/>
      <dgm:t>
        <a:bodyPr/>
        <a:lstStyle/>
        <a:p>
          <a:endParaRPr lang="en-US" dirty="0"/>
        </a:p>
      </dgm:t>
    </dgm:pt>
    <dgm:pt modelId="{4D9C7461-9B99-4FA1-A606-0EC888FB916F}">
      <dgm:prSet phldrT="[Text]"/>
      <dgm:spPr/>
      <dgm:t>
        <a:bodyPr/>
        <a:lstStyle/>
        <a:p>
          <a:pPr>
            <a:lnSpc>
              <a:spcPct val="100000"/>
            </a:lnSpc>
            <a:spcAft>
              <a:spcPts val="1000"/>
            </a:spcAft>
          </a:pPr>
          <a:r>
            <a:rPr lang="en-US" dirty="0"/>
            <a:t>Module 3</a:t>
          </a:r>
        </a:p>
        <a:p>
          <a:pPr>
            <a:lnSpc>
              <a:spcPct val="100000"/>
            </a:lnSpc>
            <a:spcAft>
              <a:spcPts val="1000"/>
            </a:spcAft>
          </a:pPr>
          <a:r>
            <a:rPr lang="en-US" dirty="0"/>
            <a:t>Turning Outlines into Strong Written Drafts</a:t>
          </a:r>
        </a:p>
      </dgm:t>
    </dgm:pt>
    <dgm:pt modelId="{1DEA6960-0CF1-4C82-8C5B-8273F0EA2D68}" type="parTrans" cxnId="{B7628ADD-C0D4-4F31-A3F5-6F0452C65FF9}">
      <dgm:prSet/>
      <dgm:spPr/>
      <dgm:t>
        <a:bodyPr/>
        <a:lstStyle/>
        <a:p>
          <a:endParaRPr lang="en-US"/>
        </a:p>
      </dgm:t>
    </dgm:pt>
    <dgm:pt modelId="{AC2ABE49-5627-49E7-8717-3140623E9AA5}" type="sibTrans" cxnId="{B7628ADD-C0D4-4F31-A3F5-6F0452C65FF9}">
      <dgm:prSet/>
      <dgm:spPr/>
      <dgm:t>
        <a:bodyPr/>
        <a:lstStyle/>
        <a:p>
          <a:endParaRPr lang="en-US"/>
        </a:p>
      </dgm:t>
    </dgm:pt>
    <dgm:pt modelId="{51AC9B03-871E-4F7D-88C0-591483D0DA3F}">
      <dgm:prSet phldrT="[Text]"/>
      <dgm:spPr/>
      <dgm:t>
        <a:bodyPr/>
        <a:lstStyle/>
        <a:p>
          <a:pPr>
            <a:lnSpc>
              <a:spcPct val="100000"/>
            </a:lnSpc>
            <a:spcAft>
              <a:spcPts val="1000"/>
            </a:spcAft>
          </a:pPr>
          <a:r>
            <a:rPr lang="en-US" dirty="0"/>
            <a:t>Module 2</a:t>
          </a:r>
        </a:p>
        <a:p>
          <a:pPr>
            <a:lnSpc>
              <a:spcPct val="100000"/>
            </a:lnSpc>
            <a:spcAft>
              <a:spcPts val="1000"/>
            </a:spcAft>
          </a:pPr>
          <a:r>
            <a:rPr lang="en-US" dirty="0"/>
            <a:t> Message-Oriented Outlines and Key Writing Principles</a:t>
          </a:r>
        </a:p>
      </dgm:t>
    </dgm:pt>
    <dgm:pt modelId="{F9E08924-3E55-490A-A45C-8F252C3CD3BA}" type="parTrans" cxnId="{DF698480-AB32-49B8-B95A-2F49D0C1F772}">
      <dgm:prSet/>
      <dgm:spPr/>
      <dgm:t>
        <a:bodyPr/>
        <a:lstStyle/>
        <a:p>
          <a:endParaRPr lang="en-US"/>
        </a:p>
      </dgm:t>
    </dgm:pt>
    <dgm:pt modelId="{50845BBE-29EF-4A8D-948C-CA13C3B21E52}" type="sibTrans" cxnId="{DF698480-AB32-49B8-B95A-2F49D0C1F772}">
      <dgm:prSet/>
      <dgm:spPr/>
      <dgm:t>
        <a:bodyPr/>
        <a:lstStyle/>
        <a:p>
          <a:endParaRPr lang="en-US"/>
        </a:p>
      </dgm:t>
    </dgm:pt>
    <dgm:pt modelId="{297EC306-BA2F-49F2-8DC0-CE3B8B4BB05E}">
      <dgm:prSet phldrT="[Text]"/>
      <dgm:spPr/>
      <dgm:t>
        <a:bodyPr/>
        <a:lstStyle/>
        <a:p>
          <a:r>
            <a:rPr lang="en-US" dirty="0"/>
            <a:t>Module 4</a:t>
          </a:r>
        </a:p>
        <a:p>
          <a:r>
            <a:rPr lang="en-US" dirty="0"/>
            <a:t>Effectively and Efficiently Reviewing Your Draft</a:t>
          </a:r>
        </a:p>
      </dgm:t>
    </dgm:pt>
    <dgm:pt modelId="{8199611B-DF6F-4D14-A59D-710AA9887819}" type="parTrans" cxnId="{5261712A-C073-478E-996B-DFE2B6206C27}">
      <dgm:prSet/>
      <dgm:spPr/>
      <dgm:t>
        <a:bodyPr/>
        <a:lstStyle/>
        <a:p>
          <a:endParaRPr lang="en-US"/>
        </a:p>
      </dgm:t>
    </dgm:pt>
    <dgm:pt modelId="{9D70853D-F002-470E-B2BB-6E0D278F95A6}" type="sibTrans" cxnId="{5261712A-C073-478E-996B-DFE2B6206C27}">
      <dgm:prSet/>
      <dgm:spPr/>
      <dgm:t>
        <a:bodyPr/>
        <a:lstStyle/>
        <a:p>
          <a:endParaRPr lang="en-US"/>
        </a:p>
      </dgm:t>
    </dgm:pt>
    <dgm:pt modelId="{77ED14E9-41D6-429A-9C88-E17A223CF474}" type="pres">
      <dgm:prSet presAssocID="{D87B22E6-B3C4-4827-BD5B-D27FAB1950E5}" presName="CompostProcess" presStyleCnt="0">
        <dgm:presLayoutVars>
          <dgm:dir/>
          <dgm:resizeHandles val="exact"/>
        </dgm:presLayoutVars>
      </dgm:prSet>
      <dgm:spPr/>
    </dgm:pt>
    <dgm:pt modelId="{B5D3EC6B-4B6D-447E-AD15-33373A033089}" type="pres">
      <dgm:prSet presAssocID="{D87B22E6-B3C4-4827-BD5B-D27FAB1950E5}" presName="arrow" presStyleLbl="bgShp" presStyleIdx="0" presStyleCnt="1" custLinFactNeighborX="-320" custLinFactNeighborY="154"/>
      <dgm:spPr/>
    </dgm:pt>
    <dgm:pt modelId="{36224BF7-C5F8-4DBB-8058-372393116A8F}" type="pres">
      <dgm:prSet presAssocID="{D87B22E6-B3C4-4827-BD5B-D27FAB1950E5}" presName="linearProcess" presStyleCnt="0"/>
      <dgm:spPr/>
    </dgm:pt>
    <dgm:pt modelId="{213D89E7-DB0A-47CF-808C-FAAB9BF6B5E5}" type="pres">
      <dgm:prSet presAssocID="{0B76BD98-4E99-455A-881B-6EA054102CB4}" presName="textNode" presStyleLbl="node1" presStyleIdx="0" presStyleCnt="4" custAng="0" custScaleX="64448" custScaleY="100644" custLinFactX="-1350" custLinFactNeighborX="-100000" custLinFactNeighborY="-53">
        <dgm:presLayoutVars>
          <dgm:bulletEnabled val="1"/>
        </dgm:presLayoutVars>
      </dgm:prSet>
      <dgm:spPr/>
    </dgm:pt>
    <dgm:pt modelId="{9392F5A0-24A9-4BD9-A25E-609C06032E5A}" type="pres">
      <dgm:prSet presAssocID="{6D7EF636-8A16-4C02-928F-30ADB7675489}" presName="sibTrans" presStyleCnt="0"/>
      <dgm:spPr/>
    </dgm:pt>
    <dgm:pt modelId="{5D562B16-CDF4-48DE-AF74-0EBFAD9EEA09}" type="pres">
      <dgm:prSet presAssocID="{51AC9B03-871E-4F7D-88C0-591483D0DA3F}" presName="textNode" presStyleLbl="node1" presStyleIdx="1" presStyleCnt="4" custScaleX="66358" custScaleY="99215" custLinFactX="-2517" custLinFactNeighborX="-100000" custLinFactNeighborY="390">
        <dgm:presLayoutVars>
          <dgm:bulletEnabled val="1"/>
        </dgm:presLayoutVars>
      </dgm:prSet>
      <dgm:spPr/>
    </dgm:pt>
    <dgm:pt modelId="{70CE2603-EA68-4527-9EDF-473A70300E25}" type="pres">
      <dgm:prSet presAssocID="{50845BBE-29EF-4A8D-948C-CA13C3B21E52}" presName="sibTrans" presStyleCnt="0"/>
      <dgm:spPr/>
    </dgm:pt>
    <dgm:pt modelId="{F896B94E-41FF-49F1-B02A-3FD822833982}" type="pres">
      <dgm:prSet presAssocID="{4D9C7461-9B99-4FA1-A606-0EC888FB916F}" presName="textNode" presStyleLbl="node1" presStyleIdx="2" presStyleCnt="4" custAng="0" custScaleX="66842" custScaleY="99639" custLinFactX="-4218" custLinFactNeighborX="-100000" custLinFactNeighborY="-426">
        <dgm:presLayoutVars>
          <dgm:bulletEnabled val="1"/>
        </dgm:presLayoutVars>
      </dgm:prSet>
      <dgm:spPr/>
    </dgm:pt>
    <dgm:pt modelId="{76A1BE88-5D2C-4627-B9D1-DB1F7D16C96E}" type="pres">
      <dgm:prSet presAssocID="{AC2ABE49-5627-49E7-8717-3140623E9AA5}" presName="sibTrans" presStyleCnt="0"/>
      <dgm:spPr/>
    </dgm:pt>
    <dgm:pt modelId="{9F299C37-1EDA-415F-9A03-A2FE9470E11F}" type="pres">
      <dgm:prSet presAssocID="{297EC306-BA2F-49F2-8DC0-CE3B8B4BB05E}" presName="textNode" presStyleLbl="node1" presStyleIdx="3" presStyleCnt="4" custAng="0" custScaleX="66842" custScaleY="99639" custLinFactX="-5646" custLinFactNeighborX="-100000" custLinFactNeighborY="-1403">
        <dgm:presLayoutVars>
          <dgm:bulletEnabled val="1"/>
        </dgm:presLayoutVars>
      </dgm:prSet>
      <dgm:spPr/>
    </dgm:pt>
  </dgm:ptLst>
  <dgm:cxnLst>
    <dgm:cxn modelId="{5261712A-C073-478E-996B-DFE2B6206C27}" srcId="{D87B22E6-B3C4-4827-BD5B-D27FAB1950E5}" destId="{297EC306-BA2F-49F2-8DC0-CE3B8B4BB05E}" srcOrd="3" destOrd="0" parTransId="{8199611B-DF6F-4D14-A59D-710AA9887819}" sibTransId="{9D70853D-F002-470E-B2BB-6E0D278F95A6}"/>
    <dgm:cxn modelId="{B0138E32-AEF1-481C-B703-3C28CAF4AE3B}" type="presOf" srcId="{D87B22E6-B3C4-4827-BD5B-D27FAB1950E5}" destId="{77ED14E9-41D6-429A-9C88-E17A223CF474}" srcOrd="0" destOrd="0" presId="urn:microsoft.com/office/officeart/2005/8/layout/hProcess9"/>
    <dgm:cxn modelId="{B246BE34-5616-4BDD-ACDD-31FB3B35A01A}" srcId="{D87B22E6-B3C4-4827-BD5B-D27FAB1950E5}" destId="{0B76BD98-4E99-455A-881B-6EA054102CB4}" srcOrd="0" destOrd="0" parTransId="{FABFA453-EBFC-4B9B-8EEE-60FF90AF3818}" sibTransId="{6D7EF636-8A16-4C02-928F-30ADB7675489}"/>
    <dgm:cxn modelId="{DF698480-AB32-49B8-B95A-2F49D0C1F772}" srcId="{D87B22E6-B3C4-4827-BD5B-D27FAB1950E5}" destId="{51AC9B03-871E-4F7D-88C0-591483D0DA3F}" srcOrd="1" destOrd="0" parTransId="{F9E08924-3E55-490A-A45C-8F252C3CD3BA}" sibTransId="{50845BBE-29EF-4A8D-948C-CA13C3B21E52}"/>
    <dgm:cxn modelId="{C59CD683-AC6F-4E0B-9D2E-155F3AED96CF}" type="presOf" srcId="{51AC9B03-871E-4F7D-88C0-591483D0DA3F}" destId="{5D562B16-CDF4-48DE-AF74-0EBFAD9EEA09}" srcOrd="0" destOrd="0" presId="urn:microsoft.com/office/officeart/2005/8/layout/hProcess9"/>
    <dgm:cxn modelId="{02F2FFCF-1374-44E3-BB7C-2E3A00E262CB}" type="presOf" srcId="{4D9C7461-9B99-4FA1-A606-0EC888FB916F}" destId="{F896B94E-41FF-49F1-B02A-3FD822833982}" srcOrd="0" destOrd="0" presId="urn:microsoft.com/office/officeart/2005/8/layout/hProcess9"/>
    <dgm:cxn modelId="{B7628ADD-C0D4-4F31-A3F5-6F0452C65FF9}" srcId="{D87B22E6-B3C4-4827-BD5B-D27FAB1950E5}" destId="{4D9C7461-9B99-4FA1-A606-0EC888FB916F}" srcOrd="2" destOrd="0" parTransId="{1DEA6960-0CF1-4C82-8C5B-8273F0EA2D68}" sibTransId="{AC2ABE49-5627-49E7-8717-3140623E9AA5}"/>
    <dgm:cxn modelId="{DCE1E0EA-CD5B-47D9-9C67-9EA9AD22E9DC}" type="presOf" srcId="{297EC306-BA2F-49F2-8DC0-CE3B8B4BB05E}" destId="{9F299C37-1EDA-415F-9A03-A2FE9470E11F}" srcOrd="0" destOrd="0" presId="urn:microsoft.com/office/officeart/2005/8/layout/hProcess9"/>
    <dgm:cxn modelId="{F72454F1-8C5E-4607-B5C8-847AC6C9A310}" type="presOf" srcId="{0B76BD98-4E99-455A-881B-6EA054102CB4}" destId="{213D89E7-DB0A-47CF-808C-FAAB9BF6B5E5}" srcOrd="0" destOrd="0" presId="urn:microsoft.com/office/officeart/2005/8/layout/hProcess9"/>
    <dgm:cxn modelId="{B85B7335-C7CD-4945-93E3-3A5C092FE13F}" type="presParOf" srcId="{77ED14E9-41D6-429A-9C88-E17A223CF474}" destId="{B5D3EC6B-4B6D-447E-AD15-33373A033089}" srcOrd="0" destOrd="0" presId="urn:microsoft.com/office/officeart/2005/8/layout/hProcess9"/>
    <dgm:cxn modelId="{73A8280E-04F9-4724-8562-54B2E2BAB114}" type="presParOf" srcId="{77ED14E9-41D6-429A-9C88-E17A223CF474}" destId="{36224BF7-C5F8-4DBB-8058-372393116A8F}" srcOrd="1" destOrd="0" presId="urn:microsoft.com/office/officeart/2005/8/layout/hProcess9"/>
    <dgm:cxn modelId="{D580097C-22E4-4ECF-AF59-64F8044EB90E}" type="presParOf" srcId="{36224BF7-C5F8-4DBB-8058-372393116A8F}" destId="{213D89E7-DB0A-47CF-808C-FAAB9BF6B5E5}" srcOrd="0" destOrd="0" presId="urn:microsoft.com/office/officeart/2005/8/layout/hProcess9"/>
    <dgm:cxn modelId="{3B81F7AA-6C2F-4CB1-BDA4-E4EE6E9D7E46}" type="presParOf" srcId="{36224BF7-C5F8-4DBB-8058-372393116A8F}" destId="{9392F5A0-24A9-4BD9-A25E-609C06032E5A}" srcOrd="1" destOrd="0" presId="urn:microsoft.com/office/officeart/2005/8/layout/hProcess9"/>
    <dgm:cxn modelId="{87B6E968-2D65-4F9E-9EED-000DD503E6F4}" type="presParOf" srcId="{36224BF7-C5F8-4DBB-8058-372393116A8F}" destId="{5D562B16-CDF4-48DE-AF74-0EBFAD9EEA09}" srcOrd="2" destOrd="0" presId="urn:microsoft.com/office/officeart/2005/8/layout/hProcess9"/>
    <dgm:cxn modelId="{50221F37-264D-4FE5-A8EC-FC606130AD26}" type="presParOf" srcId="{36224BF7-C5F8-4DBB-8058-372393116A8F}" destId="{70CE2603-EA68-4527-9EDF-473A70300E25}" srcOrd="3" destOrd="0" presId="urn:microsoft.com/office/officeart/2005/8/layout/hProcess9"/>
    <dgm:cxn modelId="{EED87720-B941-48A6-A568-D66A898933D5}" type="presParOf" srcId="{36224BF7-C5F8-4DBB-8058-372393116A8F}" destId="{F896B94E-41FF-49F1-B02A-3FD822833982}" srcOrd="4" destOrd="0" presId="urn:microsoft.com/office/officeart/2005/8/layout/hProcess9"/>
    <dgm:cxn modelId="{F1FF4386-4ABF-4E2F-B162-CECF1613193D}" type="presParOf" srcId="{36224BF7-C5F8-4DBB-8058-372393116A8F}" destId="{76A1BE88-5D2C-4627-B9D1-DB1F7D16C96E}" srcOrd="5" destOrd="0" presId="urn:microsoft.com/office/officeart/2005/8/layout/hProcess9"/>
    <dgm:cxn modelId="{E6624BF1-06CB-4E86-87DD-15F55DF6F81F}" type="presParOf" srcId="{36224BF7-C5F8-4DBB-8058-372393116A8F}" destId="{9F299C37-1EDA-415F-9A03-A2FE9470E11F}" srcOrd="6" destOrd="0" presId="urn:microsoft.com/office/officeart/2005/8/layout/hProcess9"/>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EC036E21-3A6B-4787-A0F4-EB61D78AD201}" type="doc">
      <dgm:prSet loTypeId="urn:microsoft.com/office/officeart/2005/8/layout/hProcess9" loCatId="process" qsTypeId="urn:microsoft.com/office/officeart/2005/8/quickstyle/simple1" qsCatId="simple" csTypeId="urn:microsoft.com/office/officeart/2005/8/colors/accent1_2" csCatId="accent1" phldr="1"/>
      <dgm:spPr/>
      <dgm:t>
        <a:bodyPr/>
        <a:lstStyle/>
        <a:p>
          <a:endParaRPr lang="en-US"/>
        </a:p>
      </dgm:t>
    </dgm:pt>
    <dgm:pt modelId="{4421FF8B-D792-43A8-8C09-D5FC58740D54}">
      <dgm:prSet custT="1"/>
      <dgm:spPr/>
      <dgm:t>
        <a:bodyPr/>
        <a:lstStyle/>
        <a:p>
          <a:r>
            <a:rPr lang="en-US" sz="3200" b="1" dirty="0"/>
            <a:t>What part of writing do you find most challenging and why</a:t>
          </a:r>
          <a:r>
            <a:rPr lang="en-US" sz="3200" dirty="0"/>
            <a:t>?</a:t>
          </a:r>
        </a:p>
      </dgm:t>
    </dgm:pt>
    <dgm:pt modelId="{644100DE-2824-4366-A702-305F63646379}" type="parTrans" cxnId="{BDF6E1C5-A602-4E9F-B95A-2AA64878768C}">
      <dgm:prSet/>
      <dgm:spPr/>
      <dgm:t>
        <a:bodyPr/>
        <a:lstStyle/>
        <a:p>
          <a:endParaRPr lang="en-US"/>
        </a:p>
      </dgm:t>
    </dgm:pt>
    <dgm:pt modelId="{27C36E57-3678-415A-98E7-92FE9F779045}" type="sibTrans" cxnId="{BDF6E1C5-A602-4E9F-B95A-2AA64878768C}">
      <dgm:prSet/>
      <dgm:spPr/>
      <dgm:t>
        <a:bodyPr/>
        <a:lstStyle/>
        <a:p>
          <a:endParaRPr lang="en-US"/>
        </a:p>
      </dgm:t>
    </dgm:pt>
    <dgm:pt modelId="{B291C863-DCE0-476E-BCFE-E3A939E039AD}" type="pres">
      <dgm:prSet presAssocID="{EC036E21-3A6B-4787-A0F4-EB61D78AD201}" presName="CompostProcess" presStyleCnt="0">
        <dgm:presLayoutVars>
          <dgm:dir/>
          <dgm:resizeHandles val="exact"/>
        </dgm:presLayoutVars>
      </dgm:prSet>
      <dgm:spPr/>
    </dgm:pt>
    <dgm:pt modelId="{52519CB6-20A6-4165-9448-95D081C5C613}" type="pres">
      <dgm:prSet presAssocID="{EC036E21-3A6B-4787-A0F4-EB61D78AD201}" presName="arrow" presStyleLbl="bgShp" presStyleIdx="0" presStyleCnt="1"/>
      <dgm:spPr/>
    </dgm:pt>
    <dgm:pt modelId="{DABC0D6D-0ED0-4CCA-BBBD-28BE4D3183DB}" type="pres">
      <dgm:prSet presAssocID="{EC036E21-3A6B-4787-A0F4-EB61D78AD201}" presName="linearProcess" presStyleCnt="0"/>
      <dgm:spPr/>
    </dgm:pt>
    <dgm:pt modelId="{43721C52-3CE5-4A7E-A8C8-1AD1847F1420}" type="pres">
      <dgm:prSet presAssocID="{4421FF8B-D792-43A8-8C09-D5FC58740D54}" presName="textNode" presStyleLbl="node1" presStyleIdx="0" presStyleCnt="1" custLinFactNeighborX="-8971" custLinFactNeighborY="3000">
        <dgm:presLayoutVars>
          <dgm:bulletEnabled val="1"/>
        </dgm:presLayoutVars>
      </dgm:prSet>
      <dgm:spPr/>
    </dgm:pt>
  </dgm:ptLst>
  <dgm:cxnLst>
    <dgm:cxn modelId="{B02C6522-E43F-4CFD-BA27-62249F6B93DE}" type="presOf" srcId="{4421FF8B-D792-43A8-8C09-D5FC58740D54}" destId="{43721C52-3CE5-4A7E-A8C8-1AD1847F1420}" srcOrd="0" destOrd="0" presId="urn:microsoft.com/office/officeart/2005/8/layout/hProcess9"/>
    <dgm:cxn modelId="{09DEC25F-ED05-44DB-A1B0-627253F6C985}" type="presOf" srcId="{EC036E21-3A6B-4787-A0F4-EB61D78AD201}" destId="{B291C863-DCE0-476E-BCFE-E3A939E039AD}" srcOrd="0" destOrd="0" presId="urn:microsoft.com/office/officeart/2005/8/layout/hProcess9"/>
    <dgm:cxn modelId="{BDF6E1C5-A602-4E9F-B95A-2AA64878768C}" srcId="{EC036E21-3A6B-4787-A0F4-EB61D78AD201}" destId="{4421FF8B-D792-43A8-8C09-D5FC58740D54}" srcOrd="0" destOrd="0" parTransId="{644100DE-2824-4366-A702-305F63646379}" sibTransId="{27C36E57-3678-415A-98E7-92FE9F779045}"/>
    <dgm:cxn modelId="{C5EB3E1F-B082-4AA4-8AB1-44A873A387B7}" type="presParOf" srcId="{B291C863-DCE0-476E-BCFE-E3A939E039AD}" destId="{52519CB6-20A6-4165-9448-95D081C5C613}" srcOrd="0" destOrd="0" presId="urn:microsoft.com/office/officeart/2005/8/layout/hProcess9"/>
    <dgm:cxn modelId="{57E1A388-70D0-4C15-8E62-80B4BA042FFE}" type="presParOf" srcId="{B291C863-DCE0-476E-BCFE-E3A939E039AD}" destId="{DABC0D6D-0ED0-4CCA-BBBD-28BE4D3183DB}" srcOrd="1" destOrd="0" presId="urn:microsoft.com/office/officeart/2005/8/layout/hProcess9"/>
    <dgm:cxn modelId="{45C958B2-2BEE-4349-BE4D-7D5AF345209B}" type="presParOf" srcId="{DABC0D6D-0ED0-4CCA-BBBD-28BE4D3183DB}" destId="{43721C52-3CE5-4A7E-A8C8-1AD1847F1420}" srcOrd="0" destOrd="0" presId="urn:microsoft.com/office/officeart/2005/8/layout/hProcess9"/>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5644CB04-FFE9-4DC7-89AE-55FB677865BD}"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61BC5BED-4865-4C20-8962-267966BB7533}">
      <dgm:prSet phldrT="[Text]"/>
      <dgm:spPr/>
      <dgm:t>
        <a:bodyPr/>
        <a:lstStyle/>
        <a:p>
          <a:r>
            <a:rPr lang="en-US" b="1" dirty="0"/>
            <a:t>What Is Happening?</a:t>
          </a:r>
        </a:p>
      </dgm:t>
    </dgm:pt>
    <dgm:pt modelId="{BAD43B00-834E-418B-BB0F-9801E518BD5D}" type="parTrans" cxnId="{ECE200C0-0012-4A5E-86CA-0C8225767105}">
      <dgm:prSet/>
      <dgm:spPr/>
      <dgm:t>
        <a:bodyPr/>
        <a:lstStyle/>
        <a:p>
          <a:endParaRPr lang="en-US"/>
        </a:p>
      </dgm:t>
    </dgm:pt>
    <dgm:pt modelId="{C05519DB-2108-4D1E-B3C6-A04A4319B0DB}" type="sibTrans" cxnId="{ECE200C0-0012-4A5E-86CA-0C8225767105}">
      <dgm:prSet/>
      <dgm:spPr/>
      <dgm:t>
        <a:bodyPr/>
        <a:lstStyle/>
        <a:p>
          <a:endParaRPr lang="en-US"/>
        </a:p>
      </dgm:t>
    </dgm:pt>
    <dgm:pt modelId="{F23603D7-CA3F-48A3-89D1-4073173025CA}">
      <dgm:prSet phldrT="[Text]" custT="1"/>
      <dgm:spPr/>
      <dgm:t>
        <a:bodyPr/>
        <a:lstStyle/>
        <a:p>
          <a:r>
            <a:rPr lang="en-US" sz="2400" b="1" i="1" dirty="0"/>
            <a:t>Existing problem(s)</a:t>
          </a:r>
        </a:p>
      </dgm:t>
    </dgm:pt>
    <dgm:pt modelId="{25E2BB89-60DC-4503-B10B-3174D4B8E55D}" type="parTrans" cxnId="{31156055-1933-4BB5-84E8-7EF0C73A6503}">
      <dgm:prSet/>
      <dgm:spPr/>
      <dgm:t>
        <a:bodyPr/>
        <a:lstStyle/>
        <a:p>
          <a:endParaRPr lang="en-US"/>
        </a:p>
      </dgm:t>
    </dgm:pt>
    <dgm:pt modelId="{F0010891-FDDE-4B8A-AD23-EB1A03EF1F74}" type="sibTrans" cxnId="{31156055-1933-4BB5-84E8-7EF0C73A6503}">
      <dgm:prSet/>
      <dgm:spPr/>
      <dgm:t>
        <a:bodyPr/>
        <a:lstStyle/>
        <a:p>
          <a:endParaRPr lang="en-US"/>
        </a:p>
      </dgm:t>
    </dgm:pt>
    <dgm:pt modelId="{5AA2B74C-C096-4A74-A0A6-6BD35F0D5182}">
      <dgm:prSet phldrT="[Text]"/>
      <dgm:spPr/>
      <dgm:t>
        <a:bodyPr/>
        <a:lstStyle/>
        <a:p>
          <a:r>
            <a:rPr lang="en-US" b="1" dirty="0"/>
            <a:t>What Is the Impact?</a:t>
          </a:r>
        </a:p>
      </dgm:t>
    </dgm:pt>
    <dgm:pt modelId="{907D5E44-0451-494C-A921-88AA59F90956}" type="parTrans" cxnId="{A71C45CC-9131-4CF3-BF3A-89A085A6C303}">
      <dgm:prSet/>
      <dgm:spPr/>
      <dgm:t>
        <a:bodyPr/>
        <a:lstStyle/>
        <a:p>
          <a:endParaRPr lang="en-US"/>
        </a:p>
      </dgm:t>
    </dgm:pt>
    <dgm:pt modelId="{819B4F7D-3AF0-4451-96F3-72E92A3BFE44}" type="sibTrans" cxnId="{A71C45CC-9131-4CF3-BF3A-89A085A6C303}">
      <dgm:prSet/>
      <dgm:spPr/>
      <dgm:t>
        <a:bodyPr/>
        <a:lstStyle/>
        <a:p>
          <a:endParaRPr lang="en-US"/>
        </a:p>
      </dgm:t>
    </dgm:pt>
    <dgm:pt modelId="{84C82D66-660F-40B1-A3FA-430F55653A30}">
      <dgm:prSet phldrT="[Text]" custT="1"/>
      <dgm:spPr/>
      <dgm:t>
        <a:bodyPr/>
        <a:lstStyle/>
        <a:p>
          <a:r>
            <a:rPr lang="en-US" sz="2400" b="1" i="1" dirty="0"/>
            <a:t>$$ wasted, gaps in coverage, etc.</a:t>
          </a:r>
        </a:p>
      </dgm:t>
    </dgm:pt>
    <dgm:pt modelId="{BF107167-2E14-423C-A0CE-75DD12B1AAB2}" type="parTrans" cxnId="{0DC0D538-4E7B-421A-9BEF-CE26EE8E63AC}">
      <dgm:prSet/>
      <dgm:spPr/>
      <dgm:t>
        <a:bodyPr/>
        <a:lstStyle/>
        <a:p>
          <a:endParaRPr lang="en-US"/>
        </a:p>
      </dgm:t>
    </dgm:pt>
    <dgm:pt modelId="{36B6FCAC-69CC-4291-A7B1-D40A3B129945}" type="sibTrans" cxnId="{0DC0D538-4E7B-421A-9BEF-CE26EE8E63AC}">
      <dgm:prSet/>
      <dgm:spPr/>
      <dgm:t>
        <a:bodyPr/>
        <a:lstStyle/>
        <a:p>
          <a:endParaRPr lang="en-US"/>
        </a:p>
      </dgm:t>
    </dgm:pt>
    <dgm:pt modelId="{47D67DDE-3108-498B-A5B5-C4B085064F01}">
      <dgm:prSet phldrT="[Text]"/>
      <dgm:spPr/>
      <dgm:t>
        <a:bodyPr/>
        <a:lstStyle/>
        <a:p>
          <a:r>
            <a:rPr lang="en-US" b="1" dirty="0"/>
            <a:t>How Will That Improve Things?</a:t>
          </a:r>
        </a:p>
      </dgm:t>
    </dgm:pt>
    <dgm:pt modelId="{AA4AA9E4-5156-46A5-A728-F2BCE5651C4C}" type="parTrans" cxnId="{3065EDB4-1980-4899-8A05-97710D76460C}">
      <dgm:prSet/>
      <dgm:spPr/>
      <dgm:t>
        <a:bodyPr/>
        <a:lstStyle/>
        <a:p>
          <a:endParaRPr lang="en-US"/>
        </a:p>
      </dgm:t>
    </dgm:pt>
    <dgm:pt modelId="{8E2EFC7B-4DBB-4E4D-AFE4-57450453C18E}" type="sibTrans" cxnId="{3065EDB4-1980-4899-8A05-97710D76460C}">
      <dgm:prSet/>
      <dgm:spPr/>
      <dgm:t>
        <a:bodyPr/>
        <a:lstStyle/>
        <a:p>
          <a:endParaRPr lang="en-US"/>
        </a:p>
      </dgm:t>
    </dgm:pt>
    <dgm:pt modelId="{A14E5302-34E5-48C9-8B55-D573593A7487}">
      <dgm:prSet/>
      <dgm:spPr/>
      <dgm:t>
        <a:bodyPr/>
        <a:lstStyle/>
        <a:p>
          <a:r>
            <a:rPr lang="en-US" b="1" dirty="0"/>
            <a:t>What Needs to Be Done</a:t>
          </a:r>
        </a:p>
      </dgm:t>
    </dgm:pt>
    <dgm:pt modelId="{1DC4A3B1-BB8A-41F5-B200-8BCD590DF839}" type="parTrans" cxnId="{C2397927-D98F-4D05-8874-FE743362DE79}">
      <dgm:prSet/>
      <dgm:spPr/>
      <dgm:t>
        <a:bodyPr/>
        <a:lstStyle/>
        <a:p>
          <a:endParaRPr lang="en-US"/>
        </a:p>
      </dgm:t>
    </dgm:pt>
    <dgm:pt modelId="{29E02446-825E-4813-A500-707E2DBC4C99}" type="sibTrans" cxnId="{C2397927-D98F-4D05-8874-FE743362DE79}">
      <dgm:prSet/>
      <dgm:spPr/>
      <dgm:t>
        <a:bodyPr/>
        <a:lstStyle/>
        <a:p>
          <a:endParaRPr lang="en-US"/>
        </a:p>
      </dgm:t>
    </dgm:pt>
    <dgm:pt modelId="{1DC9035D-6EE9-4360-822E-8E277F4E0F00}">
      <dgm:prSet phldrT="[Text]" custT="1"/>
      <dgm:spPr/>
      <dgm:t>
        <a:bodyPr/>
        <a:lstStyle/>
        <a:p>
          <a:r>
            <a:rPr lang="en-US" sz="2400" b="1" i="1" dirty="0"/>
            <a:t>Recommended corrective action(s)</a:t>
          </a:r>
        </a:p>
      </dgm:t>
    </dgm:pt>
    <dgm:pt modelId="{2DFE7630-6B12-45A2-B064-12B03990BA16}" type="parTrans" cxnId="{BA739C97-8622-47EC-A1C4-D097AEBF995D}">
      <dgm:prSet/>
      <dgm:spPr/>
      <dgm:t>
        <a:bodyPr/>
        <a:lstStyle/>
        <a:p>
          <a:endParaRPr lang="en-US"/>
        </a:p>
      </dgm:t>
    </dgm:pt>
    <dgm:pt modelId="{489C5096-259E-4211-8757-13CED7EE84B3}" type="sibTrans" cxnId="{BA739C97-8622-47EC-A1C4-D097AEBF995D}">
      <dgm:prSet/>
      <dgm:spPr/>
      <dgm:t>
        <a:bodyPr/>
        <a:lstStyle/>
        <a:p>
          <a:endParaRPr lang="en-US"/>
        </a:p>
      </dgm:t>
    </dgm:pt>
    <dgm:pt modelId="{5CF19324-E66D-4CDC-9F40-7351DAD523B9}">
      <dgm:prSet phldrT="[Text]" custT="1"/>
      <dgm:spPr/>
      <dgm:t>
        <a:bodyPr/>
        <a:lstStyle/>
        <a:p>
          <a:r>
            <a:rPr lang="en-US" sz="2400" b="1" i="1" dirty="0"/>
            <a:t>Positive Outcome(s)</a:t>
          </a:r>
        </a:p>
      </dgm:t>
    </dgm:pt>
    <dgm:pt modelId="{FB227137-2253-43ED-9FD2-128CE13C5C65}" type="parTrans" cxnId="{5CF3747C-8521-400F-B371-2692E750E2BC}">
      <dgm:prSet/>
      <dgm:spPr/>
      <dgm:t>
        <a:bodyPr/>
        <a:lstStyle/>
        <a:p>
          <a:endParaRPr lang="en-US"/>
        </a:p>
      </dgm:t>
    </dgm:pt>
    <dgm:pt modelId="{FA340405-A1C3-412F-9FFE-BFEDC1C968D3}" type="sibTrans" cxnId="{5CF3747C-8521-400F-B371-2692E750E2BC}">
      <dgm:prSet/>
      <dgm:spPr/>
      <dgm:t>
        <a:bodyPr/>
        <a:lstStyle/>
        <a:p>
          <a:endParaRPr lang="en-US"/>
        </a:p>
      </dgm:t>
    </dgm:pt>
    <dgm:pt modelId="{5894375D-0440-4646-BE08-317DC0EEC757}" type="pres">
      <dgm:prSet presAssocID="{5644CB04-FFE9-4DC7-89AE-55FB677865BD}" presName="linear" presStyleCnt="0">
        <dgm:presLayoutVars>
          <dgm:animLvl val="lvl"/>
          <dgm:resizeHandles val="exact"/>
        </dgm:presLayoutVars>
      </dgm:prSet>
      <dgm:spPr/>
    </dgm:pt>
    <dgm:pt modelId="{F3DB6A9D-67EF-4618-888A-DC9D0217A237}" type="pres">
      <dgm:prSet presAssocID="{61BC5BED-4865-4C20-8962-267966BB7533}" presName="parentText" presStyleLbl="node1" presStyleIdx="0" presStyleCnt="4">
        <dgm:presLayoutVars>
          <dgm:chMax val="0"/>
          <dgm:bulletEnabled val="1"/>
        </dgm:presLayoutVars>
      </dgm:prSet>
      <dgm:spPr/>
    </dgm:pt>
    <dgm:pt modelId="{7BF7DC9D-E06D-4B9E-BA86-A6E9B9E6EC1C}" type="pres">
      <dgm:prSet presAssocID="{61BC5BED-4865-4C20-8962-267966BB7533}" presName="childText" presStyleLbl="revTx" presStyleIdx="0" presStyleCnt="4">
        <dgm:presLayoutVars>
          <dgm:bulletEnabled val="1"/>
        </dgm:presLayoutVars>
      </dgm:prSet>
      <dgm:spPr/>
    </dgm:pt>
    <dgm:pt modelId="{8587AF16-0AD9-4E5C-AF5D-96DCD86CBA51}" type="pres">
      <dgm:prSet presAssocID="{5AA2B74C-C096-4A74-A0A6-6BD35F0D5182}" presName="parentText" presStyleLbl="node1" presStyleIdx="1" presStyleCnt="4">
        <dgm:presLayoutVars>
          <dgm:chMax val="0"/>
          <dgm:bulletEnabled val="1"/>
        </dgm:presLayoutVars>
      </dgm:prSet>
      <dgm:spPr/>
    </dgm:pt>
    <dgm:pt modelId="{56073BD9-3744-476E-9913-9897A981BB11}" type="pres">
      <dgm:prSet presAssocID="{5AA2B74C-C096-4A74-A0A6-6BD35F0D5182}" presName="childText" presStyleLbl="revTx" presStyleIdx="1" presStyleCnt="4">
        <dgm:presLayoutVars>
          <dgm:bulletEnabled val="1"/>
        </dgm:presLayoutVars>
      </dgm:prSet>
      <dgm:spPr/>
    </dgm:pt>
    <dgm:pt modelId="{5E76E36B-6790-4326-820A-5F6FC30F7005}" type="pres">
      <dgm:prSet presAssocID="{A14E5302-34E5-48C9-8B55-D573593A7487}" presName="parentText" presStyleLbl="node1" presStyleIdx="2" presStyleCnt="4">
        <dgm:presLayoutVars>
          <dgm:chMax val="0"/>
          <dgm:bulletEnabled val="1"/>
        </dgm:presLayoutVars>
      </dgm:prSet>
      <dgm:spPr/>
    </dgm:pt>
    <dgm:pt modelId="{4A9276BA-1E00-4020-AC51-4F537F6464DF}" type="pres">
      <dgm:prSet presAssocID="{A14E5302-34E5-48C9-8B55-D573593A7487}" presName="childText" presStyleLbl="revTx" presStyleIdx="2" presStyleCnt="4">
        <dgm:presLayoutVars>
          <dgm:bulletEnabled val="1"/>
        </dgm:presLayoutVars>
      </dgm:prSet>
      <dgm:spPr/>
    </dgm:pt>
    <dgm:pt modelId="{F4F6A3A6-BA0D-4387-81E3-8088BDE10E20}" type="pres">
      <dgm:prSet presAssocID="{47D67DDE-3108-498B-A5B5-C4B085064F01}" presName="parentText" presStyleLbl="node1" presStyleIdx="3" presStyleCnt="4">
        <dgm:presLayoutVars>
          <dgm:chMax val="0"/>
          <dgm:bulletEnabled val="1"/>
        </dgm:presLayoutVars>
      </dgm:prSet>
      <dgm:spPr/>
    </dgm:pt>
    <dgm:pt modelId="{A05C64E7-B977-4300-A8DE-7068D7F99288}" type="pres">
      <dgm:prSet presAssocID="{47D67DDE-3108-498B-A5B5-C4B085064F01}" presName="childText" presStyleLbl="revTx" presStyleIdx="3" presStyleCnt="4">
        <dgm:presLayoutVars>
          <dgm:bulletEnabled val="1"/>
        </dgm:presLayoutVars>
      </dgm:prSet>
      <dgm:spPr/>
    </dgm:pt>
  </dgm:ptLst>
  <dgm:cxnLst>
    <dgm:cxn modelId="{2890F800-5F79-453D-B3C9-5725D915D6A0}" type="presOf" srcId="{84C82D66-660F-40B1-A3FA-430F55653A30}" destId="{56073BD9-3744-476E-9913-9897A981BB11}" srcOrd="0" destOrd="0" presId="urn:microsoft.com/office/officeart/2005/8/layout/vList2"/>
    <dgm:cxn modelId="{AE64060C-34BD-4232-B928-33AACE1AECB2}" type="presOf" srcId="{1DC9035D-6EE9-4360-822E-8E277F4E0F00}" destId="{4A9276BA-1E00-4020-AC51-4F537F6464DF}" srcOrd="0" destOrd="0" presId="urn:microsoft.com/office/officeart/2005/8/layout/vList2"/>
    <dgm:cxn modelId="{C2397927-D98F-4D05-8874-FE743362DE79}" srcId="{5644CB04-FFE9-4DC7-89AE-55FB677865BD}" destId="{A14E5302-34E5-48C9-8B55-D573593A7487}" srcOrd="2" destOrd="0" parTransId="{1DC4A3B1-BB8A-41F5-B200-8BCD590DF839}" sibTransId="{29E02446-825E-4813-A500-707E2DBC4C99}"/>
    <dgm:cxn modelId="{0DC0D538-4E7B-421A-9BEF-CE26EE8E63AC}" srcId="{5AA2B74C-C096-4A74-A0A6-6BD35F0D5182}" destId="{84C82D66-660F-40B1-A3FA-430F55653A30}" srcOrd="0" destOrd="0" parTransId="{BF107167-2E14-423C-A0CE-75DD12B1AAB2}" sibTransId="{36B6FCAC-69CC-4291-A7B1-D40A3B129945}"/>
    <dgm:cxn modelId="{08F5226C-4B75-4493-8139-C7B280F764A6}" type="presOf" srcId="{47D67DDE-3108-498B-A5B5-C4B085064F01}" destId="{F4F6A3A6-BA0D-4387-81E3-8088BDE10E20}" srcOrd="0" destOrd="0" presId="urn:microsoft.com/office/officeart/2005/8/layout/vList2"/>
    <dgm:cxn modelId="{A7D5CE4E-53B0-4D48-B6C1-E465316ADCFE}" type="presOf" srcId="{5644CB04-FFE9-4DC7-89AE-55FB677865BD}" destId="{5894375D-0440-4646-BE08-317DC0EEC757}" srcOrd="0" destOrd="0" presId="urn:microsoft.com/office/officeart/2005/8/layout/vList2"/>
    <dgm:cxn modelId="{31156055-1933-4BB5-84E8-7EF0C73A6503}" srcId="{61BC5BED-4865-4C20-8962-267966BB7533}" destId="{F23603D7-CA3F-48A3-89D1-4073173025CA}" srcOrd="0" destOrd="0" parTransId="{25E2BB89-60DC-4503-B10B-3174D4B8E55D}" sibTransId="{F0010891-FDDE-4B8A-AD23-EB1A03EF1F74}"/>
    <dgm:cxn modelId="{5CF3747C-8521-400F-B371-2692E750E2BC}" srcId="{47D67DDE-3108-498B-A5B5-C4B085064F01}" destId="{5CF19324-E66D-4CDC-9F40-7351DAD523B9}" srcOrd="0" destOrd="0" parTransId="{FB227137-2253-43ED-9FD2-128CE13C5C65}" sibTransId="{FA340405-A1C3-412F-9FFE-BFEDC1C968D3}"/>
    <dgm:cxn modelId="{186E8A84-B641-42FC-B4D0-28410E9C1AC7}" type="presOf" srcId="{61BC5BED-4865-4C20-8962-267966BB7533}" destId="{F3DB6A9D-67EF-4618-888A-DC9D0217A237}" srcOrd="0" destOrd="0" presId="urn:microsoft.com/office/officeart/2005/8/layout/vList2"/>
    <dgm:cxn modelId="{BA739C97-8622-47EC-A1C4-D097AEBF995D}" srcId="{A14E5302-34E5-48C9-8B55-D573593A7487}" destId="{1DC9035D-6EE9-4360-822E-8E277F4E0F00}" srcOrd="0" destOrd="0" parTransId="{2DFE7630-6B12-45A2-B064-12B03990BA16}" sibTransId="{489C5096-259E-4211-8757-13CED7EE84B3}"/>
    <dgm:cxn modelId="{E85B179D-256B-43E1-AD37-96128E082AA1}" type="presOf" srcId="{A14E5302-34E5-48C9-8B55-D573593A7487}" destId="{5E76E36B-6790-4326-820A-5F6FC30F7005}" srcOrd="0" destOrd="0" presId="urn:microsoft.com/office/officeart/2005/8/layout/vList2"/>
    <dgm:cxn modelId="{FEB3A6B0-353E-4004-AC4B-F734B8D33BF0}" type="presOf" srcId="{5AA2B74C-C096-4A74-A0A6-6BD35F0D5182}" destId="{8587AF16-0AD9-4E5C-AF5D-96DCD86CBA51}" srcOrd="0" destOrd="0" presId="urn:microsoft.com/office/officeart/2005/8/layout/vList2"/>
    <dgm:cxn modelId="{3065EDB4-1980-4899-8A05-97710D76460C}" srcId="{5644CB04-FFE9-4DC7-89AE-55FB677865BD}" destId="{47D67DDE-3108-498B-A5B5-C4B085064F01}" srcOrd="3" destOrd="0" parTransId="{AA4AA9E4-5156-46A5-A728-F2BCE5651C4C}" sibTransId="{8E2EFC7B-4DBB-4E4D-AFE4-57450453C18E}"/>
    <dgm:cxn modelId="{99DB39B8-2AB9-48F1-B526-B74D44BE6D9C}" type="presOf" srcId="{5CF19324-E66D-4CDC-9F40-7351DAD523B9}" destId="{A05C64E7-B977-4300-A8DE-7068D7F99288}" srcOrd="0" destOrd="0" presId="urn:microsoft.com/office/officeart/2005/8/layout/vList2"/>
    <dgm:cxn modelId="{ECE200C0-0012-4A5E-86CA-0C8225767105}" srcId="{5644CB04-FFE9-4DC7-89AE-55FB677865BD}" destId="{61BC5BED-4865-4C20-8962-267966BB7533}" srcOrd="0" destOrd="0" parTransId="{BAD43B00-834E-418B-BB0F-9801E518BD5D}" sibTransId="{C05519DB-2108-4D1E-B3C6-A04A4319B0DB}"/>
    <dgm:cxn modelId="{A71C45CC-9131-4CF3-BF3A-89A085A6C303}" srcId="{5644CB04-FFE9-4DC7-89AE-55FB677865BD}" destId="{5AA2B74C-C096-4A74-A0A6-6BD35F0D5182}" srcOrd="1" destOrd="0" parTransId="{907D5E44-0451-494C-A921-88AA59F90956}" sibTransId="{819B4F7D-3AF0-4451-96F3-72E92A3BFE44}"/>
    <dgm:cxn modelId="{3767ABE6-E2D1-42D0-A27D-4BC3F67C4FFE}" type="presOf" srcId="{F23603D7-CA3F-48A3-89D1-4073173025CA}" destId="{7BF7DC9D-E06D-4B9E-BA86-A6E9B9E6EC1C}" srcOrd="0" destOrd="0" presId="urn:microsoft.com/office/officeart/2005/8/layout/vList2"/>
    <dgm:cxn modelId="{05534222-7A85-40AA-B54C-7C36F38F9315}" type="presParOf" srcId="{5894375D-0440-4646-BE08-317DC0EEC757}" destId="{F3DB6A9D-67EF-4618-888A-DC9D0217A237}" srcOrd="0" destOrd="0" presId="urn:microsoft.com/office/officeart/2005/8/layout/vList2"/>
    <dgm:cxn modelId="{1384FABA-EB51-4852-B496-E87791D088D4}" type="presParOf" srcId="{5894375D-0440-4646-BE08-317DC0EEC757}" destId="{7BF7DC9D-E06D-4B9E-BA86-A6E9B9E6EC1C}" srcOrd="1" destOrd="0" presId="urn:microsoft.com/office/officeart/2005/8/layout/vList2"/>
    <dgm:cxn modelId="{8DEE32D5-0AEE-471F-ABEE-0A872178EFD5}" type="presParOf" srcId="{5894375D-0440-4646-BE08-317DC0EEC757}" destId="{8587AF16-0AD9-4E5C-AF5D-96DCD86CBA51}" srcOrd="2" destOrd="0" presId="urn:microsoft.com/office/officeart/2005/8/layout/vList2"/>
    <dgm:cxn modelId="{137F0217-28CA-422C-BAEE-9F9A42E980C1}" type="presParOf" srcId="{5894375D-0440-4646-BE08-317DC0EEC757}" destId="{56073BD9-3744-476E-9913-9897A981BB11}" srcOrd="3" destOrd="0" presId="urn:microsoft.com/office/officeart/2005/8/layout/vList2"/>
    <dgm:cxn modelId="{D0D2FC1C-32C5-4DB5-AC3A-6F2462CF0579}" type="presParOf" srcId="{5894375D-0440-4646-BE08-317DC0EEC757}" destId="{5E76E36B-6790-4326-820A-5F6FC30F7005}" srcOrd="4" destOrd="0" presId="urn:microsoft.com/office/officeart/2005/8/layout/vList2"/>
    <dgm:cxn modelId="{ED1B93D7-6843-4EA9-8CAE-D2107050D59B}" type="presParOf" srcId="{5894375D-0440-4646-BE08-317DC0EEC757}" destId="{4A9276BA-1E00-4020-AC51-4F537F6464DF}" srcOrd="5" destOrd="0" presId="urn:microsoft.com/office/officeart/2005/8/layout/vList2"/>
    <dgm:cxn modelId="{0A56C596-28F1-421E-846E-29EC6CF34BE8}" type="presParOf" srcId="{5894375D-0440-4646-BE08-317DC0EEC757}" destId="{F4F6A3A6-BA0D-4387-81E3-8088BDE10E20}" srcOrd="6" destOrd="0" presId="urn:microsoft.com/office/officeart/2005/8/layout/vList2"/>
    <dgm:cxn modelId="{AD3B903F-187F-4E78-99FF-46083B8C3C25}" type="presParOf" srcId="{5894375D-0440-4646-BE08-317DC0EEC757}" destId="{A05C64E7-B977-4300-A8DE-7068D7F99288}" srcOrd="7"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EE6E2019-D3A7-468C-96F5-F5289E64EBE5}"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790DCA9D-CB11-4133-B2DF-A8E874358D54}">
      <dgm:prSet custT="1"/>
      <dgm:spPr/>
      <dgm:t>
        <a:bodyPr/>
        <a:lstStyle/>
        <a:p>
          <a:pPr rtl="0"/>
          <a:r>
            <a:rPr lang="en-US" sz="3600" dirty="0"/>
            <a:t>Listen to the list of words and prepare to answer a question about the list.</a:t>
          </a:r>
        </a:p>
      </dgm:t>
    </dgm:pt>
    <dgm:pt modelId="{40021750-0772-4CDF-9031-8BA6273D095E}" type="parTrans" cxnId="{9E40D099-69F2-477B-A0A6-CDEC8B977A9D}">
      <dgm:prSet/>
      <dgm:spPr/>
      <dgm:t>
        <a:bodyPr/>
        <a:lstStyle/>
        <a:p>
          <a:endParaRPr lang="en-US" sz="1200"/>
        </a:p>
      </dgm:t>
    </dgm:pt>
    <dgm:pt modelId="{F625A42C-9E42-4A12-9CCA-3CA5957E4915}" type="sibTrans" cxnId="{9E40D099-69F2-477B-A0A6-CDEC8B977A9D}">
      <dgm:prSet/>
      <dgm:spPr/>
      <dgm:t>
        <a:bodyPr/>
        <a:lstStyle/>
        <a:p>
          <a:endParaRPr lang="en-US" sz="1200"/>
        </a:p>
      </dgm:t>
    </dgm:pt>
    <dgm:pt modelId="{2D40CFBE-5258-448D-9DA4-64D8E5085AF6}">
      <dgm:prSet custT="1"/>
      <dgm:spPr/>
      <dgm:t>
        <a:bodyPr/>
        <a:lstStyle/>
        <a:p>
          <a:pPr rtl="0"/>
          <a:endParaRPr lang="en-US" sz="1600" dirty="0"/>
        </a:p>
      </dgm:t>
    </dgm:pt>
    <dgm:pt modelId="{C7F76E1F-A2AC-4079-A4E9-731BE2B818E3}" type="parTrans" cxnId="{E4FD6104-AF01-4B2E-A17E-135BE189CCAC}">
      <dgm:prSet/>
      <dgm:spPr/>
      <dgm:t>
        <a:bodyPr/>
        <a:lstStyle/>
        <a:p>
          <a:endParaRPr lang="en-US" sz="1200"/>
        </a:p>
      </dgm:t>
    </dgm:pt>
    <dgm:pt modelId="{208244C5-5AFF-4D3E-A14C-C4267D7144DE}" type="sibTrans" cxnId="{E4FD6104-AF01-4B2E-A17E-135BE189CCAC}">
      <dgm:prSet/>
      <dgm:spPr/>
      <dgm:t>
        <a:bodyPr/>
        <a:lstStyle/>
        <a:p>
          <a:endParaRPr lang="en-US" sz="1200"/>
        </a:p>
      </dgm:t>
    </dgm:pt>
    <dgm:pt modelId="{B7D4FE6F-341B-4CA9-87C4-1399474C12D8}" type="pres">
      <dgm:prSet presAssocID="{EE6E2019-D3A7-468C-96F5-F5289E64EBE5}" presName="linear" presStyleCnt="0">
        <dgm:presLayoutVars>
          <dgm:animLvl val="lvl"/>
          <dgm:resizeHandles val="exact"/>
        </dgm:presLayoutVars>
      </dgm:prSet>
      <dgm:spPr/>
    </dgm:pt>
    <dgm:pt modelId="{13F3E4BE-1F75-4FA5-A429-31319CA22F91}" type="pres">
      <dgm:prSet presAssocID="{790DCA9D-CB11-4133-B2DF-A8E874358D54}" presName="parentText" presStyleLbl="node1" presStyleIdx="0" presStyleCnt="1" custScaleY="136494" custLinFactNeighborX="-488" custLinFactNeighborY="-51046">
        <dgm:presLayoutVars>
          <dgm:chMax val="0"/>
          <dgm:bulletEnabled val="1"/>
        </dgm:presLayoutVars>
      </dgm:prSet>
      <dgm:spPr/>
    </dgm:pt>
    <dgm:pt modelId="{0719F933-8FE6-4694-88E7-847E1CDB8371}" type="pres">
      <dgm:prSet presAssocID="{790DCA9D-CB11-4133-B2DF-A8E874358D54}" presName="childText" presStyleLbl="revTx" presStyleIdx="0" presStyleCnt="1">
        <dgm:presLayoutVars>
          <dgm:bulletEnabled val="1"/>
        </dgm:presLayoutVars>
      </dgm:prSet>
      <dgm:spPr/>
    </dgm:pt>
  </dgm:ptLst>
  <dgm:cxnLst>
    <dgm:cxn modelId="{E4FD6104-AF01-4B2E-A17E-135BE189CCAC}" srcId="{790DCA9D-CB11-4133-B2DF-A8E874358D54}" destId="{2D40CFBE-5258-448D-9DA4-64D8E5085AF6}" srcOrd="0" destOrd="0" parTransId="{C7F76E1F-A2AC-4079-A4E9-731BE2B818E3}" sibTransId="{208244C5-5AFF-4D3E-A14C-C4267D7144DE}"/>
    <dgm:cxn modelId="{F0894D5E-CA59-4DCD-8020-4F6690F4DA10}" type="presOf" srcId="{2D40CFBE-5258-448D-9DA4-64D8E5085AF6}" destId="{0719F933-8FE6-4694-88E7-847E1CDB8371}" srcOrd="0" destOrd="0" presId="urn:microsoft.com/office/officeart/2005/8/layout/vList2"/>
    <dgm:cxn modelId="{9E40D099-69F2-477B-A0A6-CDEC8B977A9D}" srcId="{EE6E2019-D3A7-468C-96F5-F5289E64EBE5}" destId="{790DCA9D-CB11-4133-B2DF-A8E874358D54}" srcOrd="0" destOrd="0" parTransId="{40021750-0772-4CDF-9031-8BA6273D095E}" sibTransId="{F625A42C-9E42-4A12-9CCA-3CA5957E4915}"/>
    <dgm:cxn modelId="{78C918BD-874F-4C53-AE83-6696A654D0E4}" type="presOf" srcId="{EE6E2019-D3A7-468C-96F5-F5289E64EBE5}" destId="{B7D4FE6F-341B-4CA9-87C4-1399474C12D8}" srcOrd="0" destOrd="0" presId="urn:microsoft.com/office/officeart/2005/8/layout/vList2"/>
    <dgm:cxn modelId="{754823FA-8D14-4271-89D8-E58493FE7FF4}" type="presOf" srcId="{790DCA9D-CB11-4133-B2DF-A8E874358D54}" destId="{13F3E4BE-1F75-4FA5-A429-31319CA22F91}" srcOrd="0" destOrd="0" presId="urn:microsoft.com/office/officeart/2005/8/layout/vList2"/>
    <dgm:cxn modelId="{BFBA64B9-A342-4E91-B8D5-FAD24A310FDB}" type="presParOf" srcId="{B7D4FE6F-341B-4CA9-87C4-1399474C12D8}" destId="{13F3E4BE-1F75-4FA5-A429-31319CA22F91}" srcOrd="0" destOrd="0" presId="urn:microsoft.com/office/officeart/2005/8/layout/vList2"/>
    <dgm:cxn modelId="{FF416945-6550-4313-8710-4D9ACA74ED3C}" type="presParOf" srcId="{B7D4FE6F-341B-4CA9-87C4-1399474C12D8}" destId="{0719F933-8FE6-4694-88E7-847E1CDB8371}" srcOrd="1"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EE6E2019-D3A7-468C-96F5-F5289E64EBE5}"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790DCA9D-CB11-4133-B2DF-A8E874358D54}">
      <dgm:prSet custT="1"/>
      <dgm:spPr/>
      <dgm:t>
        <a:bodyPr/>
        <a:lstStyle/>
        <a:p>
          <a:pPr rtl="0"/>
          <a:r>
            <a:rPr lang="en-US" altLang="en-US" sz="3600" b="0" dirty="0"/>
            <a:t>Listen to the list of words for the number of occupations.</a:t>
          </a:r>
          <a:endParaRPr lang="en-US" sz="3600" b="0" dirty="0"/>
        </a:p>
      </dgm:t>
    </dgm:pt>
    <dgm:pt modelId="{40021750-0772-4CDF-9031-8BA6273D095E}" type="parTrans" cxnId="{9E40D099-69F2-477B-A0A6-CDEC8B977A9D}">
      <dgm:prSet/>
      <dgm:spPr/>
      <dgm:t>
        <a:bodyPr/>
        <a:lstStyle/>
        <a:p>
          <a:endParaRPr lang="en-US"/>
        </a:p>
      </dgm:t>
    </dgm:pt>
    <dgm:pt modelId="{F625A42C-9E42-4A12-9CCA-3CA5957E4915}" type="sibTrans" cxnId="{9E40D099-69F2-477B-A0A6-CDEC8B977A9D}">
      <dgm:prSet/>
      <dgm:spPr/>
      <dgm:t>
        <a:bodyPr/>
        <a:lstStyle/>
        <a:p>
          <a:endParaRPr lang="en-US"/>
        </a:p>
      </dgm:t>
    </dgm:pt>
    <dgm:pt modelId="{2D40CFBE-5258-448D-9DA4-64D8E5085AF6}">
      <dgm:prSet custT="1"/>
      <dgm:spPr/>
      <dgm:t>
        <a:bodyPr/>
        <a:lstStyle/>
        <a:p>
          <a:pPr rtl="0"/>
          <a:endParaRPr lang="en-US" sz="2400" dirty="0"/>
        </a:p>
      </dgm:t>
    </dgm:pt>
    <dgm:pt modelId="{C7F76E1F-A2AC-4079-A4E9-731BE2B818E3}" type="parTrans" cxnId="{E4FD6104-AF01-4B2E-A17E-135BE189CCAC}">
      <dgm:prSet/>
      <dgm:spPr/>
      <dgm:t>
        <a:bodyPr/>
        <a:lstStyle/>
        <a:p>
          <a:endParaRPr lang="en-US"/>
        </a:p>
      </dgm:t>
    </dgm:pt>
    <dgm:pt modelId="{208244C5-5AFF-4D3E-A14C-C4267D7144DE}" type="sibTrans" cxnId="{E4FD6104-AF01-4B2E-A17E-135BE189CCAC}">
      <dgm:prSet/>
      <dgm:spPr/>
      <dgm:t>
        <a:bodyPr/>
        <a:lstStyle/>
        <a:p>
          <a:endParaRPr lang="en-US"/>
        </a:p>
      </dgm:t>
    </dgm:pt>
    <dgm:pt modelId="{B7D4FE6F-341B-4CA9-87C4-1399474C12D8}" type="pres">
      <dgm:prSet presAssocID="{EE6E2019-D3A7-468C-96F5-F5289E64EBE5}" presName="linear" presStyleCnt="0">
        <dgm:presLayoutVars>
          <dgm:animLvl val="lvl"/>
          <dgm:resizeHandles val="exact"/>
        </dgm:presLayoutVars>
      </dgm:prSet>
      <dgm:spPr/>
    </dgm:pt>
    <dgm:pt modelId="{13F3E4BE-1F75-4FA5-A429-31319CA22F91}" type="pres">
      <dgm:prSet presAssocID="{790DCA9D-CB11-4133-B2DF-A8E874358D54}" presName="parentText" presStyleLbl="node1" presStyleIdx="0" presStyleCnt="1" custScaleY="166338" custLinFactNeighborX="1481" custLinFactNeighborY="-8100">
        <dgm:presLayoutVars>
          <dgm:chMax val="0"/>
          <dgm:bulletEnabled val="1"/>
        </dgm:presLayoutVars>
      </dgm:prSet>
      <dgm:spPr/>
    </dgm:pt>
    <dgm:pt modelId="{0719F933-8FE6-4694-88E7-847E1CDB8371}" type="pres">
      <dgm:prSet presAssocID="{790DCA9D-CB11-4133-B2DF-A8E874358D54}" presName="childText" presStyleLbl="revTx" presStyleIdx="0" presStyleCnt="1">
        <dgm:presLayoutVars>
          <dgm:bulletEnabled val="1"/>
        </dgm:presLayoutVars>
      </dgm:prSet>
      <dgm:spPr/>
    </dgm:pt>
  </dgm:ptLst>
  <dgm:cxnLst>
    <dgm:cxn modelId="{E4FD6104-AF01-4B2E-A17E-135BE189CCAC}" srcId="{790DCA9D-CB11-4133-B2DF-A8E874358D54}" destId="{2D40CFBE-5258-448D-9DA4-64D8E5085AF6}" srcOrd="0" destOrd="0" parTransId="{C7F76E1F-A2AC-4079-A4E9-731BE2B818E3}" sibTransId="{208244C5-5AFF-4D3E-A14C-C4267D7144DE}"/>
    <dgm:cxn modelId="{F0894D5E-CA59-4DCD-8020-4F6690F4DA10}" type="presOf" srcId="{2D40CFBE-5258-448D-9DA4-64D8E5085AF6}" destId="{0719F933-8FE6-4694-88E7-847E1CDB8371}" srcOrd="0" destOrd="0" presId="urn:microsoft.com/office/officeart/2005/8/layout/vList2"/>
    <dgm:cxn modelId="{9E40D099-69F2-477B-A0A6-CDEC8B977A9D}" srcId="{EE6E2019-D3A7-468C-96F5-F5289E64EBE5}" destId="{790DCA9D-CB11-4133-B2DF-A8E874358D54}" srcOrd="0" destOrd="0" parTransId="{40021750-0772-4CDF-9031-8BA6273D095E}" sibTransId="{F625A42C-9E42-4A12-9CCA-3CA5957E4915}"/>
    <dgm:cxn modelId="{78C918BD-874F-4C53-AE83-6696A654D0E4}" type="presOf" srcId="{EE6E2019-D3A7-468C-96F5-F5289E64EBE5}" destId="{B7D4FE6F-341B-4CA9-87C4-1399474C12D8}" srcOrd="0" destOrd="0" presId="urn:microsoft.com/office/officeart/2005/8/layout/vList2"/>
    <dgm:cxn modelId="{754823FA-8D14-4271-89D8-E58493FE7FF4}" type="presOf" srcId="{790DCA9D-CB11-4133-B2DF-A8E874358D54}" destId="{13F3E4BE-1F75-4FA5-A429-31319CA22F91}" srcOrd="0" destOrd="0" presId="urn:microsoft.com/office/officeart/2005/8/layout/vList2"/>
    <dgm:cxn modelId="{BFBA64B9-A342-4E91-B8D5-FAD24A310FDB}" type="presParOf" srcId="{B7D4FE6F-341B-4CA9-87C4-1399474C12D8}" destId="{13F3E4BE-1F75-4FA5-A429-31319CA22F91}" srcOrd="0" destOrd="0" presId="urn:microsoft.com/office/officeart/2005/8/layout/vList2"/>
    <dgm:cxn modelId="{FF416945-6550-4313-8710-4D9ACA74ED3C}" type="presParOf" srcId="{B7D4FE6F-341B-4CA9-87C4-1399474C12D8}" destId="{0719F933-8FE6-4694-88E7-847E1CDB8371}" srcOrd="1"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960F1924-56DD-4492-82DB-F3A04EC533E4}" type="doc">
      <dgm:prSet loTypeId="urn:microsoft.com/office/officeart/2008/layout/VerticalCurvedList" loCatId="list" qsTypeId="urn:microsoft.com/office/officeart/2005/8/quickstyle/simple1" qsCatId="simple" csTypeId="urn:microsoft.com/office/officeart/2005/8/colors/accent1_2" csCatId="accent1" phldr="1"/>
      <dgm:spPr/>
      <dgm:t>
        <a:bodyPr/>
        <a:lstStyle/>
        <a:p>
          <a:endParaRPr lang="en-US"/>
        </a:p>
      </dgm:t>
    </dgm:pt>
    <dgm:pt modelId="{75377B20-C381-4E4C-9BF1-A802470B1C07}">
      <dgm:prSet phldrT="[Text]"/>
      <dgm:spPr/>
      <dgm:t>
        <a:bodyPr/>
        <a:lstStyle/>
        <a:p>
          <a:r>
            <a:rPr lang="en-US" dirty="0"/>
            <a:t>Planning to Write</a:t>
          </a:r>
        </a:p>
      </dgm:t>
    </dgm:pt>
    <dgm:pt modelId="{DB4BF326-4983-47F0-92B4-31A7817B5391}" type="parTrans" cxnId="{D192EE3E-8C24-435E-9613-A8C2548635EC}">
      <dgm:prSet/>
      <dgm:spPr/>
      <dgm:t>
        <a:bodyPr/>
        <a:lstStyle/>
        <a:p>
          <a:endParaRPr lang="en-US" dirty="0"/>
        </a:p>
      </dgm:t>
    </dgm:pt>
    <dgm:pt modelId="{52652938-6CA9-4AAB-ADD6-F2A7A4243405}" type="sibTrans" cxnId="{D192EE3E-8C24-435E-9613-A8C2548635EC}">
      <dgm:prSet/>
      <dgm:spPr/>
      <dgm:t>
        <a:bodyPr/>
        <a:lstStyle/>
        <a:p>
          <a:endParaRPr lang="en-US" dirty="0"/>
        </a:p>
      </dgm:t>
    </dgm:pt>
    <dgm:pt modelId="{4D8CACDD-8B38-45F4-85E2-40BEB066F6CF}">
      <dgm:prSet phldrT="[Text]"/>
      <dgm:spPr/>
      <dgm:t>
        <a:bodyPr/>
        <a:lstStyle/>
        <a:p>
          <a:r>
            <a:rPr lang="en-US" dirty="0"/>
            <a:t>Writing</a:t>
          </a:r>
        </a:p>
      </dgm:t>
    </dgm:pt>
    <dgm:pt modelId="{46ECB30C-1B8A-4CE6-8BA4-5482593AE78D}" type="parTrans" cxnId="{08B438BE-0FFE-4517-85A3-8565E32053EC}">
      <dgm:prSet/>
      <dgm:spPr/>
      <dgm:t>
        <a:bodyPr/>
        <a:lstStyle/>
        <a:p>
          <a:endParaRPr lang="en-US" dirty="0"/>
        </a:p>
      </dgm:t>
    </dgm:pt>
    <dgm:pt modelId="{0186E2E2-23F6-4DB6-B85C-5BCA751DBF05}" type="sibTrans" cxnId="{08B438BE-0FFE-4517-85A3-8565E32053EC}">
      <dgm:prSet/>
      <dgm:spPr/>
      <dgm:t>
        <a:bodyPr/>
        <a:lstStyle/>
        <a:p>
          <a:endParaRPr lang="en-US" dirty="0"/>
        </a:p>
      </dgm:t>
    </dgm:pt>
    <dgm:pt modelId="{A3DF7A08-8665-480D-BB7A-4A88384F0AC0}">
      <dgm:prSet phldrT="[Text]"/>
      <dgm:spPr/>
      <dgm:t>
        <a:bodyPr/>
        <a:lstStyle/>
        <a:p>
          <a:r>
            <a:rPr lang="en-US" dirty="0"/>
            <a:t>Revising</a:t>
          </a:r>
        </a:p>
      </dgm:t>
    </dgm:pt>
    <dgm:pt modelId="{A8A4CC62-E930-45A1-BE49-A8630035649B}" type="parTrans" cxnId="{29893842-E607-4E18-9556-B629B36B53D7}">
      <dgm:prSet/>
      <dgm:spPr/>
      <dgm:t>
        <a:bodyPr/>
        <a:lstStyle/>
        <a:p>
          <a:endParaRPr lang="en-US" dirty="0"/>
        </a:p>
      </dgm:t>
    </dgm:pt>
    <dgm:pt modelId="{AB597D66-27AA-4EDD-A579-96FF3224BE6D}" type="sibTrans" cxnId="{29893842-E607-4E18-9556-B629B36B53D7}">
      <dgm:prSet/>
      <dgm:spPr/>
      <dgm:t>
        <a:bodyPr/>
        <a:lstStyle/>
        <a:p>
          <a:endParaRPr lang="en-US" dirty="0"/>
        </a:p>
      </dgm:t>
    </dgm:pt>
    <dgm:pt modelId="{D8B7FE54-2418-44E5-821D-CF3047D4231A}">
      <dgm:prSet phldrT="[Text]"/>
      <dgm:spPr/>
      <dgm:t>
        <a:bodyPr/>
        <a:lstStyle/>
        <a:p>
          <a:r>
            <a:rPr lang="en-US" dirty="0"/>
            <a:t>Polishing</a:t>
          </a:r>
        </a:p>
      </dgm:t>
    </dgm:pt>
    <dgm:pt modelId="{52256594-C1D3-471A-90E6-1005C0A93A26}" type="parTrans" cxnId="{39D7171C-4794-471D-B878-9E269EA2BE82}">
      <dgm:prSet/>
      <dgm:spPr/>
      <dgm:t>
        <a:bodyPr/>
        <a:lstStyle/>
        <a:p>
          <a:endParaRPr lang="en-US" dirty="0"/>
        </a:p>
      </dgm:t>
    </dgm:pt>
    <dgm:pt modelId="{BEF54BA8-7A72-4645-82AB-CC586870999F}" type="sibTrans" cxnId="{39D7171C-4794-471D-B878-9E269EA2BE82}">
      <dgm:prSet/>
      <dgm:spPr/>
      <dgm:t>
        <a:bodyPr/>
        <a:lstStyle/>
        <a:p>
          <a:endParaRPr lang="en-US" dirty="0"/>
        </a:p>
      </dgm:t>
    </dgm:pt>
    <dgm:pt modelId="{4111AC47-617E-4B60-B9A3-DBD10191D015}" type="pres">
      <dgm:prSet presAssocID="{960F1924-56DD-4492-82DB-F3A04EC533E4}" presName="Name0" presStyleCnt="0">
        <dgm:presLayoutVars>
          <dgm:chMax val="7"/>
          <dgm:chPref val="7"/>
          <dgm:dir/>
        </dgm:presLayoutVars>
      </dgm:prSet>
      <dgm:spPr/>
    </dgm:pt>
    <dgm:pt modelId="{0188E030-68F1-42D8-A990-BDC23B1A4D2A}" type="pres">
      <dgm:prSet presAssocID="{960F1924-56DD-4492-82DB-F3A04EC533E4}" presName="Name1" presStyleCnt="0"/>
      <dgm:spPr/>
    </dgm:pt>
    <dgm:pt modelId="{4FBBE566-02E6-48CC-B588-B24D06A4B1A5}" type="pres">
      <dgm:prSet presAssocID="{960F1924-56DD-4492-82DB-F3A04EC533E4}" presName="cycle" presStyleCnt="0"/>
      <dgm:spPr/>
    </dgm:pt>
    <dgm:pt modelId="{A5E81258-75BF-4CD8-B26A-754C45802D9B}" type="pres">
      <dgm:prSet presAssocID="{960F1924-56DD-4492-82DB-F3A04EC533E4}" presName="srcNode" presStyleLbl="node1" presStyleIdx="0" presStyleCnt="4"/>
      <dgm:spPr/>
    </dgm:pt>
    <dgm:pt modelId="{D53B2C74-34C4-49FB-8454-CF0E2AA5B476}" type="pres">
      <dgm:prSet presAssocID="{960F1924-56DD-4492-82DB-F3A04EC533E4}" presName="conn" presStyleLbl="parChTrans1D2" presStyleIdx="0" presStyleCnt="1"/>
      <dgm:spPr/>
    </dgm:pt>
    <dgm:pt modelId="{25B887A5-361A-41BC-B8CD-0A6DFC13F62F}" type="pres">
      <dgm:prSet presAssocID="{960F1924-56DD-4492-82DB-F3A04EC533E4}" presName="extraNode" presStyleLbl="node1" presStyleIdx="0" presStyleCnt="4"/>
      <dgm:spPr/>
    </dgm:pt>
    <dgm:pt modelId="{42B9703C-CD81-49BD-8791-4FB710CE2A23}" type="pres">
      <dgm:prSet presAssocID="{960F1924-56DD-4492-82DB-F3A04EC533E4}" presName="dstNode" presStyleLbl="node1" presStyleIdx="0" presStyleCnt="4"/>
      <dgm:spPr/>
    </dgm:pt>
    <dgm:pt modelId="{7D2F53C7-6E18-4CED-A15F-25E804F5231F}" type="pres">
      <dgm:prSet presAssocID="{75377B20-C381-4E4C-9BF1-A802470B1C07}" presName="text_1" presStyleLbl="node1" presStyleIdx="0" presStyleCnt="4">
        <dgm:presLayoutVars>
          <dgm:bulletEnabled val="1"/>
        </dgm:presLayoutVars>
      </dgm:prSet>
      <dgm:spPr/>
    </dgm:pt>
    <dgm:pt modelId="{2591878F-432E-4249-A1BB-C6A691235BAE}" type="pres">
      <dgm:prSet presAssocID="{75377B20-C381-4E4C-9BF1-A802470B1C07}" presName="accent_1" presStyleCnt="0"/>
      <dgm:spPr/>
    </dgm:pt>
    <dgm:pt modelId="{D9D783EA-F262-42A1-BD6B-82511F37E57A}" type="pres">
      <dgm:prSet presAssocID="{75377B20-C381-4E4C-9BF1-A802470B1C07}" presName="accentRepeatNode" presStyleLbl="solidFgAcc1" presStyleIdx="0" presStyleCnt="4"/>
      <dgm:spPr/>
    </dgm:pt>
    <dgm:pt modelId="{BDF27B4C-96D2-4A3D-AE52-3C9211ACD48C}" type="pres">
      <dgm:prSet presAssocID="{4D8CACDD-8B38-45F4-85E2-40BEB066F6CF}" presName="text_2" presStyleLbl="node1" presStyleIdx="1" presStyleCnt="4">
        <dgm:presLayoutVars>
          <dgm:bulletEnabled val="1"/>
        </dgm:presLayoutVars>
      </dgm:prSet>
      <dgm:spPr/>
    </dgm:pt>
    <dgm:pt modelId="{8661629A-B601-4AE7-AA78-3C413F5B94A1}" type="pres">
      <dgm:prSet presAssocID="{4D8CACDD-8B38-45F4-85E2-40BEB066F6CF}" presName="accent_2" presStyleCnt="0"/>
      <dgm:spPr/>
    </dgm:pt>
    <dgm:pt modelId="{1159266A-C9A8-41DC-9E27-FCEDBDBA1BAB}" type="pres">
      <dgm:prSet presAssocID="{4D8CACDD-8B38-45F4-85E2-40BEB066F6CF}" presName="accentRepeatNode" presStyleLbl="solidFgAcc1" presStyleIdx="1" presStyleCnt="4"/>
      <dgm:spPr/>
    </dgm:pt>
    <dgm:pt modelId="{65EB4A35-15D4-41E1-9EA3-E92605D648E1}" type="pres">
      <dgm:prSet presAssocID="{A3DF7A08-8665-480D-BB7A-4A88384F0AC0}" presName="text_3" presStyleLbl="node1" presStyleIdx="2" presStyleCnt="4" custLinFactNeighborX="-1274" custLinFactNeighborY="-4363">
        <dgm:presLayoutVars>
          <dgm:bulletEnabled val="1"/>
        </dgm:presLayoutVars>
      </dgm:prSet>
      <dgm:spPr/>
    </dgm:pt>
    <dgm:pt modelId="{94806F83-077C-43CA-8E72-EC23235E323B}" type="pres">
      <dgm:prSet presAssocID="{A3DF7A08-8665-480D-BB7A-4A88384F0AC0}" presName="accent_3" presStyleCnt="0"/>
      <dgm:spPr/>
    </dgm:pt>
    <dgm:pt modelId="{C72D8725-3BBB-40EC-9E06-30E6A686A8C0}" type="pres">
      <dgm:prSet presAssocID="{A3DF7A08-8665-480D-BB7A-4A88384F0AC0}" presName="accentRepeatNode" presStyleLbl="solidFgAcc1" presStyleIdx="2" presStyleCnt="4"/>
      <dgm:spPr/>
    </dgm:pt>
    <dgm:pt modelId="{C7464FF9-9736-4266-8F9C-18CEA199F50A}" type="pres">
      <dgm:prSet presAssocID="{D8B7FE54-2418-44E5-821D-CF3047D4231A}" presName="text_4" presStyleLbl="node1" presStyleIdx="3" presStyleCnt="4">
        <dgm:presLayoutVars>
          <dgm:bulletEnabled val="1"/>
        </dgm:presLayoutVars>
      </dgm:prSet>
      <dgm:spPr/>
    </dgm:pt>
    <dgm:pt modelId="{1707AF67-99BE-4C31-B0A0-1708E8CFD7A3}" type="pres">
      <dgm:prSet presAssocID="{D8B7FE54-2418-44E5-821D-CF3047D4231A}" presName="accent_4" presStyleCnt="0"/>
      <dgm:spPr/>
    </dgm:pt>
    <dgm:pt modelId="{80C8AD43-A871-4516-AF98-475CFC537B55}" type="pres">
      <dgm:prSet presAssocID="{D8B7FE54-2418-44E5-821D-CF3047D4231A}" presName="accentRepeatNode" presStyleLbl="solidFgAcc1" presStyleIdx="3" presStyleCnt="4"/>
      <dgm:spPr/>
    </dgm:pt>
  </dgm:ptLst>
  <dgm:cxnLst>
    <dgm:cxn modelId="{7812810D-DC8B-4E9E-AF97-626662F4A974}" type="presOf" srcId="{75377B20-C381-4E4C-9BF1-A802470B1C07}" destId="{7D2F53C7-6E18-4CED-A15F-25E804F5231F}" srcOrd="0" destOrd="0" presId="urn:microsoft.com/office/officeart/2008/layout/VerticalCurvedList"/>
    <dgm:cxn modelId="{39D7171C-4794-471D-B878-9E269EA2BE82}" srcId="{960F1924-56DD-4492-82DB-F3A04EC533E4}" destId="{D8B7FE54-2418-44E5-821D-CF3047D4231A}" srcOrd="3" destOrd="0" parTransId="{52256594-C1D3-471A-90E6-1005C0A93A26}" sibTransId="{BEF54BA8-7A72-4645-82AB-CC586870999F}"/>
    <dgm:cxn modelId="{D192EE3E-8C24-435E-9613-A8C2548635EC}" srcId="{960F1924-56DD-4492-82DB-F3A04EC533E4}" destId="{75377B20-C381-4E4C-9BF1-A802470B1C07}" srcOrd="0" destOrd="0" parTransId="{DB4BF326-4983-47F0-92B4-31A7817B5391}" sibTransId="{52652938-6CA9-4AAB-ADD6-F2A7A4243405}"/>
    <dgm:cxn modelId="{C4096E40-F385-4E94-95AA-7FC2A8AE03B6}" type="presOf" srcId="{960F1924-56DD-4492-82DB-F3A04EC533E4}" destId="{4111AC47-617E-4B60-B9A3-DBD10191D015}" srcOrd="0" destOrd="0" presId="urn:microsoft.com/office/officeart/2008/layout/VerticalCurvedList"/>
    <dgm:cxn modelId="{29893842-E607-4E18-9556-B629B36B53D7}" srcId="{960F1924-56DD-4492-82DB-F3A04EC533E4}" destId="{A3DF7A08-8665-480D-BB7A-4A88384F0AC0}" srcOrd="2" destOrd="0" parTransId="{A8A4CC62-E930-45A1-BE49-A8630035649B}" sibTransId="{AB597D66-27AA-4EDD-A579-96FF3224BE6D}"/>
    <dgm:cxn modelId="{A8ED5DA3-8BE1-4FB4-BB00-D4532F1E3716}" type="presOf" srcId="{D8B7FE54-2418-44E5-821D-CF3047D4231A}" destId="{C7464FF9-9736-4266-8F9C-18CEA199F50A}" srcOrd="0" destOrd="0" presId="urn:microsoft.com/office/officeart/2008/layout/VerticalCurvedList"/>
    <dgm:cxn modelId="{10D516B6-DED9-4D88-8709-3B7C2C75DE33}" type="presOf" srcId="{A3DF7A08-8665-480D-BB7A-4A88384F0AC0}" destId="{65EB4A35-15D4-41E1-9EA3-E92605D648E1}" srcOrd="0" destOrd="0" presId="urn:microsoft.com/office/officeart/2008/layout/VerticalCurvedList"/>
    <dgm:cxn modelId="{08B438BE-0FFE-4517-85A3-8565E32053EC}" srcId="{960F1924-56DD-4492-82DB-F3A04EC533E4}" destId="{4D8CACDD-8B38-45F4-85E2-40BEB066F6CF}" srcOrd="1" destOrd="0" parTransId="{46ECB30C-1B8A-4CE6-8BA4-5482593AE78D}" sibTransId="{0186E2E2-23F6-4DB6-B85C-5BCA751DBF05}"/>
    <dgm:cxn modelId="{4ED9D6CF-DDFA-4A2F-8ADE-54A0A20BC5A4}" type="presOf" srcId="{4D8CACDD-8B38-45F4-85E2-40BEB066F6CF}" destId="{BDF27B4C-96D2-4A3D-AE52-3C9211ACD48C}" srcOrd="0" destOrd="0" presId="urn:microsoft.com/office/officeart/2008/layout/VerticalCurvedList"/>
    <dgm:cxn modelId="{2E57DDE9-647E-4E40-8846-BE5C6D0D0C87}" type="presOf" srcId="{52652938-6CA9-4AAB-ADD6-F2A7A4243405}" destId="{D53B2C74-34C4-49FB-8454-CF0E2AA5B476}" srcOrd="0" destOrd="0" presId="urn:microsoft.com/office/officeart/2008/layout/VerticalCurvedList"/>
    <dgm:cxn modelId="{467F0B11-DA13-4F44-995A-70239D2E93C3}" type="presParOf" srcId="{4111AC47-617E-4B60-B9A3-DBD10191D015}" destId="{0188E030-68F1-42D8-A990-BDC23B1A4D2A}" srcOrd="0" destOrd="0" presId="urn:microsoft.com/office/officeart/2008/layout/VerticalCurvedList"/>
    <dgm:cxn modelId="{284996F7-3DFA-4C24-8FF7-87422E6CCF3B}" type="presParOf" srcId="{0188E030-68F1-42D8-A990-BDC23B1A4D2A}" destId="{4FBBE566-02E6-48CC-B588-B24D06A4B1A5}" srcOrd="0" destOrd="0" presId="urn:microsoft.com/office/officeart/2008/layout/VerticalCurvedList"/>
    <dgm:cxn modelId="{D8EB226B-A416-43E1-B32F-9EA491434CEA}" type="presParOf" srcId="{4FBBE566-02E6-48CC-B588-B24D06A4B1A5}" destId="{A5E81258-75BF-4CD8-B26A-754C45802D9B}" srcOrd="0" destOrd="0" presId="urn:microsoft.com/office/officeart/2008/layout/VerticalCurvedList"/>
    <dgm:cxn modelId="{4681D441-3267-4F96-A4B5-F5E6158F0C99}" type="presParOf" srcId="{4FBBE566-02E6-48CC-B588-B24D06A4B1A5}" destId="{D53B2C74-34C4-49FB-8454-CF0E2AA5B476}" srcOrd="1" destOrd="0" presId="urn:microsoft.com/office/officeart/2008/layout/VerticalCurvedList"/>
    <dgm:cxn modelId="{F37AF8D4-1690-46CF-B8D0-CD884EBDCAB9}" type="presParOf" srcId="{4FBBE566-02E6-48CC-B588-B24D06A4B1A5}" destId="{25B887A5-361A-41BC-B8CD-0A6DFC13F62F}" srcOrd="2" destOrd="0" presId="urn:microsoft.com/office/officeart/2008/layout/VerticalCurvedList"/>
    <dgm:cxn modelId="{CE339FE0-8A3F-423D-89A2-1203E37F7E9C}" type="presParOf" srcId="{4FBBE566-02E6-48CC-B588-B24D06A4B1A5}" destId="{42B9703C-CD81-49BD-8791-4FB710CE2A23}" srcOrd="3" destOrd="0" presId="urn:microsoft.com/office/officeart/2008/layout/VerticalCurvedList"/>
    <dgm:cxn modelId="{105AB4ED-B462-4A33-8208-D3AD0B5E760B}" type="presParOf" srcId="{0188E030-68F1-42D8-A990-BDC23B1A4D2A}" destId="{7D2F53C7-6E18-4CED-A15F-25E804F5231F}" srcOrd="1" destOrd="0" presId="urn:microsoft.com/office/officeart/2008/layout/VerticalCurvedList"/>
    <dgm:cxn modelId="{8F7CAC95-B216-43A8-BABF-2817D069B368}" type="presParOf" srcId="{0188E030-68F1-42D8-A990-BDC23B1A4D2A}" destId="{2591878F-432E-4249-A1BB-C6A691235BAE}" srcOrd="2" destOrd="0" presId="urn:microsoft.com/office/officeart/2008/layout/VerticalCurvedList"/>
    <dgm:cxn modelId="{79389B8A-FCEC-4683-83D0-6B403D675D3E}" type="presParOf" srcId="{2591878F-432E-4249-A1BB-C6A691235BAE}" destId="{D9D783EA-F262-42A1-BD6B-82511F37E57A}" srcOrd="0" destOrd="0" presId="urn:microsoft.com/office/officeart/2008/layout/VerticalCurvedList"/>
    <dgm:cxn modelId="{797ED187-023C-438E-A392-90F5B780F538}" type="presParOf" srcId="{0188E030-68F1-42D8-A990-BDC23B1A4D2A}" destId="{BDF27B4C-96D2-4A3D-AE52-3C9211ACD48C}" srcOrd="3" destOrd="0" presId="urn:microsoft.com/office/officeart/2008/layout/VerticalCurvedList"/>
    <dgm:cxn modelId="{5138FA09-1437-4DAF-9AFC-F391BFB30AB8}" type="presParOf" srcId="{0188E030-68F1-42D8-A990-BDC23B1A4D2A}" destId="{8661629A-B601-4AE7-AA78-3C413F5B94A1}" srcOrd="4" destOrd="0" presId="urn:microsoft.com/office/officeart/2008/layout/VerticalCurvedList"/>
    <dgm:cxn modelId="{773E648C-03C1-4ACE-8233-670478A06EF0}" type="presParOf" srcId="{8661629A-B601-4AE7-AA78-3C413F5B94A1}" destId="{1159266A-C9A8-41DC-9E27-FCEDBDBA1BAB}" srcOrd="0" destOrd="0" presId="urn:microsoft.com/office/officeart/2008/layout/VerticalCurvedList"/>
    <dgm:cxn modelId="{2708BA4B-A9BE-4035-B3FA-5D0238CEF224}" type="presParOf" srcId="{0188E030-68F1-42D8-A990-BDC23B1A4D2A}" destId="{65EB4A35-15D4-41E1-9EA3-E92605D648E1}" srcOrd="5" destOrd="0" presId="urn:microsoft.com/office/officeart/2008/layout/VerticalCurvedList"/>
    <dgm:cxn modelId="{D46A81A8-3152-45A0-9E49-F3B3522526B3}" type="presParOf" srcId="{0188E030-68F1-42D8-A990-BDC23B1A4D2A}" destId="{94806F83-077C-43CA-8E72-EC23235E323B}" srcOrd="6" destOrd="0" presId="urn:microsoft.com/office/officeart/2008/layout/VerticalCurvedList"/>
    <dgm:cxn modelId="{74A31730-F834-4503-A24B-3683F9370AE7}" type="presParOf" srcId="{94806F83-077C-43CA-8E72-EC23235E323B}" destId="{C72D8725-3BBB-40EC-9E06-30E6A686A8C0}" srcOrd="0" destOrd="0" presId="urn:microsoft.com/office/officeart/2008/layout/VerticalCurvedList"/>
    <dgm:cxn modelId="{5BA72E73-8339-4B49-99D0-DB96EACA1D69}" type="presParOf" srcId="{0188E030-68F1-42D8-A990-BDC23B1A4D2A}" destId="{C7464FF9-9736-4266-8F9C-18CEA199F50A}" srcOrd="7" destOrd="0" presId="urn:microsoft.com/office/officeart/2008/layout/VerticalCurvedList"/>
    <dgm:cxn modelId="{354D5041-944D-4BE5-BE0D-B09CB54EF89A}" type="presParOf" srcId="{0188E030-68F1-42D8-A990-BDC23B1A4D2A}" destId="{1707AF67-99BE-4C31-B0A0-1708E8CFD7A3}" srcOrd="8" destOrd="0" presId="urn:microsoft.com/office/officeart/2008/layout/VerticalCurvedList"/>
    <dgm:cxn modelId="{8A2387FF-A4BB-47DE-94ED-43AF94918FFA}" type="presParOf" srcId="{1707AF67-99BE-4C31-B0A0-1708E8CFD7A3}" destId="{80C8AD43-A871-4516-AF98-475CFC537B55}" srcOrd="0" destOrd="0" presId="urn:microsoft.com/office/officeart/2008/layout/VerticalCurve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F562D2E-17E4-4B8A-8C9C-45CD22DB5434}">
      <dsp:nvSpPr>
        <dsp:cNvPr id="0" name=""/>
        <dsp:cNvSpPr/>
      </dsp:nvSpPr>
      <dsp:spPr>
        <a:xfrm>
          <a:off x="0" y="5662"/>
          <a:ext cx="5150139" cy="1641600"/>
        </a:xfrm>
        <a:prstGeom prst="rect">
          <a:avLst/>
        </a:prstGeom>
        <a:solidFill>
          <a:schemeClr val="accent1">
            <a:hueOff val="0"/>
            <a:satOff val="0"/>
            <a:lumOff val="0"/>
            <a:alphaOff val="0"/>
          </a:schemeClr>
        </a:solidFill>
        <a:ln w="48000" cap="flat" cmpd="thickThin"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7584" tIns="130048" rIns="227584" bIns="130048" numCol="1" spcCol="1270" anchor="ctr" anchorCtr="0">
          <a:noAutofit/>
        </a:bodyPr>
        <a:lstStyle/>
        <a:p>
          <a:pPr marL="0" lvl="0" indent="0" algn="ctr" defTabSz="1422400">
            <a:lnSpc>
              <a:spcPct val="90000"/>
            </a:lnSpc>
            <a:spcBef>
              <a:spcPct val="0"/>
            </a:spcBef>
            <a:spcAft>
              <a:spcPct val="35000"/>
            </a:spcAft>
            <a:buNone/>
          </a:pPr>
          <a:r>
            <a:rPr lang="en-US" sz="3200" kern="1200" dirty="0"/>
            <a:t>Please Introduce Yourself:</a:t>
          </a:r>
        </a:p>
      </dsp:txBody>
      <dsp:txXfrm>
        <a:off x="0" y="5662"/>
        <a:ext cx="5150139" cy="1641600"/>
      </dsp:txXfrm>
    </dsp:sp>
    <dsp:sp modelId="{6C1D70C4-FF06-431D-9A77-4E6F810EFE18}">
      <dsp:nvSpPr>
        <dsp:cNvPr id="0" name=""/>
        <dsp:cNvSpPr/>
      </dsp:nvSpPr>
      <dsp:spPr>
        <a:xfrm>
          <a:off x="0" y="1647262"/>
          <a:ext cx="5150139" cy="2503439"/>
        </a:xfrm>
        <a:prstGeom prst="rect">
          <a:avLst/>
        </a:prstGeom>
        <a:solidFill>
          <a:schemeClr val="accent1">
            <a:alpha val="90000"/>
            <a:tint val="40000"/>
            <a:hueOff val="0"/>
            <a:satOff val="0"/>
            <a:lumOff val="0"/>
            <a:alphaOff val="0"/>
          </a:schemeClr>
        </a:solidFill>
        <a:ln w="48000" cap="flat" cmpd="thickThin"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70688" tIns="170688" rIns="227584" bIns="256032" numCol="1" spcCol="1270" anchor="t" anchorCtr="0">
          <a:noAutofit/>
        </a:bodyPr>
        <a:lstStyle/>
        <a:p>
          <a:pPr marL="285750" lvl="1" indent="-285750" algn="l" defTabSz="1422400">
            <a:lnSpc>
              <a:spcPct val="90000"/>
            </a:lnSpc>
            <a:spcBef>
              <a:spcPct val="0"/>
            </a:spcBef>
            <a:spcAft>
              <a:spcPct val="15000"/>
            </a:spcAft>
            <a:buFont typeface="Arial" panose="020B0604020202020204" pitchFamily="34" charset="0"/>
            <a:buChar char="•"/>
          </a:pPr>
          <a:r>
            <a:rPr lang="en-US" sz="3200" kern="1200" dirty="0"/>
            <a:t>Name </a:t>
          </a:r>
        </a:p>
        <a:p>
          <a:pPr marL="285750" lvl="1" indent="-285750" algn="l" defTabSz="1422400">
            <a:lnSpc>
              <a:spcPct val="90000"/>
            </a:lnSpc>
            <a:spcBef>
              <a:spcPct val="0"/>
            </a:spcBef>
            <a:spcAft>
              <a:spcPct val="15000"/>
            </a:spcAft>
            <a:buFont typeface="Arial" panose="020B0604020202020204" pitchFamily="34" charset="0"/>
            <a:buChar char="•"/>
          </a:pPr>
          <a:r>
            <a:rPr lang="en-US" sz="3200" kern="1200" dirty="0"/>
            <a:t>Type of Work Projects</a:t>
          </a:r>
        </a:p>
        <a:p>
          <a:pPr marL="571500" lvl="2" indent="-285750" algn="l" defTabSz="1466850">
            <a:lnSpc>
              <a:spcPct val="90000"/>
            </a:lnSpc>
            <a:spcBef>
              <a:spcPct val="0"/>
            </a:spcBef>
            <a:spcAft>
              <a:spcPct val="15000"/>
            </a:spcAft>
            <a:buChar char="•"/>
          </a:pPr>
          <a:endParaRPr lang="en-US" sz="3300" kern="1200" dirty="0"/>
        </a:p>
      </dsp:txBody>
      <dsp:txXfrm>
        <a:off x="0" y="1647262"/>
        <a:ext cx="5150139" cy="2503439"/>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5D3EC6B-4B6D-447E-AD15-33373A033089}">
      <dsp:nvSpPr>
        <dsp:cNvPr id="0" name=""/>
        <dsp:cNvSpPr/>
      </dsp:nvSpPr>
      <dsp:spPr>
        <a:xfrm>
          <a:off x="811014" y="0"/>
          <a:ext cx="9537382" cy="4099034"/>
        </a:xfrm>
        <a:prstGeom prst="rightArrow">
          <a:avLst/>
        </a:prstGeom>
        <a:solidFill>
          <a:schemeClr val="accent1">
            <a:tint val="40000"/>
            <a:hueOff val="0"/>
            <a:satOff val="0"/>
            <a:lumOff val="0"/>
            <a:alphaOff val="0"/>
          </a:schemeClr>
        </a:solidFill>
        <a:ln>
          <a:noFill/>
        </a:ln>
        <a:effectLst>
          <a:outerShdw blurRad="39000" dist="25400" dir="5400000" rotWithShape="0">
            <a:srgbClr val="000000">
              <a:alpha val="38000"/>
            </a:srgbClr>
          </a:outerShdw>
        </a:effectLst>
      </dsp:spPr>
      <dsp:style>
        <a:lnRef idx="0">
          <a:scrgbClr r="0" g="0" b="0"/>
        </a:lnRef>
        <a:fillRef idx="1">
          <a:scrgbClr r="0" g="0" b="0"/>
        </a:fillRef>
        <a:effectRef idx="2">
          <a:scrgbClr r="0" g="0" b="0"/>
        </a:effectRef>
        <a:fontRef idx="minor"/>
      </dsp:style>
    </dsp:sp>
    <dsp:sp modelId="{213D89E7-DB0A-47CF-808C-FAAB9BF6B5E5}">
      <dsp:nvSpPr>
        <dsp:cNvPr id="0" name=""/>
        <dsp:cNvSpPr/>
      </dsp:nvSpPr>
      <dsp:spPr>
        <a:xfrm>
          <a:off x="0" y="1223561"/>
          <a:ext cx="2480835" cy="1650172"/>
        </a:xfrm>
        <a:prstGeom prst="roundRect">
          <a:avLst/>
        </a:prstGeom>
        <a:gradFill rotWithShape="0">
          <a:gsLst>
            <a:gs pos="0">
              <a:schemeClr val="accent1">
                <a:shade val="80000"/>
                <a:hueOff val="0"/>
                <a:satOff val="0"/>
                <a:lumOff val="0"/>
                <a:alphaOff val="0"/>
                <a:shade val="100000"/>
                <a:satMod val="137000"/>
              </a:schemeClr>
            </a:gs>
            <a:gs pos="71000">
              <a:schemeClr val="accent1">
                <a:shade val="80000"/>
                <a:hueOff val="0"/>
                <a:satOff val="0"/>
                <a:lumOff val="0"/>
                <a:alphaOff val="0"/>
                <a:shade val="98000"/>
                <a:satMod val="137000"/>
              </a:schemeClr>
            </a:gs>
            <a:gs pos="100000">
              <a:schemeClr val="accent1">
                <a:shade val="80000"/>
                <a:hueOff val="0"/>
                <a:satOff val="0"/>
                <a:lumOff val="0"/>
                <a:alphaOff val="0"/>
                <a:shade val="75000"/>
                <a:satMod val="137000"/>
              </a:schemeClr>
            </a:gs>
          </a:gsLst>
          <a:path path="rect">
            <a:fillToRect l="50000" t="50000" r="50000" b="50000"/>
          </a:path>
        </a:gradFill>
        <a:ln>
          <a:noFill/>
        </a:ln>
        <a:effectLst>
          <a:outerShdw blurRad="39000" dist="25400" dir="5400000" rotWithShape="0">
            <a:srgbClr val="000000">
              <a:alpha val="38000"/>
            </a:srgbClr>
          </a:outerShdw>
        </a:effectLst>
        <a:scene3d>
          <a:camera prst="orthographicFront">
            <a:rot lat="0" lon="0" rev="0"/>
          </a:camera>
          <a:lightRig rig="threePt" dir="t">
            <a:rot lat="0" lon="0" rev="1800000"/>
          </a:lightRig>
        </a:scene3d>
        <a:sp3d prstMaterial="matte">
          <a:bevelT h="20000"/>
        </a:sp3d>
      </dsp:spPr>
      <dsp:style>
        <a:lnRef idx="0">
          <a:scrgbClr r="0" g="0" b="0"/>
        </a:lnRef>
        <a:fillRef idx="3">
          <a:scrgbClr r="0" g="0" b="0"/>
        </a:fillRef>
        <a:effectRef idx="3">
          <a:scrgbClr r="0" g="0" b="0"/>
        </a:effectRef>
        <a:fontRef idx="minor">
          <a:schemeClr val="lt1"/>
        </a:fontRef>
      </dsp:style>
      <dsp:txBody>
        <a:bodyPr spcFirstLastPara="0" vert="horz" wrap="square" lIns="80010" tIns="80010" rIns="80010" bIns="80010" numCol="1" spcCol="1270" anchor="ctr" anchorCtr="0">
          <a:noAutofit/>
        </a:bodyPr>
        <a:lstStyle/>
        <a:p>
          <a:pPr marL="0" lvl="0" indent="0" algn="ctr" defTabSz="933450">
            <a:lnSpc>
              <a:spcPct val="100000"/>
            </a:lnSpc>
            <a:spcBef>
              <a:spcPct val="0"/>
            </a:spcBef>
            <a:spcAft>
              <a:spcPts val="1000"/>
            </a:spcAft>
            <a:buNone/>
          </a:pPr>
          <a:r>
            <a:rPr lang="en-US" sz="2100" kern="1200" dirty="0"/>
            <a:t>Module 1</a:t>
          </a:r>
        </a:p>
        <a:p>
          <a:pPr marL="0" lvl="0" indent="0" algn="ctr" defTabSz="933450">
            <a:lnSpc>
              <a:spcPct val="100000"/>
            </a:lnSpc>
            <a:spcBef>
              <a:spcPct val="0"/>
            </a:spcBef>
            <a:spcAft>
              <a:spcPts val="1000"/>
            </a:spcAft>
            <a:buNone/>
          </a:pPr>
          <a:r>
            <a:rPr lang="en-US" sz="2100" kern="1200" dirty="0"/>
            <a:t> Ingredients of Quality Writing</a:t>
          </a:r>
        </a:p>
      </dsp:txBody>
      <dsp:txXfrm>
        <a:off x="80555" y="1304116"/>
        <a:ext cx="2319725" cy="1489062"/>
      </dsp:txXfrm>
    </dsp:sp>
    <dsp:sp modelId="{5D562B16-CDF4-48DE-AF74-0EBFAD9EEA09}">
      <dsp:nvSpPr>
        <dsp:cNvPr id="0" name=""/>
        <dsp:cNvSpPr/>
      </dsp:nvSpPr>
      <dsp:spPr>
        <a:xfrm>
          <a:off x="2599105" y="1242540"/>
          <a:ext cx="2554357" cy="1626742"/>
        </a:xfrm>
        <a:prstGeom prst="roundRect">
          <a:avLst/>
        </a:prstGeom>
        <a:gradFill rotWithShape="0">
          <a:gsLst>
            <a:gs pos="0">
              <a:schemeClr val="accent1">
                <a:shade val="80000"/>
                <a:hueOff val="148084"/>
                <a:satOff val="-14400"/>
                <a:lumOff val="13551"/>
                <a:alphaOff val="0"/>
                <a:shade val="100000"/>
                <a:satMod val="137000"/>
              </a:schemeClr>
            </a:gs>
            <a:gs pos="71000">
              <a:schemeClr val="accent1">
                <a:shade val="80000"/>
                <a:hueOff val="148084"/>
                <a:satOff val="-14400"/>
                <a:lumOff val="13551"/>
                <a:alphaOff val="0"/>
                <a:shade val="98000"/>
                <a:satMod val="137000"/>
              </a:schemeClr>
            </a:gs>
            <a:gs pos="100000">
              <a:schemeClr val="accent1">
                <a:shade val="80000"/>
                <a:hueOff val="148084"/>
                <a:satOff val="-14400"/>
                <a:lumOff val="13551"/>
                <a:alphaOff val="0"/>
                <a:shade val="75000"/>
                <a:satMod val="137000"/>
              </a:schemeClr>
            </a:gs>
          </a:gsLst>
          <a:path path="rect">
            <a:fillToRect l="50000" t="50000" r="50000" b="50000"/>
          </a:path>
        </a:gradFill>
        <a:ln>
          <a:noFill/>
        </a:ln>
        <a:effectLst>
          <a:outerShdw blurRad="39000" dist="25400" dir="5400000" rotWithShape="0">
            <a:srgbClr val="000000">
              <a:alpha val="38000"/>
            </a:srgbClr>
          </a:outerShdw>
        </a:effectLst>
        <a:scene3d>
          <a:camera prst="orthographicFront">
            <a:rot lat="0" lon="0" rev="0"/>
          </a:camera>
          <a:lightRig rig="threePt" dir="t">
            <a:rot lat="0" lon="0" rev="1800000"/>
          </a:lightRig>
        </a:scene3d>
        <a:sp3d prstMaterial="matte">
          <a:bevelT h="20000"/>
        </a:sp3d>
      </dsp:spPr>
      <dsp:style>
        <a:lnRef idx="0">
          <a:scrgbClr r="0" g="0" b="0"/>
        </a:lnRef>
        <a:fillRef idx="3">
          <a:scrgbClr r="0" g="0" b="0"/>
        </a:fillRef>
        <a:effectRef idx="3">
          <a:scrgbClr r="0" g="0" b="0"/>
        </a:effectRef>
        <a:fontRef idx="minor">
          <a:schemeClr val="lt1"/>
        </a:fontRef>
      </dsp:style>
      <dsp:txBody>
        <a:bodyPr spcFirstLastPara="0" vert="horz" wrap="square" lIns="80010" tIns="80010" rIns="80010" bIns="80010" numCol="1" spcCol="1270" anchor="ctr" anchorCtr="0">
          <a:noAutofit/>
        </a:bodyPr>
        <a:lstStyle/>
        <a:p>
          <a:pPr marL="0" lvl="0" indent="0" algn="ctr" defTabSz="933450">
            <a:lnSpc>
              <a:spcPct val="100000"/>
            </a:lnSpc>
            <a:spcBef>
              <a:spcPct val="0"/>
            </a:spcBef>
            <a:spcAft>
              <a:spcPts val="1000"/>
            </a:spcAft>
            <a:buNone/>
          </a:pPr>
          <a:r>
            <a:rPr lang="en-US" sz="2100" kern="1200" dirty="0"/>
            <a:t>Module 2</a:t>
          </a:r>
        </a:p>
        <a:p>
          <a:pPr marL="0" lvl="0" indent="0" algn="ctr" defTabSz="933450">
            <a:lnSpc>
              <a:spcPct val="100000"/>
            </a:lnSpc>
            <a:spcBef>
              <a:spcPct val="0"/>
            </a:spcBef>
            <a:spcAft>
              <a:spcPts val="1000"/>
            </a:spcAft>
            <a:buNone/>
          </a:pPr>
          <a:r>
            <a:rPr lang="en-US" sz="2100" kern="1200" dirty="0"/>
            <a:t> Message-Oriented Outlines and Key Writing Principles</a:t>
          </a:r>
        </a:p>
      </dsp:txBody>
      <dsp:txXfrm>
        <a:off x="2678516" y="1321951"/>
        <a:ext cx="2395535" cy="1467920"/>
      </dsp:txXfrm>
    </dsp:sp>
    <dsp:sp modelId="{F896B94E-41FF-49F1-B02A-3FD822833982}">
      <dsp:nvSpPr>
        <dsp:cNvPr id="0" name=""/>
        <dsp:cNvSpPr/>
      </dsp:nvSpPr>
      <dsp:spPr>
        <a:xfrm>
          <a:off x="5290973" y="1225684"/>
          <a:ext cx="2572988" cy="1633694"/>
        </a:xfrm>
        <a:prstGeom prst="roundRect">
          <a:avLst/>
        </a:prstGeom>
        <a:gradFill rotWithShape="0">
          <a:gsLst>
            <a:gs pos="0">
              <a:schemeClr val="accent1">
                <a:shade val="80000"/>
                <a:hueOff val="296168"/>
                <a:satOff val="-28800"/>
                <a:lumOff val="27102"/>
                <a:alphaOff val="0"/>
                <a:shade val="100000"/>
                <a:satMod val="137000"/>
              </a:schemeClr>
            </a:gs>
            <a:gs pos="71000">
              <a:schemeClr val="accent1">
                <a:shade val="80000"/>
                <a:hueOff val="296168"/>
                <a:satOff val="-28800"/>
                <a:lumOff val="27102"/>
                <a:alphaOff val="0"/>
                <a:shade val="98000"/>
                <a:satMod val="137000"/>
              </a:schemeClr>
            </a:gs>
            <a:gs pos="100000">
              <a:schemeClr val="accent1">
                <a:shade val="80000"/>
                <a:hueOff val="296168"/>
                <a:satOff val="-28800"/>
                <a:lumOff val="27102"/>
                <a:alphaOff val="0"/>
                <a:shade val="75000"/>
                <a:satMod val="137000"/>
              </a:schemeClr>
            </a:gs>
          </a:gsLst>
          <a:path path="rect">
            <a:fillToRect l="50000" t="50000" r="50000" b="50000"/>
          </a:path>
        </a:gradFill>
        <a:ln>
          <a:noFill/>
        </a:ln>
        <a:effectLst>
          <a:outerShdw blurRad="39000" dist="25400" dir="5400000" rotWithShape="0">
            <a:srgbClr val="000000">
              <a:alpha val="38000"/>
            </a:srgbClr>
          </a:outerShdw>
        </a:effectLst>
        <a:scene3d>
          <a:camera prst="orthographicFront">
            <a:rot lat="0" lon="0" rev="0"/>
          </a:camera>
          <a:lightRig rig="threePt" dir="t">
            <a:rot lat="0" lon="0" rev="1800000"/>
          </a:lightRig>
        </a:scene3d>
        <a:sp3d prstMaterial="matte">
          <a:bevelT h="20000"/>
        </a:sp3d>
      </dsp:spPr>
      <dsp:style>
        <a:lnRef idx="0">
          <a:scrgbClr r="0" g="0" b="0"/>
        </a:lnRef>
        <a:fillRef idx="3">
          <a:scrgbClr r="0" g="0" b="0"/>
        </a:fillRef>
        <a:effectRef idx="3">
          <a:scrgbClr r="0" g="0" b="0"/>
        </a:effectRef>
        <a:fontRef idx="minor">
          <a:schemeClr val="lt1"/>
        </a:fontRef>
      </dsp:style>
      <dsp:txBody>
        <a:bodyPr spcFirstLastPara="0" vert="horz" wrap="square" lIns="80010" tIns="80010" rIns="80010" bIns="80010" numCol="1" spcCol="1270" anchor="ctr" anchorCtr="0">
          <a:noAutofit/>
        </a:bodyPr>
        <a:lstStyle/>
        <a:p>
          <a:pPr marL="0" lvl="0" indent="0" algn="ctr" defTabSz="933450">
            <a:lnSpc>
              <a:spcPct val="100000"/>
            </a:lnSpc>
            <a:spcBef>
              <a:spcPct val="0"/>
            </a:spcBef>
            <a:spcAft>
              <a:spcPts val="1000"/>
            </a:spcAft>
            <a:buNone/>
          </a:pPr>
          <a:r>
            <a:rPr lang="en-US" sz="2100" kern="1200" dirty="0"/>
            <a:t>Module 3</a:t>
          </a:r>
        </a:p>
        <a:p>
          <a:pPr marL="0" lvl="0" indent="0" algn="ctr" defTabSz="933450">
            <a:lnSpc>
              <a:spcPct val="100000"/>
            </a:lnSpc>
            <a:spcBef>
              <a:spcPct val="0"/>
            </a:spcBef>
            <a:spcAft>
              <a:spcPts val="1000"/>
            </a:spcAft>
            <a:buNone/>
          </a:pPr>
          <a:r>
            <a:rPr lang="en-US" sz="2100" kern="1200" dirty="0"/>
            <a:t>Turning Outlines into Strong Written Drafts</a:t>
          </a:r>
        </a:p>
      </dsp:txBody>
      <dsp:txXfrm>
        <a:off x="5370723" y="1305434"/>
        <a:ext cx="2413488" cy="1474194"/>
      </dsp:txXfrm>
    </dsp:sp>
    <dsp:sp modelId="{9F299C37-1EDA-415F-9A03-A2FE9470E11F}">
      <dsp:nvSpPr>
        <dsp:cNvPr id="0" name=""/>
        <dsp:cNvSpPr/>
      </dsp:nvSpPr>
      <dsp:spPr>
        <a:xfrm>
          <a:off x="8011980" y="1209665"/>
          <a:ext cx="2572988" cy="1633694"/>
        </a:xfrm>
        <a:prstGeom prst="roundRect">
          <a:avLst/>
        </a:prstGeom>
        <a:gradFill rotWithShape="0">
          <a:gsLst>
            <a:gs pos="0">
              <a:schemeClr val="accent1">
                <a:shade val="80000"/>
                <a:hueOff val="444251"/>
                <a:satOff val="-43200"/>
                <a:lumOff val="40653"/>
                <a:alphaOff val="0"/>
                <a:shade val="100000"/>
                <a:satMod val="137000"/>
              </a:schemeClr>
            </a:gs>
            <a:gs pos="71000">
              <a:schemeClr val="accent1">
                <a:shade val="80000"/>
                <a:hueOff val="444251"/>
                <a:satOff val="-43200"/>
                <a:lumOff val="40653"/>
                <a:alphaOff val="0"/>
                <a:shade val="98000"/>
                <a:satMod val="137000"/>
              </a:schemeClr>
            </a:gs>
            <a:gs pos="100000">
              <a:schemeClr val="accent1">
                <a:shade val="80000"/>
                <a:hueOff val="444251"/>
                <a:satOff val="-43200"/>
                <a:lumOff val="40653"/>
                <a:alphaOff val="0"/>
                <a:shade val="75000"/>
                <a:satMod val="137000"/>
              </a:schemeClr>
            </a:gs>
          </a:gsLst>
          <a:path path="rect">
            <a:fillToRect l="50000" t="50000" r="50000" b="50000"/>
          </a:path>
        </a:gradFill>
        <a:ln>
          <a:noFill/>
        </a:ln>
        <a:effectLst>
          <a:outerShdw blurRad="39000" dist="25400" dir="5400000" rotWithShape="0">
            <a:srgbClr val="000000">
              <a:alpha val="38000"/>
            </a:srgbClr>
          </a:outerShdw>
        </a:effectLst>
        <a:scene3d>
          <a:camera prst="orthographicFront">
            <a:rot lat="0" lon="0" rev="0"/>
          </a:camera>
          <a:lightRig rig="threePt" dir="t">
            <a:rot lat="0" lon="0" rev="1800000"/>
          </a:lightRig>
        </a:scene3d>
        <a:sp3d prstMaterial="matte">
          <a:bevelT h="20000"/>
        </a:sp3d>
      </dsp:spPr>
      <dsp:style>
        <a:lnRef idx="0">
          <a:scrgbClr r="0" g="0" b="0"/>
        </a:lnRef>
        <a:fillRef idx="3">
          <a:scrgbClr r="0" g="0" b="0"/>
        </a:fillRef>
        <a:effectRef idx="3">
          <a:scrgbClr r="0" g="0" b="0"/>
        </a:effectRef>
        <a:fontRef idx="minor">
          <a:schemeClr val="lt1"/>
        </a:fontRef>
      </dsp:style>
      <dsp:txBody>
        <a:bodyPr spcFirstLastPara="0" vert="horz" wrap="square" lIns="80010" tIns="80010" rIns="80010" bIns="80010" numCol="1" spcCol="1270" anchor="ctr" anchorCtr="0">
          <a:noAutofit/>
        </a:bodyPr>
        <a:lstStyle/>
        <a:p>
          <a:pPr marL="0" lvl="0" indent="0" algn="ctr" defTabSz="933450">
            <a:lnSpc>
              <a:spcPct val="90000"/>
            </a:lnSpc>
            <a:spcBef>
              <a:spcPct val="0"/>
            </a:spcBef>
            <a:spcAft>
              <a:spcPct val="35000"/>
            </a:spcAft>
            <a:buNone/>
          </a:pPr>
          <a:r>
            <a:rPr lang="en-US" sz="2100" kern="1200" dirty="0"/>
            <a:t>Module 4</a:t>
          </a:r>
        </a:p>
        <a:p>
          <a:pPr marL="0" lvl="0" indent="0" algn="ctr" defTabSz="933450">
            <a:lnSpc>
              <a:spcPct val="90000"/>
            </a:lnSpc>
            <a:spcBef>
              <a:spcPct val="0"/>
            </a:spcBef>
            <a:spcAft>
              <a:spcPct val="35000"/>
            </a:spcAft>
            <a:buNone/>
          </a:pPr>
          <a:r>
            <a:rPr lang="en-US" sz="2100" kern="1200" dirty="0"/>
            <a:t>Effectively and Efficiently Reviewing Your Draft</a:t>
          </a:r>
        </a:p>
      </dsp:txBody>
      <dsp:txXfrm>
        <a:off x="8091730" y="1289415"/>
        <a:ext cx="2413488" cy="1474194"/>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2519CB6-20A6-4165-9448-95D081C5C613}">
      <dsp:nvSpPr>
        <dsp:cNvPr id="0" name=""/>
        <dsp:cNvSpPr/>
      </dsp:nvSpPr>
      <dsp:spPr>
        <a:xfrm>
          <a:off x="536076" y="0"/>
          <a:ext cx="6075533" cy="4572000"/>
        </a:xfrm>
        <a:prstGeom prst="rightArrow">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43721C52-3CE5-4A7E-A8C8-1AD1847F1420}">
      <dsp:nvSpPr>
        <dsp:cNvPr id="0" name=""/>
        <dsp:cNvSpPr/>
      </dsp:nvSpPr>
      <dsp:spPr>
        <a:xfrm>
          <a:off x="1110666" y="1426463"/>
          <a:ext cx="4176929" cy="1828800"/>
        </a:xfrm>
        <a:prstGeom prst="roundRect">
          <a:avLst/>
        </a:prstGeom>
        <a:solidFill>
          <a:schemeClr val="accent1">
            <a:hueOff val="0"/>
            <a:satOff val="0"/>
            <a:lumOff val="0"/>
            <a:alphaOff val="0"/>
          </a:schemeClr>
        </a:solidFill>
        <a:ln w="48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121920" rIns="121920" bIns="121920" numCol="1" spcCol="1270" anchor="ctr" anchorCtr="0">
          <a:noAutofit/>
        </a:bodyPr>
        <a:lstStyle/>
        <a:p>
          <a:pPr marL="0" lvl="0" indent="0" algn="ctr" defTabSz="1422400">
            <a:lnSpc>
              <a:spcPct val="90000"/>
            </a:lnSpc>
            <a:spcBef>
              <a:spcPct val="0"/>
            </a:spcBef>
            <a:spcAft>
              <a:spcPct val="35000"/>
            </a:spcAft>
            <a:buNone/>
          </a:pPr>
          <a:r>
            <a:rPr lang="en-US" sz="3200" b="1" kern="1200" dirty="0"/>
            <a:t>What part of writing do you find most challenging and why</a:t>
          </a:r>
          <a:r>
            <a:rPr lang="en-US" sz="3200" kern="1200" dirty="0"/>
            <a:t>?</a:t>
          </a:r>
        </a:p>
      </dsp:txBody>
      <dsp:txXfrm>
        <a:off x="1199941" y="1515738"/>
        <a:ext cx="3998379" cy="1650250"/>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3DB6A9D-67EF-4618-888A-DC9D0217A237}">
      <dsp:nvSpPr>
        <dsp:cNvPr id="0" name=""/>
        <dsp:cNvSpPr/>
      </dsp:nvSpPr>
      <dsp:spPr>
        <a:xfrm>
          <a:off x="0" y="25150"/>
          <a:ext cx="5480049" cy="570375"/>
        </a:xfrm>
        <a:prstGeom prst="roundRect">
          <a:avLst/>
        </a:prstGeom>
        <a:solidFill>
          <a:schemeClr val="accent1">
            <a:hueOff val="0"/>
            <a:satOff val="0"/>
            <a:lumOff val="0"/>
            <a:alphaOff val="0"/>
          </a:schemeClr>
        </a:solidFill>
        <a:ln w="48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marL="0" lvl="0" indent="0" algn="l" defTabSz="1111250">
            <a:lnSpc>
              <a:spcPct val="90000"/>
            </a:lnSpc>
            <a:spcBef>
              <a:spcPct val="0"/>
            </a:spcBef>
            <a:spcAft>
              <a:spcPct val="35000"/>
            </a:spcAft>
            <a:buNone/>
          </a:pPr>
          <a:r>
            <a:rPr lang="en-US" sz="2500" b="1" kern="1200" dirty="0"/>
            <a:t>What Is Happening?</a:t>
          </a:r>
        </a:p>
      </dsp:txBody>
      <dsp:txXfrm>
        <a:off x="27843" y="52993"/>
        <a:ext cx="5424363" cy="514689"/>
      </dsp:txXfrm>
    </dsp:sp>
    <dsp:sp modelId="{7BF7DC9D-E06D-4B9E-BA86-A6E9B9E6EC1C}">
      <dsp:nvSpPr>
        <dsp:cNvPr id="0" name=""/>
        <dsp:cNvSpPr/>
      </dsp:nvSpPr>
      <dsp:spPr>
        <a:xfrm>
          <a:off x="0" y="595525"/>
          <a:ext cx="5480049" cy="414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73992" tIns="30480" rIns="170688" bIns="30480" numCol="1" spcCol="1270" anchor="t" anchorCtr="0">
          <a:noAutofit/>
        </a:bodyPr>
        <a:lstStyle/>
        <a:p>
          <a:pPr marL="228600" lvl="1" indent="-228600" algn="l" defTabSz="1066800">
            <a:lnSpc>
              <a:spcPct val="90000"/>
            </a:lnSpc>
            <a:spcBef>
              <a:spcPct val="0"/>
            </a:spcBef>
            <a:spcAft>
              <a:spcPct val="20000"/>
            </a:spcAft>
            <a:buChar char="•"/>
          </a:pPr>
          <a:r>
            <a:rPr lang="en-US" sz="2400" b="1" i="1" kern="1200" dirty="0"/>
            <a:t>Existing problem(s)</a:t>
          </a:r>
        </a:p>
      </dsp:txBody>
      <dsp:txXfrm>
        <a:off x="0" y="595525"/>
        <a:ext cx="5480049" cy="414000"/>
      </dsp:txXfrm>
    </dsp:sp>
    <dsp:sp modelId="{8587AF16-0AD9-4E5C-AF5D-96DCD86CBA51}">
      <dsp:nvSpPr>
        <dsp:cNvPr id="0" name=""/>
        <dsp:cNvSpPr/>
      </dsp:nvSpPr>
      <dsp:spPr>
        <a:xfrm>
          <a:off x="0" y="1009525"/>
          <a:ext cx="5480049" cy="570375"/>
        </a:xfrm>
        <a:prstGeom prst="roundRect">
          <a:avLst/>
        </a:prstGeom>
        <a:solidFill>
          <a:schemeClr val="accent1">
            <a:hueOff val="0"/>
            <a:satOff val="0"/>
            <a:lumOff val="0"/>
            <a:alphaOff val="0"/>
          </a:schemeClr>
        </a:solidFill>
        <a:ln w="48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marL="0" lvl="0" indent="0" algn="l" defTabSz="1111250">
            <a:lnSpc>
              <a:spcPct val="90000"/>
            </a:lnSpc>
            <a:spcBef>
              <a:spcPct val="0"/>
            </a:spcBef>
            <a:spcAft>
              <a:spcPct val="35000"/>
            </a:spcAft>
            <a:buNone/>
          </a:pPr>
          <a:r>
            <a:rPr lang="en-US" sz="2500" b="1" kern="1200" dirty="0"/>
            <a:t>What Is the Impact?</a:t>
          </a:r>
        </a:p>
      </dsp:txBody>
      <dsp:txXfrm>
        <a:off x="27843" y="1037368"/>
        <a:ext cx="5424363" cy="514689"/>
      </dsp:txXfrm>
    </dsp:sp>
    <dsp:sp modelId="{56073BD9-3744-476E-9913-9897A981BB11}">
      <dsp:nvSpPr>
        <dsp:cNvPr id="0" name=""/>
        <dsp:cNvSpPr/>
      </dsp:nvSpPr>
      <dsp:spPr>
        <a:xfrm>
          <a:off x="0" y="1579900"/>
          <a:ext cx="5480049" cy="414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73992" tIns="30480" rIns="170688" bIns="30480" numCol="1" spcCol="1270" anchor="t" anchorCtr="0">
          <a:noAutofit/>
        </a:bodyPr>
        <a:lstStyle/>
        <a:p>
          <a:pPr marL="228600" lvl="1" indent="-228600" algn="l" defTabSz="1066800">
            <a:lnSpc>
              <a:spcPct val="90000"/>
            </a:lnSpc>
            <a:spcBef>
              <a:spcPct val="0"/>
            </a:spcBef>
            <a:spcAft>
              <a:spcPct val="20000"/>
            </a:spcAft>
            <a:buChar char="•"/>
          </a:pPr>
          <a:r>
            <a:rPr lang="en-US" sz="2400" b="1" i="1" kern="1200" dirty="0"/>
            <a:t>$$ wasted, gaps in coverage, etc.</a:t>
          </a:r>
        </a:p>
      </dsp:txBody>
      <dsp:txXfrm>
        <a:off x="0" y="1579900"/>
        <a:ext cx="5480049" cy="414000"/>
      </dsp:txXfrm>
    </dsp:sp>
    <dsp:sp modelId="{5E76E36B-6790-4326-820A-5F6FC30F7005}">
      <dsp:nvSpPr>
        <dsp:cNvPr id="0" name=""/>
        <dsp:cNvSpPr/>
      </dsp:nvSpPr>
      <dsp:spPr>
        <a:xfrm>
          <a:off x="0" y="1993900"/>
          <a:ext cx="5480049" cy="570375"/>
        </a:xfrm>
        <a:prstGeom prst="roundRect">
          <a:avLst/>
        </a:prstGeom>
        <a:solidFill>
          <a:schemeClr val="accent1">
            <a:hueOff val="0"/>
            <a:satOff val="0"/>
            <a:lumOff val="0"/>
            <a:alphaOff val="0"/>
          </a:schemeClr>
        </a:solidFill>
        <a:ln w="48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marL="0" lvl="0" indent="0" algn="l" defTabSz="1111250">
            <a:lnSpc>
              <a:spcPct val="90000"/>
            </a:lnSpc>
            <a:spcBef>
              <a:spcPct val="0"/>
            </a:spcBef>
            <a:spcAft>
              <a:spcPct val="35000"/>
            </a:spcAft>
            <a:buNone/>
          </a:pPr>
          <a:r>
            <a:rPr lang="en-US" sz="2500" b="1" kern="1200" dirty="0"/>
            <a:t>What Needs to Be Done</a:t>
          </a:r>
        </a:p>
      </dsp:txBody>
      <dsp:txXfrm>
        <a:off x="27843" y="2021743"/>
        <a:ext cx="5424363" cy="514689"/>
      </dsp:txXfrm>
    </dsp:sp>
    <dsp:sp modelId="{4A9276BA-1E00-4020-AC51-4F537F6464DF}">
      <dsp:nvSpPr>
        <dsp:cNvPr id="0" name=""/>
        <dsp:cNvSpPr/>
      </dsp:nvSpPr>
      <dsp:spPr>
        <a:xfrm>
          <a:off x="0" y="2564275"/>
          <a:ext cx="5480049" cy="414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73992" tIns="30480" rIns="170688" bIns="30480" numCol="1" spcCol="1270" anchor="t" anchorCtr="0">
          <a:noAutofit/>
        </a:bodyPr>
        <a:lstStyle/>
        <a:p>
          <a:pPr marL="228600" lvl="1" indent="-228600" algn="l" defTabSz="1066800">
            <a:lnSpc>
              <a:spcPct val="90000"/>
            </a:lnSpc>
            <a:spcBef>
              <a:spcPct val="0"/>
            </a:spcBef>
            <a:spcAft>
              <a:spcPct val="20000"/>
            </a:spcAft>
            <a:buChar char="•"/>
          </a:pPr>
          <a:r>
            <a:rPr lang="en-US" sz="2400" b="1" i="1" kern="1200" dirty="0"/>
            <a:t>Recommended corrective action(s)</a:t>
          </a:r>
        </a:p>
      </dsp:txBody>
      <dsp:txXfrm>
        <a:off x="0" y="2564275"/>
        <a:ext cx="5480049" cy="414000"/>
      </dsp:txXfrm>
    </dsp:sp>
    <dsp:sp modelId="{F4F6A3A6-BA0D-4387-81E3-8088BDE10E20}">
      <dsp:nvSpPr>
        <dsp:cNvPr id="0" name=""/>
        <dsp:cNvSpPr/>
      </dsp:nvSpPr>
      <dsp:spPr>
        <a:xfrm>
          <a:off x="0" y="2978275"/>
          <a:ext cx="5480049" cy="570375"/>
        </a:xfrm>
        <a:prstGeom prst="roundRect">
          <a:avLst/>
        </a:prstGeom>
        <a:solidFill>
          <a:schemeClr val="accent1">
            <a:hueOff val="0"/>
            <a:satOff val="0"/>
            <a:lumOff val="0"/>
            <a:alphaOff val="0"/>
          </a:schemeClr>
        </a:solidFill>
        <a:ln w="48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marL="0" lvl="0" indent="0" algn="l" defTabSz="1111250">
            <a:lnSpc>
              <a:spcPct val="90000"/>
            </a:lnSpc>
            <a:spcBef>
              <a:spcPct val="0"/>
            </a:spcBef>
            <a:spcAft>
              <a:spcPct val="35000"/>
            </a:spcAft>
            <a:buNone/>
          </a:pPr>
          <a:r>
            <a:rPr lang="en-US" sz="2500" b="1" kern="1200" dirty="0"/>
            <a:t>How Will That Improve Things?</a:t>
          </a:r>
        </a:p>
      </dsp:txBody>
      <dsp:txXfrm>
        <a:off x="27843" y="3006118"/>
        <a:ext cx="5424363" cy="514689"/>
      </dsp:txXfrm>
    </dsp:sp>
    <dsp:sp modelId="{A05C64E7-B977-4300-A8DE-7068D7F99288}">
      <dsp:nvSpPr>
        <dsp:cNvPr id="0" name=""/>
        <dsp:cNvSpPr/>
      </dsp:nvSpPr>
      <dsp:spPr>
        <a:xfrm>
          <a:off x="0" y="3548650"/>
          <a:ext cx="5480049" cy="414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73992" tIns="30480" rIns="170688" bIns="30480" numCol="1" spcCol="1270" anchor="t" anchorCtr="0">
          <a:noAutofit/>
        </a:bodyPr>
        <a:lstStyle/>
        <a:p>
          <a:pPr marL="228600" lvl="1" indent="-228600" algn="l" defTabSz="1066800">
            <a:lnSpc>
              <a:spcPct val="90000"/>
            </a:lnSpc>
            <a:spcBef>
              <a:spcPct val="0"/>
            </a:spcBef>
            <a:spcAft>
              <a:spcPct val="20000"/>
            </a:spcAft>
            <a:buChar char="•"/>
          </a:pPr>
          <a:r>
            <a:rPr lang="en-US" sz="2400" b="1" i="1" kern="1200" dirty="0"/>
            <a:t>Positive Outcome(s)</a:t>
          </a:r>
        </a:p>
      </dsp:txBody>
      <dsp:txXfrm>
        <a:off x="0" y="3548650"/>
        <a:ext cx="5480049" cy="414000"/>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3F3E4BE-1F75-4FA5-A429-31319CA22F91}">
      <dsp:nvSpPr>
        <dsp:cNvPr id="0" name=""/>
        <dsp:cNvSpPr/>
      </dsp:nvSpPr>
      <dsp:spPr>
        <a:xfrm>
          <a:off x="0" y="0"/>
          <a:ext cx="6393890" cy="2491288"/>
        </a:xfrm>
        <a:prstGeom prst="roundRect">
          <a:avLst/>
        </a:prstGeom>
        <a:solidFill>
          <a:schemeClr val="accent1">
            <a:hueOff val="0"/>
            <a:satOff val="0"/>
            <a:lumOff val="0"/>
            <a:alphaOff val="0"/>
          </a:schemeClr>
        </a:solidFill>
        <a:ln w="48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7160" tIns="137160" rIns="137160" bIns="137160" numCol="1" spcCol="1270" anchor="ctr" anchorCtr="0">
          <a:noAutofit/>
        </a:bodyPr>
        <a:lstStyle/>
        <a:p>
          <a:pPr marL="0" lvl="0" indent="0" algn="l" defTabSz="1600200" rtl="0">
            <a:lnSpc>
              <a:spcPct val="90000"/>
            </a:lnSpc>
            <a:spcBef>
              <a:spcPct val="0"/>
            </a:spcBef>
            <a:spcAft>
              <a:spcPct val="35000"/>
            </a:spcAft>
            <a:buNone/>
          </a:pPr>
          <a:r>
            <a:rPr lang="en-US" sz="3600" kern="1200" dirty="0"/>
            <a:t>Listen to the list of words and prepare to answer a question about the list.</a:t>
          </a:r>
        </a:p>
      </dsp:txBody>
      <dsp:txXfrm>
        <a:off x="121615" y="121615"/>
        <a:ext cx="6150660" cy="2248058"/>
      </dsp:txXfrm>
    </dsp:sp>
    <dsp:sp modelId="{0719F933-8FE6-4694-88E7-847E1CDB8371}">
      <dsp:nvSpPr>
        <dsp:cNvPr id="0" name=""/>
        <dsp:cNvSpPr/>
      </dsp:nvSpPr>
      <dsp:spPr>
        <a:xfrm>
          <a:off x="0" y="2924252"/>
          <a:ext cx="6393890" cy="10764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03006" tIns="20320" rIns="113792" bIns="20320" numCol="1" spcCol="1270" anchor="t" anchorCtr="0">
          <a:noAutofit/>
        </a:bodyPr>
        <a:lstStyle/>
        <a:p>
          <a:pPr marL="171450" lvl="1" indent="-171450" algn="l" defTabSz="711200" rtl="0">
            <a:lnSpc>
              <a:spcPct val="90000"/>
            </a:lnSpc>
            <a:spcBef>
              <a:spcPct val="0"/>
            </a:spcBef>
            <a:spcAft>
              <a:spcPct val="20000"/>
            </a:spcAft>
            <a:buChar char="•"/>
          </a:pPr>
          <a:endParaRPr lang="en-US" sz="1600" kern="1200" dirty="0"/>
        </a:p>
      </dsp:txBody>
      <dsp:txXfrm>
        <a:off x="0" y="2924252"/>
        <a:ext cx="6393890" cy="1076400"/>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3F3E4BE-1F75-4FA5-A429-31319CA22F91}">
      <dsp:nvSpPr>
        <dsp:cNvPr id="0" name=""/>
        <dsp:cNvSpPr/>
      </dsp:nvSpPr>
      <dsp:spPr>
        <a:xfrm>
          <a:off x="0" y="399095"/>
          <a:ext cx="6124799" cy="2213750"/>
        </a:xfrm>
        <a:prstGeom prst="roundRect">
          <a:avLst/>
        </a:prstGeom>
        <a:solidFill>
          <a:schemeClr val="accent1">
            <a:hueOff val="0"/>
            <a:satOff val="0"/>
            <a:lumOff val="0"/>
            <a:alphaOff val="0"/>
          </a:schemeClr>
        </a:solidFill>
        <a:ln w="48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7160" tIns="137160" rIns="137160" bIns="137160" numCol="1" spcCol="1270" anchor="ctr" anchorCtr="0">
          <a:noAutofit/>
        </a:bodyPr>
        <a:lstStyle/>
        <a:p>
          <a:pPr marL="0" lvl="0" indent="0" algn="l" defTabSz="1600200" rtl="0">
            <a:lnSpc>
              <a:spcPct val="90000"/>
            </a:lnSpc>
            <a:spcBef>
              <a:spcPct val="0"/>
            </a:spcBef>
            <a:spcAft>
              <a:spcPct val="35000"/>
            </a:spcAft>
            <a:buNone/>
          </a:pPr>
          <a:r>
            <a:rPr lang="en-US" altLang="en-US" sz="3600" b="0" kern="1200" dirty="0"/>
            <a:t>Listen to the list of words for the number of occupations.</a:t>
          </a:r>
          <a:endParaRPr lang="en-US" sz="3600" b="0" kern="1200" dirty="0"/>
        </a:p>
      </dsp:txBody>
      <dsp:txXfrm>
        <a:off x="108066" y="507161"/>
        <a:ext cx="5908667" cy="1997618"/>
      </dsp:txXfrm>
    </dsp:sp>
    <dsp:sp modelId="{0719F933-8FE6-4694-88E7-847E1CDB8371}">
      <dsp:nvSpPr>
        <dsp:cNvPr id="0" name=""/>
        <dsp:cNvSpPr/>
      </dsp:nvSpPr>
      <dsp:spPr>
        <a:xfrm>
          <a:off x="0" y="2700034"/>
          <a:ext cx="6124799" cy="10764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94462" tIns="30480" rIns="170688" bIns="30480" numCol="1" spcCol="1270" anchor="t" anchorCtr="0">
          <a:noAutofit/>
        </a:bodyPr>
        <a:lstStyle/>
        <a:p>
          <a:pPr marL="228600" lvl="1" indent="-228600" algn="l" defTabSz="1066800" rtl="0">
            <a:lnSpc>
              <a:spcPct val="90000"/>
            </a:lnSpc>
            <a:spcBef>
              <a:spcPct val="0"/>
            </a:spcBef>
            <a:spcAft>
              <a:spcPct val="20000"/>
            </a:spcAft>
            <a:buChar char="•"/>
          </a:pPr>
          <a:endParaRPr lang="en-US" sz="2400" kern="1200" dirty="0"/>
        </a:p>
      </dsp:txBody>
      <dsp:txXfrm>
        <a:off x="0" y="2700034"/>
        <a:ext cx="6124799" cy="1076400"/>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53B2C74-34C4-49FB-8454-CF0E2AA5B476}">
      <dsp:nvSpPr>
        <dsp:cNvPr id="0" name=""/>
        <dsp:cNvSpPr/>
      </dsp:nvSpPr>
      <dsp:spPr>
        <a:xfrm>
          <a:off x="-4784307" y="-733288"/>
          <a:ext cx="5698488" cy="5698488"/>
        </a:xfrm>
        <a:prstGeom prst="blockArc">
          <a:avLst>
            <a:gd name="adj1" fmla="val 18900000"/>
            <a:gd name="adj2" fmla="val 2700000"/>
            <a:gd name="adj3" fmla="val 379"/>
          </a:avLst>
        </a:prstGeom>
        <a:noFill/>
        <a:ln w="48000" cap="flat" cmpd="thickThin"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7D2F53C7-6E18-4CED-A15F-25E804F5231F}">
      <dsp:nvSpPr>
        <dsp:cNvPr id="0" name=""/>
        <dsp:cNvSpPr/>
      </dsp:nvSpPr>
      <dsp:spPr>
        <a:xfrm>
          <a:off x="478767" y="325349"/>
          <a:ext cx="4595832" cy="651037"/>
        </a:xfrm>
        <a:prstGeom prst="rect">
          <a:avLst/>
        </a:prstGeom>
        <a:solidFill>
          <a:schemeClr val="accent1">
            <a:hueOff val="0"/>
            <a:satOff val="0"/>
            <a:lumOff val="0"/>
            <a:alphaOff val="0"/>
          </a:schemeClr>
        </a:solidFill>
        <a:ln w="48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16761" tIns="93980" rIns="93980" bIns="93980" numCol="1" spcCol="1270" anchor="ctr" anchorCtr="0">
          <a:noAutofit/>
        </a:bodyPr>
        <a:lstStyle/>
        <a:p>
          <a:pPr marL="0" lvl="0" indent="0" algn="l" defTabSz="1644650">
            <a:lnSpc>
              <a:spcPct val="90000"/>
            </a:lnSpc>
            <a:spcBef>
              <a:spcPct val="0"/>
            </a:spcBef>
            <a:spcAft>
              <a:spcPct val="35000"/>
            </a:spcAft>
            <a:buNone/>
          </a:pPr>
          <a:r>
            <a:rPr lang="en-US" sz="3700" kern="1200" dirty="0"/>
            <a:t>Planning to Write</a:t>
          </a:r>
        </a:p>
      </dsp:txBody>
      <dsp:txXfrm>
        <a:off x="478767" y="325349"/>
        <a:ext cx="4595832" cy="651037"/>
      </dsp:txXfrm>
    </dsp:sp>
    <dsp:sp modelId="{D9D783EA-F262-42A1-BD6B-82511F37E57A}">
      <dsp:nvSpPr>
        <dsp:cNvPr id="0" name=""/>
        <dsp:cNvSpPr/>
      </dsp:nvSpPr>
      <dsp:spPr>
        <a:xfrm>
          <a:off x="71869" y="243969"/>
          <a:ext cx="813796" cy="813796"/>
        </a:xfrm>
        <a:prstGeom prst="ellipse">
          <a:avLst/>
        </a:prstGeom>
        <a:solidFill>
          <a:schemeClr val="lt1">
            <a:hueOff val="0"/>
            <a:satOff val="0"/>
            <a:lumOff val="0"/>
            <a:alphaOff val="0"/>
          </a:schemeClr>
        </a:solidFill>
        <a:ln w="48000" cap="flat" cmpd="thickThin"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BDF27B4C-96D2-4A3D-AE52-3C9211ACD48C}">
      <dsp:nvSpPr>
        <dsp:cNvPr id="0" name=""/>
        <dsp:cNvSpPr/>
      </dsp:nvSpPr>
      <dsp:spPr>
        <a:xfrm>
          <a:off x="852022" y="1302074"/>
          <a:ext cx="4222578" cy="651037"/>
        </a:xfrm>
        <a:prstGeom prst="rect">
          <a:avLst/>
        </a:prstGeom>
        <a:solidFill>
          <a:schemeClr val="accent1">
            <a:hueOff val="0"/>
            <a:satOff val="0"/>
            <a:lumOff val="0"/>
            <a:alphaOff val="0"/>
          </a:schemeClr>
        </a:solidFill>
        <a:ln w="48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16761" tIns="93980" rIns="93980" bIns="93980" numCol="1" spcCol="1270" anchor="ctr" anchorCtr="0">
          <a:noAutofit/>
        </a:bodyPr>
        <a:lstStyle/>
        <a:p>
          <a:pPr marL="0" lvl="0" indent="0" algn="l" defTabSz="1644650">
            <a:lnSpc>
              <a:spcPct val="90000"/>
            </a:lnSpc>
            <a:spcBef>
              <a:spcPct val="0"/>
            </a:spcBef>
            <a:spcAft>
              <a:spcPct val="35000"/>
            </a:spcAft>
            <a:buNone/>
          </a:pPr>
          <a:r>
            <a:rPr lang="en-US" sz="3700" kern="1200" dirty="0"/>
            <a:t>Writing</a:t>
          </a:r>
        </a:p>
      </dsp:txBody>
      <dsp:txXfrm>
        <a:off x="852022" y="1302074"/>
        <a:ext cx="4222578" cy="651037"/>
      </dsp:txXfrm>
    </dsp:sp>
    <dsp:sp modelId="{1159266A-C9A8-41DC-9E27-FCEDBDBA1BAB}">
      <dsp:nvSpPr>
        <dsp:cNvPr id="0" name=""/>
        <dsp:cNvSpPr/>
      </dsp:nvSpPr>
      <dsp:spPr>
        <a:xfrm>
          <a:off x="445124" y="1220694"/>
          <a:ext cx="813796" cy="813796"/>
        </a:xfrm>
        <a:prstGeom prst="ellipse">
          <a:avLst/>
        </a:prstGeom>
        <a:solidFill>
          <a:schemeClr val="lt1">
            <a:hueOff val="0"/>
            <a:satOff val="0"/>
            <a:lumOff val="0"/>
            <a:alphaOff val="0"/>
          </a:schemeClr>
        </a:solidFill>
        <a:ln w="48000" cap="flat" cmpd="thickThin"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65EB4A35-15D4-41E1-9EA3-E92605D648E1}">
      <dsp:nvSpPr>
        <dsp:cNvPr id="0" name=""/>
        <dsp:cNvSpPr/>
      </dsp:nvSpPr>
      <dsp:spPr>
        <a:xfrm>
          <a:off x="798226" y="2250394"/>
          <a:ext cx="4222578" cy="651037"/>
        </a:xfrm>
        <a:prstGeom prst="rect">
          <a:avLst/>
        </a:prstGeom>
        <a:solidFill>
          <a:schemeClr val="accent1">
            <a:hueOff val="0"/>
            <a:satOff val="0"/>
            <a:lumOff val="0"/>
            <a:alphaOff val="0"/>
          </a:schemeClr>
        </a:solidFill>
        <a:ln w="48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16761" tIns="93980" rIns="93980" bIns="93980" numCol="1" spcCol="1270" anchor="ctr" anchorCtr="0">
          <a:noAutofit/>
        </a:bodyPr>
        <a:lstStyle/>
        <a:p>
          <a:pPr marL="0" lvl="0" indent="0" algn="l" defTabSz="1644650">
            <a:lnSpc>
              <a:spcPct val="90000"/>
            </a:lnSpc>
            <a:spcBef>
              <a:spcPct val="0"/>
            </a:spcBef>
            <a:spcAft>
              <a:spcPct val="35000"/>
            </a:spcAft>
            <a:buNone/>
          </a:pPr>
          <a:r>
            <a:rPr lang="en-US" sz="3700" kern="1200" dirty="0"/>
            <a:t>Revising</a:t>
          </a:r>
        </a:p>
      </dsp:txBody>
      <dsp:txXfrm>
        <a:off x="798226" y="2250394"/>
        <a:ext cx="4222578" cy="651037"/>
      </dsp:txXfrm>
    </dsp:sp>
    <dsp:sp modelId="{C72D8725-3BBB-40EC-9E06-30E6A686A8C0}">
      <dsp:nvSpPr>
        <dsp:cNvPr id="0" name=""/>
        <dsp:cNvSpPr/>
      </dsp:nvSpPr>
      <dsp:spPr>
        <a:xfrm>
          <a:off x="445124" y="2197419"/>
          <a:ext cx="813796" cy="813796"/>
        </a:xfrm>
        <a:prstGeom prst="ellipse">
          <a:avLst/>
        </a:prstGeom>
        <a:solidFill>
          <a:schemeClr val="lt1">
            <a:hueOff val="0"/>
            <a:satOff val="0"/>
            <a:lumOff val="0"/>
            <a:alphaOff val="0"/>
          </a:schemeClr>
        </a:solidFill>
        <a:ln w="48000" cap="flat" cmpd="thickThin"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C7464FF9-9736-4266-8F9C-18CEA199F50A}">
      <dsp:nvSpPr>
        <dsp:cNvPr id="0" name=""/>
        <dsp:cNvSpPr/>
      </dsp:nvSpPr>
      <dsp:spPr>
        <a:xfrm>
          <a:off x="478767" y="3255524"/>
          <a:ext cx="4595832" cy="651037"/>
        </a:xfrm>
        <a:prstGeom prst="rect">
          <a:avLst/>
        </a:prstGeom>
        <a:solidFill>
          <a:schemeClr val="accent1">
            <a:hueOff val="0"/>
            <a:satOff val="0"/>
            <a:lumOff val="0"/>
            <a:alphaOff val="0"/>
          </a:schemeClr>
        </a:solidFill>
        <a:ln w="48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16761" tIns="93980" rIns="93980" bIns="93980" numCol="1" spcCol="1270" anchor="ctr" anchorCtr="0">
          <a:noAutofit/>
        </a:bodyPr>
        <a:lstStyle/>
        <a:p>
          <a:pPr marL="0" lvl="0" indent="0" algn="l" defTabSz="1644650">
            <a:lnSpc>
              <a:spcPct val="90000"/>
            </a:lnSpc>
            <a:spcBef>
              <a:spcPct val="0"/>
            </a:spcBef>
            <a:spcAft>
              <a:spcPct val="35000"/>
            </a:spcAft>
            <a:buNone/>
          </a:pPr>
          <a:r>
            <a:rPr lang="en-US" sz="3700" kern="1200" dirty="0"/>
            <a:t>Polishing</a:t>
          </a:r>
        </a:p>
      </dsp:txBody>
      <dsp:txXfrm>
        <a:off x="478767" y="3255524"/>
        <a:ext cx="4595832" cy="651037"/>
      </dsp:txXfrm>
    </dsp:sp>
    <dsp:sp modelId="{80C8AD43-A871-4516-AF98-475CFC537B55}">
      <dsp:nvSpPr>
        <dsp:cNvPr id="0" name=""/>
        <dsp:cNvSpPr/>
      </dsp:nvSpPr>
      <dsp:spPr>
        <a:xfrm>
          <a:off x="71869" y="3174144"/>
          <a:ext cx="813796" cy="813796"/>
        </a:xfrm>
        <a:prstGeom prst="ellipse">
          <a:avLst/>
        </a:prstGeom>
        <a:solidFill>
          <a:schemeClr val="lt1">
            <a:hueOff val="0"/>
            <a:satOff val="0"/>
            <a:lumOff val="0"/>
            <a:alphaOff val="0"/>
          </a:schemeClr>
        </a:solidFill>
        <a:ln w="48000" cap="flat" cmpd="thickThin"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3.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4.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5.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6.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7.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592137A8-AC54-2120-926B-A22B41C82E9D}"/>
              </a:ext>
            </a:extLst>
          </p:cNvPr>
          <p:cNvSpPr>
            <a:spLocks noGrp="1"/>
          </p:cNvSpPr>
          <p:nvPr>
            <p:ph type="hdr" sz="quarter"/>
          </p:nvPr>
        </p:nvSpPr>
        <p:spPr>
          <a:xfrm>
            <a:off x="0" y="0"/>
            <a:ext cx="3067050" cy="469900"/>
          </a:xfrm>
          <a:prstGeom prst="rect">
            <a:avLst/>
          </a:prstGeom>
        </p:spPr>
        <p:txBody>
          <a:bodyPr vert="horz" lIns="93890" tIns="46946" rIns="93890" bIns="46946" rtlCol="0"/>
          <a:lstStyle>
            <a:lvl1pPr algn="l" eaLnBrk="1" fontAlgn="auto" hangingPunct="1">
              <a:spcBef>
                <a:spcPts val="0"/>
              </a:spcBef>
              <a:spcAft>
                <a:spcPts val="0"/>
              </a:spcAft>
              <a:defRPr sz="1200">
                <a:latin typeface="+mn-lt"/>
              </a:defRPr>
            </a:lvl1pPr>
          </a:lstStyle>
          <a:p>
            <a:pPr>
              <a:defRPr/>
            </a:pPr>
            <a:endParaRPr/>
          </a:p>
        </p:txBody>
      </p:sp>
      <p:sp>
        <p:nvSpPr>
          <p:cNvPr id="3" name="Date Placeholder 2">
            <a:extLst>
              <a:ext uri="{FF2B5EF4-FFF2-40B4-BE49-F238E27FC236}">
                <a16:creationId xmlns:a16="http://schemas.microsoft.com/office/drawing/2014/main" id="{D677B8A6-84C3-4697-8F8A-6BC1D2AB68D7}"/>
              </a:ext>
            </a:extLst>
          </p:cNvPr>
          <p:cNvSpPr>
            <a:spLocks noGrp="1"/>
          </p:cNvSpPr>
          <p:nvPr>
            <p:ph type="dt" sz="quarter" idx="1"/>
          </p:nvPr>
        </p:nvSpPr>
        <p:spPr>
          <a:xfrm>
            <a:off x="4008438" y="0"/>
            <a:ext cx="3067050" cy="469900"/>
          </a:xfrm>
          <a:prstGeom prst="rect">
            <a:avLst/>
          </a:prstGeom>
        </p:spPr>
        <p:txBody>
          <a:bodyPr vert="horz" lIns="93890" tIns="46946" rIns="93890" bIns="46946" rtlCol="0"/>
          <a:lstStyle>
            <a:lvl1pPr algn="r" eaLnBrk="1" fontAlgn="auto" hangingPunct="1">
              <a:spcBef>
                <a:spcPts val="0"/>
              </a:spcBef>
              <a:spcAft>
                <a:spcPts val="0"/>
              </a:spcAft>
              <a:defRPr sz="1200">
                <a:latin typeface="+mn-lt"/>
              </a:defRPr>
            </a:lvl1pPr>
          </a:lstStyle>
          <a:p>
            <a:pPr>
              <a:defRPr/>
            </a:pPr>
            <a:fld id="{3FCFDF3E-0710-462E-A237-53E44A7366DC}" type="datetimeFigureOut">
              <a:rPr lang="en-US"/>
              <a:pPr>
                <a:defRPr/>
              </a:pPr>
              <a:t>5/6/2024</a:t>
            </a:fld>
            <a:endParaRPr dirty="0"/>
          </a:p>
        </p:txBody>
      </p:sp>
      <p:sp>
        <p:nvSpPr>
          <p:cNvPr id="4" name="Footer Placeholder 3">
            <a:extLst>
              <a:ext uri="{FF2B5EF4-FFF2-40B4-BE49-F238E27FC236}">
                <a16:creationId xmlns:a16="http://schemas.microsoft.com/office/drawing/2014/main" id="{6BC7DAD1-4A22-335F-A0D0-E348ADC7EA5A}"/>
              </a:ext>
            </a:extLst>
          </p:cNvPr>
          <p:cNvSpPr>
            <a:spLocks noGrp="1"/>
          </p:cNvSpPr>
          <p:nvPr>
            <p:ph type="ftr" sz="quarter" idx="2"/>
          </p:nvPr>
        </p:nvSpPr>
        <p:spPr>
          <a:xfrm>
            <a:off x="0" y="8893175"/>
            <a:ext cx="3067050" cy="469900"/>
          </a:xfrm>
          <a:prstGeom prst="rect">
            <a:avLst/>
          </a:prstGeom>
        </p:spPr>
        <p:txBody>
          <a:bodyPr vert="horz" lIns="93890" tIns="46946" rIns="93890" bIns="46946" rtlCol="0" anchor="b"/>
          <a:lstStyle>
            <a:lvl1pPr algn="l" eaLnBrk="1" fontAlgn="auto" hangingPunct="1">
              <a:spcBef>
                <a:spcPts val="0"/>
              </a:spcBef>
              <a:spcAft>
                <a:spcPts val="0"/>
              </a:spcAft>
              <a:defRPr sz="1200">
                <a:latin typeface="+mn-lt"/>
              </a:defRPr>
            </a:lvl1pPr>
          </a:lstStyle>
          <a:p>
            <a:pPr>
              <a:defRPr/>
            </a:pPr>
            <a:endParaRPr/>
          </a:p>
        </p:txBody>
      </p:sp>
      <p:sp>
        <p:nvSpPr>
          <p:cNvPr id="5" name="Slide Number Placeholder 4">
            <a:extLst>
              <a:ext uri="{FF2B5EF4-FFF2-40B4-BE49-F238E27FC236}">
                <a16:creationId xmlns:a16="http://schemas.microsoft.com/office/drawing/2014/main" id="{3DEAC9CF-6D9A-5D30-5EC4-586A9CF9B451}"/>
              </a:ext>
            </a:extLst>
          </p:cNvPr>
          <p:cNvSpPr>
            <a:spLocks noGrp="1"/>
          </p:cNvSpPr>
          <p:nvPr>
            <p:ph type="sldNum" sz="quarter" idx="3"/>
          </p:nvPr>
        </p:nvSpPr>
        <p:spPr>
          <a:xfrm>
            <a:off x="4008438" y="8893175"/>
            <a:ext cx="3067050" cy="469900"/>
          </a:xfrm>
          <a:prstGeom prst="rect">
            <a:avLst/>
          </a:prstGeom>
        </p:spPr>
        <p:txBody>
          <a:bodyPr vert="horz" wrap="square" lIns="93890" tIns="46946" rIns="93890" bIns="46946" numCol="1" anchor="b" anchorCtr="0" compatLnSpc="1">
            <a:prstTxWarp prst="textNoShape">
              <a:avLst/>
            </a:prstTxWarp>
          </a:bodyPr>
          <a:lstStyle>
            <a:lvl1pPr algn="r" eaLnBrk="1" hangingPunct="1">
              <a:defRPr sz="1200">
                <a:latin typeface="Euphemia" panose="020B0503040102020104" pitchFamily="34" charset="0"/>
              </a:defRPr>
            </a:lvl1pPr>
          </a:lstStyle>
          <a:p>
            <a:fld id="{42B0A1E2-D3C6-4629-B0BA-2280B3DB52C9}" type="slidenum">
              <a:rPr lang="en-US" altLang="en-US"/>
              <a:pPr/>
              <a:t>‹#›</a:t>
            </a:fld>
            <a:endParaRPr lang="en-US"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Slide Image Placeholder 3">
            <a:extLst>
              <a:ext uri="{FF2B5EF4-FFF2-40B4-BE49-F238E27FC236}">
                <a16:creationId xmlns:a16="http://schemas.microsoft.com/office/drawing/2014/main" id="{8548972D-D0FD-B731-5EA7-054390EE0C1E}"/>
              </a:ext>
            </a:extLst>
          </p:cNvPr>
          <p:cNvSpPr>
            <a:spLocks noGrp="1" noRot="1" noChangeAspect="1"/>
          </p:cNvSpPr>
          <p:nvPr>
            <p:ph type="sldImg" idx="2"/>
          </p:nvPr>
        </p:nvSpPr>
        <p:spPr>
          <a:xfrm>
            <a:off x="219075" y="119063"/>
            <a:ext cx="6546850" cy="3683000"/>
          </a:xfrm>
          <a:prstGeom prst="rect">
            <a:avLst/>
          </a:prstGeom>
          <a:noFill/>
          <a:ln w="12700">
            <a:solidFill>
              <a:prstClr val="black"/>
            </a:solidFill>
          </a:ln>
        </p:spPr>
        <p:txBody>
          <a:bodyPr vert="horz" lIns="93890" tIns="46946" rIns="93890" bIns="46946" rtlCol="0" anchor="ctr"/>
          <a:lstStyle/>
          <a:p>
            <a:pPr lvl="0"/>
            <a:endParaRPr noProof="0" dirty="0"/>
          </a:p>
        </p:txBody>
      </p:sp>
      <p:sp>
        <p:nvSpPr>
          <p:cNvPr id="5" name="Notes Placeholder 4">
            <a:extLst>
              <a:ext uri="{FF2B5EF4-FFF2-40B4-BE49-F238E27FC236}">
                <a16:creationId xmlns:a16="http://schemas.microsoft.com/office/drawing/2014/main" id="{3A069FF3-6817-74AB-5E92-B6D244B914FA}"/>
              </a:ext>
            </a:extLst>
          </p:cNvPr>
          <p:cNvSpPr>
            <a:spLocks noGrp="1"/>
          </p:cNvSpPr>
          <p:nvPr>
            <p:ph type="body" sz="quarter" idx="3"/>
          </p:nvPr>
        </p:nvSpPr>
        <p:spPr>
          <a:xfrm>
            <a:off x="268288" y="3833813"/>
            <a:ext cx="6562725" cy="3686175"/>
          </a:xfrm>
          <a:prstGeom prst="rect">
            <a:avLst/>
          </a:prstGeom>
        </p:spPr>
        <p:txBody>
          <a:bodyPr vert="horz" lIns="93890" tIns="276502" rIns="93890" bIns="46946" rtlCol="0"/>
          <a:lstStyle/>
          <a:p>
            <a:pPr lvl="0"/>
            <a:r>
              <a:rPr noProof="0" dirty="0"/>
              <a:t>Click to edit Master text styles</a:t>
            </a:r>
          </a:p>
          <a:p>
            <a:pPr lvl="1"/>
            <a:r>
              <a:rPr noProof="0" dirty="0"/>
              <a:t>Second level</a:t>
            </a:r>
          </a:p>
          <a:p>
            <a:pPr lvl="2"/>
            <a:r>
              <a:rPr noProof="0" dirty="0"/>
              <a:t>Third level</a:t>
            </a:r>
          </a:p>
          <a:p>
            <a:pPr lvl="3"/>
            <a:r>
              <a:rPr noProof="0" dirty="0"/>
              <a:t>Fourth level</a:t>
            </a:r>
          </a:p>
          <a:p>
            <a:pPr lvl="4"/>
            <a:r>
              <a:rPr noProof="0" dirty="0"/>
              <a:t>Fifth level</a:t>
            </a:r>
          </a:p>
        </p:txBody>
      </p:sp>
      <p:sp>
        <p:nvSpPr>
          <p:cNvPr id="7" name="Slide Number Placeholder 6">
            <a:extLst>
              <a:ext uri="{FF2B5EF4-FFF2-40B4-BE49-F238E27FC236}">
                <a16:creationId xmlns:a16="http://schemas.microsoft.com/office/drawing/2014/main" id="{60DFCE9A-5F1E-95E6-4477-E1856E53A80F}"/>
              </a:ext>
            </a:extLst>
          </p:cNvPr>
          <p:cNvSpPr>
            <a:spLocks noGrp="1"/>
          </p:cNvSpPr>
          <p:nvPr>
            <p:ph type="sldNum" sz="quarter" idx="5"/>
          </p:nvPr>
        </p:nvSpPr>
        <p:spPr>
          <a:xfrm>
            <a:off x="4008438" y="8893175"/>
            <a:ext cx="3067050" cy="469900"/>
          </a:xfrm>
          <a:prstGeom prst="rect">
            <a:avLst/>
          </a:prstGeom>
        </p:spPr>
        <p:txBody>
          <a:bodyPr vert="horz" wrap="square" lIns="93890" tIns="46946" rIns="93890" bIns="46946" numCol="1" anchor="b" anchorCtr="0" compatLnSpc="1">
            <a:prstTxWarp prst="textNoShape">
              <a:avLst/>
            </a:prstTxWarp>
          </a:bodyPr>
          <a:lstStyle>
            <a:lvl1pPr algn="r" eaLnBrk="1" hangingPunct="1">
              <a:defRPr sz="1100"/>
            </a:lvl1pPr>
          </a:lstStyle>
          <a:p>
            <a:fld id="{548F3709-E1B2-441A-8315-51F5096E216C}" type="slidenum">
              <a:rPr lang="en-US" altLang="en-US"/>
              <a:pPr/>
              <a:t>‹#›</a:t>
            </a:fld>
            <a:endParaRPr lang="en-US"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100" kern="1200">
        <a:solidFill>
          <a:schemeClr val="tx1"/>
        </a:solidFill>
        <a:latin typeface="Tw Cen MT" panose="020B0602020104020603" pitchFamily="34" charset="0"/>
        <a:ea typeface="+mn-ea"/>
        <a:cs typeface="+mn-cs"/>
      </a:defRPr>
    </a:lvl1pPr>
    <a:lvl2pPr marL="457200" algn="l" rtl="0" eaLnBrk="0" fontAlgn="base" hangingPunct="0">
      <a:spcBef>
        <a:spcPct val="30000"/>
      </a:spcBef>
      <a:spcAft>
        <a:spcPct val="0"/>
      </a:spcAft>
      <a:defRPr sz="1100" kern="1200">
        <a:solidFill>
          <a:schemeClr val="tx1"/>
        </a:solidFill>
        <a:latin typeface="Tw Cen MT" panose="020B0602020104020603" pitchFamily="34" charset="0"/>
        <a:ea typeface="+mn-ea"/>
        <a:cs typeface="+mn-cs"/>
      </a:defRPr>
    </a:lvl2pPr>
    <a:lvl3pPr marL="914400" algn="l" rtl="0" eaLnBrk="0" fontAlgn="base" hangingPunct="0">
      <a:spcBef>
        <a:spcPct val="30000"/>
      </a:spcBef>
      <a:spcAft>
        <a:spcPct val="0"/>
      </a:spcAft>
      <a:defRPr sz="1100" kern="1200">
        <a:solidFill>
          <a:schemeClr val="tx1"/>
        </a:solidFill>
        <a:latin typeface="Tw Cen MT" panose="020B0602020104020603" pitchFamily="34" charset="0"/>
        <a:ea typeface="+mn-ea"/>
        <a:cs typeface="+mn-cs"/>
      </a:defRPr>
    </a:lvl3pPr>
    <a:lvl4pPr marL="1371600" algn="l" rtl="0" eaLnBrk="0" fontAlgn="base" hangingPunct="0">
      <a:spcBef>
        <a:spcPct val="30000"/>
      </a:spcBef>
      <a:spcAft>
        <a:spcPct val="0"/>
      </a:spcAft>
      <a:defRPr sz="1100" kern="1200">
        <a:solidFill>
          <a:schemeClr val="tx1"/>
        </a:solidFill>
        <a:latin typeface="Tw Cen MT" panose="020B0602020104020603" pitchFamily="34" charset="0"/>
        <a:ea typeface="+mn-ea"/>
        <a:cs typeface="+mn-cs"/>
      </a:defRPr>
    </a:lvl4pPr>
    <a:lvl5pPr marL="1828800" algn="l" rtl="0" eaLnBrk="0" fontAlgn="base" hangingPunct="0">
      <a:spcBef>
        <a:spcPct val="30000"/>
      </a:spcBef>
      <a:spcAft>
        <a:spcPct val="0"/>
      </a:spcAft>
      <a:defRPr sz="1100" kern="1200">
        <a:solidFill>
          <a:schemeClr val="tx1"/>
        </a:solidFill>
        <a:latin typeface="Tw Cen MT" panose="020B0602020104020603"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Slide Image Placeholder 1">
            <a:extLst>
              <a:ext uri="{FF2B5EF4-FFF2-40B4-BE49-F238E27FC236}">
                <a16:creationId xmlns:a16="http://schemas.microsoft.com/office/drawing/2014/main" id="{0AB7AF20-DFBC-3286-B796-90175F8E9C85}"/>
              </a:ext>
            </a:extLst>
          </p:cNvPr>
          <p:cNvSpPr>
            <a:spLocks noGrp="1" noRot="1" noChangeAspect="1" noTextEdit="1"/>
          </p:cNvSpPr>
          <p:nvPr>
            <p:ph type="sldImg"/>
          </p:nvPr>
        </p:nvSpPr>
        <p:spPr bwMode="auto">
          <a:xfrm>
            <a:off x="274638" y="182563"/>
            <a:ext cx="6546850" cy="3683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a:extLst>
              <a:ext uri="{FF2B5EF4-FFF2-40B4-BE49-F238E27FC236}">
                <a16:creationId xmlns:a16="http://schemas.microsoft.com/office/drawing/2014/main" id="{B65CDD7D-CB42-6738-47F6-C6D742403E5E}"/>
              </a:ext>
            </a:extLst>
          </p:cNvPr>
          <p:cNvSpPr>
            <a:spLocks noGrp="1"/>
          </p:cNvSpPr>
          <p:nvPr>
            <p:ph type="body" idx="1"/>
          </p:nvPr>
        </p:nvSpPr>
        <p:spPr>
          <a:xfrm>
            <a:off x="268288" y="3833813"/>
            <a:ext cx="6562725" cy="5059362"/>
          </a:xfrm>
        </p:spPr>
        <p:txBody>
          <a:bodyPr tIns="91440"/>
          <a:lstStyle/>
          <a:p>
            <a:pPr eaLnBrk="1" fontAlgn="auto" hangingPunct="1">
              <a:spcBef>
                <a:spcPts val="0"/>
              </a:spcBef>
              <a:spcAft>
                <a:spcPts val="600"/>
              </a:spcAft>
              <a:defRPr/>
            </a:pPr>
            <a:r>
              <a:rPr lang="en-US" sz="1400" b="1" u="sng" dirty="0">
                <a:latin typeface="+mn-lt"/>
                <a:cs typeface="Arial" panose="020B0604020202020204" pitchFamily="34" charset="0"/>
              </a:rPr>
              <a:t>Instructor Instructions</a:t>
            </a:r>
          </a:p>
          <a:p>
            <a:pPr marL="172839" indent="-172839" eaLnBrk="1" fontAlgn="auto" hangingPunct="1">
              <a:spcBef>
                <a:spcPts val="0"/>
              </a:spcBef>
              <a:spcAft>
                <a:spcPts val="600"/>
              </a:spcAft>
              <a:buFont typeface="Arial" panose="020B0604020202020204" pitchFamily="34" charset="0"/>
              <a:buChar char="•"/>
              <a:defRPr/>
            </a:pPr>
            <a:r>
              <a:rPr lang="en-US" sz="1400" dirty="0">
                <a:latin typeface="+mn-lt"/>
                <a:cs typeface="Arial" panose="020B0604020202020204" pitchFamily="34" charset="0"/>
              </a:rPr>
              <a:t>Welcome participants to course.</a:t>
            </a:r>
          </a:p>
          <a:p>
            <a:pPr eaLnBrk="1" fontAlgn="auto" hangingPunct="1">
              <a:spcBef>
                <a:spcPts val="0"/>
              </a:spcBef>
              <a:spcAft>
                <a:spcPts val="600"/>
              </a:spcAft>
              <a:buFont typeface="Arial" panose="020B0604020202020204" pitchFamily="34" charset="0"/>
              <a:buNone/>
              <a:defRPr/>
            </a:pPr>
            <a:r>
              <a:rPr lang="en-US" sz="1400" b="1" u="sng" dirty="0">
                <a:latin typeface="+mn-lt"/>
                <a:cs typeface="Arial" panose="020B0604020202020204" pitchFamily="34" charset="0"/>
              </a:rPr>
              <a:t>Instructor to Say/Paraphrase</a:t>
            </a:r>
          </a:p>
          <a:p>
            <a:pPr marL="285750" indent="-285750" eaLnBrk="1" fontAlgn="auto" hangingPunct="1">
              <a:spcBef>
                <a:spcPts val="0"/>
              </a:spcBef>
              <a:spcAft>
                <a:spcPts val="600"/>
              </a:spcAft>
              <a:buFont typeface="Arial" panose="020B0604020202020204" pitchFamily="34" charset="0"/>
              <a:buChar char="•"/>
              <a:defRPr/>
            </a:pPr>
            <a:r>
              <a:rPr lang="en-US" sz="1400" dirty="0">
                <a:latin typeface="+mn-lt"/>
                <a:cs typeface="Arial" panose="020B0604020202020204" pitchFamily="34" charset="0"/>
              </a:rPr>
              <a:t>It’s great to be here with you today to discuss how to expedite the drafting of your letters to Congress, Issue Briefs and Reports.</a:t>
            </a:r>
          </a:p>
          <a:p>
            <a:pPr marL="285750" indent="-285750" eaLnBrk="1" fontAlgn="auto" hangingPunct="1">
              <a:spcBef>
                <a:spcPts val="0"/>
              </a:spcBef>
              <a:spcAft>
                <a:spcPts val="600"/>
              </a:spcAft>
              <a:buFont typeface="Arial" panose="020B0604020202020204" pitchFamily="34" charset="0"/>
              <a:buChar char="•"/>
              <a:defRPr/>
            </a:pPr>
            <a:r>
              <a:rPr lang="en-US" sz="1400" dirty="0">
                <a:latin typeface="+mn-lt"/>
                <a:cs typeface="Arial" panose="020B0604020202020204" pitchFamily="34" charset="0"/>
              </a:rPr>
              <a:t>We have similar challenges in the audit world at GAO and the IG offices, and in my experience in the legal world as well.</a:t>
            </a:r>
          </a:p>
          <a:p>
            <a:pPr eaLnBrk="1" fontAlgn="auto" hangingPunct="1">
              <a:spcBef>
                <a:spcPts val="0"/>
              </a:spcBef>
              <a:spcAft>
                <a:spcPts val="600"/>
              </a:spcAft>
              <a:defRPr/>
            </a:pPr>
            <a:r>
              <a:rPr lang="en-US" sz="1400" b="1" u="sng" dirty="0">
                <a:latin typeface="+mn-lt"/>
                <a:cs typeface="Arial" panose="020B0604020202020204" pitchFamily="34" charset="0"/>
              </a:rPr>
              <a:t>Supplemental Materials</a:t>
            </a:r>
          </a:p>
          <a:p>
            <a:pPr marL="172839" indent="-172839" eaLnBrk="1" fontAlgn="auto" hangingPunct="1">
              <a:spcBef>
                <a:spcPts val="0"/>
              </a:spcBef>
              <a:spcAft>
                <a:spcPts val="600"/>
              </a:spcAft>
              <a:buFont typeface="Arial" panose="020B0604020202020204" pitchFamily="34" charset="0"/>
              <a:buChar char="•"/>
              <a:defRPr/>
            </a:pPr>
            <a:r>
              <a:rPr lang="en-US" sz="1400" dirty="0">
                <a:latin typeface="+mn-lt"/>
                <a:cs typeface="Arial" panose="020B0604020202020204" pitchFamily="34" charset="0"/>
              </a:rPr>
              <a:t>None.</a:t>
            </a:r>
          </a:p>
        </p:txBody>
      </p:sp>
      <p:sp>
        <p:nvSpPr>
          <p:cNvPr id="11268" name="Slide Number Placeholder 3">
            <a:extLst>
              <a:ext uri="{FF2B5EF4-FFF2-40B4-BE49-F238E27FC236}">
                <a16:creationId xmlns:a16="http://schemas.microsoft.com/office/drawing/2014/main" id="{D2A2CE57-9BCD-0099-0F53-CD2E3C98A7FE}"/>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w Cen MT" panose="020B0602020104020603" pitchFamily="34" charset="0"/>
              </a:defRPr>
            </a:lvl1pPr>
            <a:lvl2pPr marL="742950" indent="-285750">
              <a:defRPr>
                <a:solidFill>
                  <a:schemeClr val="tx1"/>
                </a:solidFill>
                <a:latin typeface="Tw Cen MT" panose="020B0602020104020603" pitchFamily="34" charset="0"/>
              </a:defRPr>
            </a:lvl2pPr>
            <a:lvl3pPr marL="1143000" indent="-228600">
              <a:defRPr>
                <a:solidFill>
                  <a:schemeClr val="tx1"/>
                </a:solidFill>
                <a:latin typeface="Tw Cen MT" panose="020B0602020104020603" pitchFamily="34" charset="0"/>
              </a:defRPr>
            </a:lvl3pPr>
            <a:lvl4pPr marL="1600200" indent="-228600">
              <a:defRPr>
                <a:solidFill>
                  <a:schemeClr val="tx1"/>
                </a:solidFill>
                <a:latin typeface="Tw Cen MT" panose="020B0602020104020603" pitchFamily="34" charset="0"/>
              </a:defRPr>
            </a:lvl4pPr>
            <a:lvl5pPr marL="2057400" indent="-228600">
              <a:defRPr>
                <a:solidFill>
                  <a:schemeClr val="tx1"/>
                </a:solidFill>
                <a:latin typeface="Tw Cen MT" panose="020B0602020104020603" pitchFamily="34" charset="0"/>
              </a:defRPr>
            </a:lvl5pPr>
            <a:lvl6pPr marL="2514600" indent="-228600" eaLnBrk="0" fontAlgn="base" hangingPunct="0">
              <a:spcBef>
                <a:spcPct val="0"/>
              </a:spcBef>
              <a:spcAft>
                <a:spcPct val="0"/>
              </a:spcAft>
              <a:defRPr>
                <a:solidFill>
                  <a:schemeClr val="tx1"/>
                </a:solidFill>
                <a:latin typeface="Tw Cen MT" panose="020B0602020104020603" pitchFamily="34" charset="0"/>
              </a:defRPr>
            </a:lvl6pPr>
            <a:lvl7pPr marL="2971800" indent="-228600" eaLnBrk="0" fontAlgn="base" hangingPunct="0">
              <a:spcBef>
                <a:spcPct val="0"/>
              </a:spcBef>
              <a:spcAft>
                <a:spcPct val="0"/>
              </a:spcAft>
              <a:defRPr>
                <a:solidFill>
                  <a:schemeClr val="tx1"/>
                </a:solidFill>
                <a:latin typeface="Tw Cen MT" panose="020B0602020104020603" pitchFamily="34" charset="0"/>
              </a:defRPr>
            </a:lvl7pPr>
            <a:lvl8pPr marL="3429000" indent="-228600" eaLnBrk="0" fontAlgn="base" hangingPunct="0">
              <a:spcBef>
                <a:spcPct val="0"/>
              </a:spcBef>
              <a:spcAft>
                <a:spcPct val="0"/>
              </a:spcAft>
              <a:defRPr>
                <a:solidFill>
                  <a:schemeClr val="tx1"/>
                </a:solidFill>
                <a:latin typeface="Tw Cen MT" panose="020B0602020104020603" pitchFamily="34" charset="0"/>
              </a:defRPr>
            </a:lvl8pPr>
            <a:lvl9pPr marL="3886200" indent="-228600" eaLnBrk="0" fontAlgn="base" hangingPunct="0">
              <a:spcBef>
                <a:spcPct val="0"/>
              </a:spcBef>
              <a:spcAft>
                <a:spcPct val="0"/>
              </a:spcAft>
              <a:defRPr>
                <a:solidFill>
                  <a:schemeClr val="tx1"/>
                </a:solidFill>
                <a:latin typeface="Tw Cen MT" panose="020B0602020104020603" pitchFamily="34" charset="0"/>
              </a:defRPr>
            </a:lvl9pPr>
          </a:lstStyle>
          <a:p>
            <a:fld id="{2E81CAFE-619E-471A-852B-4287D36942B6}" type="slidenum">
              <a:rPr lang="en-US" altLang="en-US"/>
              <a:pPr/>
              <a:t>1</a:t>
            </a:fld>
            <a:endParaRPr lang="en-US"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Slide Image Placeholder 1">
            <a:extLst>
              <a:ext uri="{FF2B5EF4-FFF2-40B4-BE49-F238E27FC236}">
                <a16:creationId xmlns:a16="http://schemas.microsoft.com/office/drawing/2014/main" id="{E521B14C-8BBD-ABF2-BDC4-629EBFE62D75}"/>
              </a:ext>
            </a:extLst>
          </p:cNvPr>
          <p:cNvSpPr>
            <a:spLocks noGrp="1" noRot="1" noChangeAspect="1" noTextEdit="1"/>
          </p:cNvSpPr>
          <p:nvPr>
            <p:ph type="sldImg"/>
          </p:nvPr>
        </p:nvSpPr>
        <p:spPr bwMode="auto">
          <a:xfrm>
            <a:off x="365125" y="274638"/>
            <a:ext cx="6337300" cy="3565525"/>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a:extLst>
              <a:ext uri="{FF2B5EF4-FFF2-40B4-BE49-F238E27FC236}">
                <a16:creationId xmlns:a16="http://schemas.microsoft.com/office/drawing/2014/main" id="{3410B084-323B-47A1-BD07-4D3A6A033224}"/>
              </a:ext>
            </a:extLst>
          </p:cNvPr>
          <p:cNvSpPr>
            <a:spLocks noGrp="1"/>
          </p:cNvSpPr>
          <p:nvPr>
            <p:ph type="body" idx="1"/>
          </p:nvPr>
        </p:nvSpPr>
        <p:spPr>
          <a:xfrm>
            <a:off x="274638" y="3932238"/>
            <a:ext cx="6491287" cy="5002212"/>
          </a:xfrm>
        </p:spPr>
        <p:txBody>
          <a:bodyPr/>
          <a:lstStyle/>
          <a:p>
            <a:pPr eaLnBrk="1" fontAlgn="auto" hangingPunct="1">
              <a:spcBef>
                <a:spcPts val="0"/>
              </a:spcBef>
              <a:spcAft>
                <a:spcPts val="600"/>
              </a:spcAft>
              <a:defRPr/>
            </a:pPr>
            <a:r>
              <a:rPr lang="en-US" sz="1400" b="1" u="sng" dirty="0">
                <a:latin typeface="Arial" panose="020B0604020202020204" pitchFamily="34" charset="0"/>
                <a:cs typeface="Arial" panose="020B0604020202020204" pitchFamily="34" charset="0"/>
              </a:rPr>
              <a:t>Instructor to Say/Paraphrase</a:t>
            </a:r>
          </a:p>
          <a:p>
            <a:pPr marL="172839" indent="-172839" eaLnBrk="1" fontAlgn="auto" hangingPunct="1">
              <a:spcBef>
                <a:spcPts val="0"/>
              </a:spcBef>
              <a:spcAft>
                <a:spcPts val="600"/>
              </a:spcAft>
              <a:buFont typeface="Arial" panose="020B0604020202020204" pitchFamily="34" charset="0"/>
              <a:buChar char="•"/>
              <a:defRPr/>
            </a:pPr>
            <a:r>
              <a:rPr lang="en-US" sz="1400" dirty="0">
                <a:latin typeface="Arial" panose="020B0604020202020204" pitchFamily="34" charset="0"/>
                <a:cs typeface="Arial" panose="020B0604020202020204" pitchFamily="34" charset="0"/>
              </a:rPr>
              <a:t>Evidence is the foundation of everything we do—it’s the basis for developing our findings, conclusions, and recommendations.</a:t>
            </a:r>
          </a:p>
          <a:p>
            <a:pPr marL="172839" indent="-172839" eaLnBrk="1" fontAlgn="auto" hangingPunct="1">
              <a:spcBef>
                <a:spcPts val="0"/>
              </a:spcBef>
              <a:spcAft>
                <a:spcPts val="600"/>
              </a:spcAft>
              <a:buFont typeface="Arial" panose="020B0604020202020204" pitchFamily="34" charset="0"/>
              <a:buChar char="•"/>
              <a:defRPr/>
            </a:pPr>
            <a:r>
              <a:rPr lang="en-US" sz="1400" dirty="0">
                <a:latin typeface="Arial" panose="020B0604020202020204" pitchFamily="34" charset="0"/>
                <a:cs typeface="Arial" panose="020B0604020202020204" pitchFamily="34" charset="0"/>
              </a:rPr>
              <a:t>(In the audit world, we have to ensure that the our evidence is appropriate and sufficient to support our findings, conclusions, and recommendations.</a:t>
            </a:r>
          </a:p>
          <a:p>
            <a:pPr marL="172839" indent="-172839" eaLnBrk="1" fontAlgn="auto" hangingPunct="1">
              <a:spcBef>
                <a:spcPts val="0"/>
              </a:spcBef>
              <a:spcAft>
                <a:spcPts val="600"/>
              </a:spcAft>
              <a:buFont typeface="Arial" panose="020B0604020202020204" pitchFamily="34" charset="0"/>
              <a:buChar char="•"/>
              <a:defRPr/>
            </a:pPr>
            <a:r>
              <a:rPr lang="en-US" sz="1400" dirty="0">
                <a:latin typeface="Arial" panose="020B0604020202020204" pitchFamily="34" charset="0"/>
                <a:cs typeface="Arial" panose="020B0604020202020204" pitchFamily="34" charset="0"/>
              </a:rPr>
              <a:t>(In the audit world, the evidence that we gather has to meet Generally Accepted Government Audit Standards .)</a:t>
            </a:r>
          </a:p>
          <a:p>
            <a:pPr marL="172839" indent="-172839" eaLnBrk="1" fontAlgn="auto" hangingPunct="1">
              <a:spcBef>
                <a:spcPts val="0"/>
              </a:spcBef>
              <a:spcAft>
                <a:spcPts val="600"/>
              </a:spcAft>
              <a:buFont typeface="Arial" panose="020B0604020202020204" pitchFamily="34" charset="0"/>
              <a:buChar char="•"/>
              <a:defRPr/>
            </a:pPr>
            <a:endParaRPr lang="en-US" sz="1400" dirty="0">
              <a:latin typeface="Arial" panose="020B0604020202020204" pitchFamily="34" charset="0"/>
              <a:cs typeface="Arial" panose="020B0604020202020204" pitchFamily="34" charset="0"/>
            </a:endParaRPr>
          </a:p>
          <a:p>
            <a:pPr marL="172839" indent="-172839" eaLnBrk="1" fontAlgn="auto" hangingPunct="1">
              <a:spcBef>
                <a:spcPts val="0"/>
              </a:spcBef>
              <a:spcAft>
                <a:spcPts val="600"/>
              </a:spcAft>
              <a:buFont typeface="Arial" panose="020B0604020202020204" pitchFamily="34" charset="0"/>
              <a:buChar char="•"/>
              <a:defRPr/>
            </a:pPr>
            <a:r>
              <a:rPr lang="en-US" sz="1400" dirty="0">
                <a:latin typeface="Arial" panose="020B0604020202020204" pitchFamily="34" charset="0"/>
                <a:cs typeface="Arial" panose="020B0604020202020204" pitchFamily="34" charset="0"/>
              </a:rPr>
              <a:t>In this seminar, we’re not going to be discussing in detail about how you develop evidence or what you do to it. Instead, we’re going to assume that has already been done.  But—we needed to just note that without good evidence, there is no story usually.  We’ll discuss the relationship of the evidence to the message.</a:t>
            </a:r>
          </a:p>
          <a:p>
            <a:pPr marL="172839" indent="-172839" eaLnBrk="1" fontAlgn="auto" hangingPunct="1">
              <a:spcBef>
                <a:spcPts val="0"/>
              </a:spcBef>
              <a:spcAft>
                <a:spcPts val="600"/>
              </a:spcAft>
              <a:buFont typeface="Arial" panose="020B0604020202020204" pitchFamily="34" charset="0"/>
              <a:buChar char="•"/>
              <a:defRPr/>
            </a:pPr>
            <a:endParaRPr lang="en-US" sz="1400" dirty="0">
              <a:latin typeface="Arial" panose="020B0604020202020204" pitchFamily="34" charset="0"/>
              <a:cs typeface="Arial" panose="020B0604020202020204" pitchFamily="34" charset="0"/>
            </a:endParaRPr>
          </a:p>
          <a:p>
            <a:pPr eaLnBrk="1" fontAlgn="auto" hangingPunct="1">
              <a:spcBef>
                <a:spcPts val="0"/>
              </a:spcBef>
              <a:spcAft>
                <a:spcPts val="600"/>
              </a:spcAft>
              <a:defRPr/>
            </a:pPr>
            <a:r>
              <a:rPr lang="en-US" sz="1400" b="1" u="sng" dirty="0">
                <a:latin typeface="Arial" panose="020B0604020202020204" pitchFamily="34" charset="0"/>
                <a:cs typeface="Arial" panose="020B0604020202020204" pitchFamily="34" charset="0"/>
              </a:rPr>
              <a:t>Supplemental Materials</a:t>
            </a:r>
          </a:p>
          <a:p>
            <a:pPr marL="172839" indent="-172839" eaLnBrk="1" fontAlgn="auto" hangingPunct="1">
              <a:spcBef>
                <a:spcPts val="0"/>
              </a:spcBef>
              <a:spcAft>
                <a:spcPts val="600"/>
              </a:spcAft>
              <a:buFont typeface="Arial" panose="020B0604020202020204" pitchFamily="34" charset="0"/>
              <a:buChar char="•"/>
              <a:defRPr/>
            </a:pPr>
            <a:r>
              <a:rPr lang="en-US" sz="1400" dirty="0">
                <a:latin typeface="Arial" panose="020B0604020202020204" pitchFamily="34" charset="0"/>
                <a:cs typeface="Arial" panose="020B0604020202020204" pitchFamily="34" charset="0"/>
              </a:rPr>
              <a:t>None.</a:t>
            </a:r>
            <a:endParaRPr lang="en-US" altLang="en-US" sz="1400" b="1" u="sng" dirty="0">
              <a:solidFill>
                <a:srgbClr val="514843"/>
              </a:solidFill>
              <a:latin typeface="Arial" panose="020B0604020202020204" pitchFamily="34" charset="0"/>
              <a:cs typeface="Arial" panose="020B0604020202020204" pitchFamily="34" charset="0"/>
            </a:endParaRPr>
          </a:p>
        </p:txBody>
      </p:sp>
      <p:sp>
        <p:nvSpPr>
          <p:cNvPr id="31748" name="Slide Number Placeholder 3">
            <a:extLst>
              <a:ext uri="{FF2B5EF4-FFF2-40B4-BE49-F238E27FC236}">
                <a16:creationId xmlns:a16="http://schemas.microsoft.com/office/drawing/2014/main" id="{8637052D-415C-31A4-C096-9B64EF9F999A}"/>
              </a:ext>
            </a:extLst>
          </p:cNvPr>
          <p:cNvSpPr txBox="1">
            <a:spLocks/>
          </p:cNvSpPr>
          <p:nvPr/>
        </p:nvSpPr>
        <p:spPr bwMode="auto">
          <a:xfrm>
            <a:off x="6670675" y="9056688"/>
            <a:ext cx="406400"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100">
                <a:solidFill>
                  <a:schemeClr val="tx1"/>
                </a:solidFill>
                <a:latin typeface="Tw Cen MT" panose="020B0602020104020603" pitchFamily="34" charset="0"/>
              </a:defRPr>
            </a:lvl1pPr>
            <a:lvl2pPr marL="769938" indent="-295275">
              <a:spcBef>
                <a:spcPct val="30000"/>
              </a:spcBef>
              <a:defRPr sz="1100">
                <a:solidFill>
                  <a:schemeClr val="tx1"/>
                </a:solidFill>
                <a:latin typeface="Tw Cen MT" panose="020B0602020104020603" pitchFamily="34" charset="0"/>
              </a:defRPr>
            </a:lvl2pPr>
            <a:lvl3pPr marL="1184275" indent="-236538">
              <a:spcBef>
                <a:spcPct val="30000"/>
              </a:spcBef>
              <a:defRPr sz="1100">
                <a:solidFill>
                  <a:schemeClr val="tx1"/>
                </a:solidFill>
                <a:latin typeface="Tw Cen MT" panose="020B0602020104020603" pitchFamily="34" charset="0"/>
              </a:defRPr>
            </a:lvl3pPr>
            <a:lvl4pPr marL="1658938" indent="-236538">
              <a:spcBef>
                <a:spcPct val="30000"/>
              </a:spcBef>
              <a:defRPr sz="1100">
                <a:solidFill>
                  <a:schemeClr val="tx1"/>
                </a:solidFill>
                <a:latin typeface="Tw Cen MT" panose="020B0602020104020603" pitchFamily="34" charset="0"/>
              </a:defRPr>
            </a:lvl4pPr>
            <a:lvl5pPr marL="2133600" indent="-236538">
              <a:spcBef>
                <a:spcPct val="30000"/>
              </a:spcBef>
              <a:defRPr sz="1100">
                <a:solidFill>
                  <a:schemeClr val="tx1"/>
                </a:solidFill>
                <a:latin typeface="Tw Cen MT" panose="020B0602020104020603" pitchFamily="34" charset="0"/>
              </a:defRPr>
            </a:lvl5pPr>
            <a:lvl6pPr marL="2590800" indent="-236538" eaLnBrk="0" fontAlgn="base" hangingPunct="0">
              <a:spcBef>
                <a:spcPct val="30000"/>
              </a:spcBef>
              <a:spcAft>
                <a:spcPct val="0"/>
              </a:spcAft>
              <a:defRPr sz="1100">
                <a:solidFill>
                  <a:schemeClr val="tx1"/>
                </a:solidFill>
                <a:latin typeface="Tw Cen MT" panose="020B0602020104020603" pitchFamily="34" charset="0"/>
              </a:defRPr>
            </a:lvl6pPr>
            <a:lvl7pPr marL="3048000" indent="-236538" eaLnBrk="0" fontAlgn="base" hangingPunct="0">
              <a:spcBef>
                <a:spcPct val="30000"/>
              </a:spcBef>
              <a:spcAft>
                <a:spcPct val="0"/>
              </a:spcAft>
              <a:defRPr sz="1100">
                <a:solidFill>
                  <a:schemeClr val="tx1"/>
                </a:solidFill>
                <a:latin typeface="Tw Cen MT" panose="020B0602020104020603" pitchFamily="34" charset="0"/>
              </a:defRPr>
            </a:lvl7pPr>
            <a:lvl8pPr marL="3505200" indent="-236538" eaLnBrk="0" fontAlgn="base" hangingPunct="0">
              <a:spcBef>
                <a:spcPct val="30000"/>
              </a:spcBef>
              <a:spcAft>
                <a:spcPct val="0"/>
              </a:spcAft>
              <a:defRPr sz="1100">
                <a:solidFill>
                  <a:schemeClr val="tx1"/>
                </a:solidFill>
                <a:latin typeface="Tw Cen MT" panose="020B0602020104020603" pitchFamily="34" charset="0"/>
              </a:defRPr>
            </a:lvl8pPr>
            <a:lvl9pPr marL="3962400" indent="-236538" eaLnBrk="0" fontAlgn="base" hangingPunct="0">
              <a:spcBef>
                <a:spcPct val="30000"/>
              </a:spcBef>
              <a:spcAft>
                <a:spcPct val="0"/>
              </a:spcAft>
              <a:defRPr sz="1100">
                <a:solidFill>
                  <a:schemeClr val="tx1"/>
                </a:solidFill>
                <a:latin typeface="Tw Cen MT" panose="020B0602020104020603" pitchFamily="34" charset="0"/>
              </a:defRPr>
            </a:lvl9pPr>
          </a:lstStyle>
          <a:p>
            <a:pPr>
              <a:spcBef>
                <a:spcPct val="0"/>
              </a:spcBef>
            </a:pPr>
            <a:fld id="{CF7CE590-9284-4498-93BE-FC1EA2D419E1}" type="slidenum">
              <a:rPr lang="en-US" altLang="en-US" sz="1400">
                <a:solidFill>
                  <a:srgbClr val="514843"/>
                </a:solidFill>
                <a:latin typeface="Euphemia" panose="020B0503040102020104" pitchFamily="34" charset="0"/>
              </a:rPr>
              <a:pPr>
                <a:spcBef>
                  <a:spcPct val="0"/>
                </a:spcBef>
              </a:pPr>
              <a:t>10</a:t>
            </a:fld>
            <a:endParaRPr lang="en-US" altLang="en-US" sz="1400">
              <a:solidFill>
                <a:srgbClr val="514843"/>
              </a:solidFill>
              <a:latin typeface="Euphemia" panose="020B0503040102020104" pitchFamily="34"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Slide Image Placeholder 1">
            <a:extLst>
              <a:ext uri="{FF2B5EF4-FFF2-40B4-BE49-F238E27FC236}">
                <a16:creationId xmlns:a16="http://schemas.microsoft.com/office/drawing/2014/main" id="{1ECF25F1-4E4F-349B-8D7C-0C2C56124E07}"/>
              </a:ext>
            </a:extLst>
          </p:cNvPr>
          <p:cNvSpPr>
            <a:spLocks noGrp="1" noRot="1" noChangeAspect="1" noTextEdit="1"/>
          </p:cNvSpPr>
          <p:nvPr>
            <p:ph type="sldImg"/>
          </p:nvPr>
        </p:nvSpPr>
        <p:spPr bwMode="auto">
          <a:xfrm>
            <a:off x="274638" y="182563"/>
            <a:ext cx="6546850" cy="3683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a:extLst>
              <a:ext uri="{FF2B5EF4-FFF2-40B4-BE49-F238E27FC236}">
                <a16:creationId xmlns:a16="http://schemas.microsoft.com/office/drawing/2014/main" id="{2A2092E4-3237-4AB5-1F7D-29045E198FD4}"/>
              </a:ext>
            </a:extLst>
          </p:cNvPr>
          <p:cNvSpPr>
            <a:spLocks noGrp="1"/>
          </p:cNvSpPr>
          <p:nvPr>
            <p:ph type="body" idx="1"/>
          </p:nvPr>
        </p:nvSpPr>
        <p:spPr>
          <a:xfrm>
            <a:off x="268288" y="3833813"/>
            <a:ext cx="6562725" cy="5059362"/>
          </a:xfrm>
        </p:spPr>
        <p:txBody>
          <a:bodyPr tIns="91440"/>
          <a:lstStyle/>
          <a:p>
            <a:pPr eaLnBrk="1" fontAlgn="auto" hangingPunct="1">
              <a:spcBef>
                <a:spcPts val="600"/>
              </a:spcBef>
              <a:spcAft>
                <a:spcPts val="0"/>
              </a:spcAft>
              <a:tabLst>
                <a:tab pos="238454" algn="l"/>
              </a:tabLst>
              <a:defRPr/>
            </a:pPr>
            <a:r>
              <a:rPr lang="en-US" altLang="en-US" sz="1500" b="1" u="sng" dirty="0">
                <a:solidFill>
                  <a:srgbClr val="514843"/>
                </a:solidFill>
                <a:latin typeface="Arial" panose="020B0604020202020204" pitchFamily="34" charset="0"/>
                <a:cs typeface="Arial" panose="020B0604020202020204" pitchFamily="34" charset="0"/>
              </a:rPr>
              <a:t>Instructor Instructions</a:t>
            </a:r>
          </a:p>
          <a:p>
            <a:pPr marL="182880" indent="-182880" eaLnBrk="1" fontAlgn="auto" hangingPunct="1">
              <a:spcBef>
                <a:spcPts val="600"/>
              </a:spcBef>
              <a:spcAft>
                <a:spcPts val="0"/>
              </a:spcAft>
              <a:buFont typeface="Arial" panose="020B0604020202020204" pitchFamily="34" charset="0"/>
              <a:buChar char="•"/>
              <a:tabLst>
                <a:tab pos="238454" algn="l"/>
              </a:tabLst>
              <a:defRPr/>
            </a:pPr>
            <a:r>
              <a:rPr lang="en-US" altLang="en-US" sz="1500" dirty="0">
                <a:solidFill>
                  <a:srgbClr val="514843"/>
                </a:solidFill>
                <a:latin typeface="Arial" panose="020B0604020202020204" pitchFamily="34" charset="0"/>
                <a:cs typeface="Arial" panose="020B0604020202020204" pitchFamily="34" charset="0"/>
              </a:rPr>
              <a:t>Display and discus slide.</a:t>
            </a:r>
          </a:p>
          <a:p>
            <a:pPr eaLnBrk="1" fontAlgn="auto" hangingPunct="1">
              <a:spcBef>
                <a:spcPts val="605"/>
              </a:spcBef>
              <a:spcAft>
                <a:spcPts val="0"/>
              </a:spcAft>
              <a:tabLst>
                <a:tab pos="238454" algn="l"/>
              </a:tabLst>
              <a:defRPr/>
            </a:pPr>
            <a:r>
              <a:rPr lang="en-US" altLang="en-US" sz="1500" b="1" u="sng" dirty="0">
                <a:solidFill>
                  <a:srgbClr val="514843"/>
                </a:solidFill>
                <a:latin typeface="Arial" panose="020B0604020202020204" pitchFamily="34" charset="0"/>
                <a:cs typeface="Arial" panose="020B0604020202020204" pitchFamily="34" charset="0"/>
              </a:rPr>
              <a:t>Instructor to Say/Paraphrase</a:t>
            </a:r>
          </a:p>
          <a:p>
            <a:pPr marL="171450" indent="-171450" eaLnBrk="1" fontAlgn="auto" hangingPunct="1">
              <a:spcBef>
                <a:spcPts val="600"/>
              </a:spcBef>
              <a:spcAft>
                <a:spcPts val="0"/>
              </a:spcAft>
              <a:buFont typeface="Arial" panose="020B0604020202020204" pitchFamily="34" charset="0"/>
              <a:buChar char="•"/>
              <a:defRPr/>
            </a:pPr>
            <a:r>
              <a:rPr lang="en-US" altLang="en-US" sz="1500" dirty="0">
                <a:latin typeface="Arial" panose="020B0604020202020204" pitchFamily="34" charset="0"/>
                <a:cs typeface="Arial" panose="020B0604020202020204" pitchFamily="34" charset="0"/>
              </a:rPr>
              <a:t>What is discussed in the written product has to link back to the objectives of the analysis.  Readers will be looking for how the information links back.</a:t>
            </a:r>
          </a:p>
          <a:p>
            <a:pPr marL="171450" indent="-171450" eaLnBrk="1" fontAlgn="auto" hangingPunct="1">
              <a:spcBef>
                <a:spcPts val="600"/>
              </a:spcBef>
              <a:spcAft>
                <a:spcPts val="0"/>
              </a:spcAft>
              <a:buFont typeface="Arial" panose="020B0604020202020204" pitchFamily="34" charset="0"/>
              <a:buChar char="•"/>
              <a:defRPr/>
            </a:pPr>
            <a:r>
              <a:rPr lang="en-US" altLang="en-US" sz="1500" dirty="0">
                <a:latin typeface="Arial" panose="020B0604020202020204" pitchFamily="34" charset="0"/>
                <a:cs typeface="Arial" panose="020B0604020202020204" pitchFamily="34" charset="0"/>
              </a:rPr>
              <a:t>And information discussed needs to be limited to addressing the objective.  Extraneous information not linked to the objective will confuse readers and distract them from what problems and findings you identified and what corrective actions are needed. </a:t>
            </a:r>
          </a:p>
          <a:p>
            <a:pPr eaLnBrk="1" fontAlgn="auto" hangingPunct="1">
              <a:spcBef>
                <a:spcPts val="600"/>
              </a:spcBef>
              <a:spcAft>
                <a:spcPts val="0"/>
              </a:spcAft>
              <a:buFont typeface="Arial" panose="020B0604020202020204" pitchFamily="34" charset="0"/>
              <a:buNone/>
              <a:defRPr/>
            </a:pPr>
            <a:r>
              <a:rPr lang="en-US" altLang="en-US" sz="1600" b="1" u="sng" dirty="0">
                <a:latin typeface="Euphemia"/>
                <a:cs typeface="Arial" panose="020B0604020202020204" pitchFamily="34" charset="0"/>
              </a:rPr>
              <a:t>Supplemental Materials</a:t>
            </a:r>
          </a:p>
          <a:p>
            <a:pPr marL="285750" indent="-285750" eaLnBrk="1" fontAlgn="auto" hangingPunct="1">
              <a:spcBef>
                <a:spcPts val="600"/>
              </a:spcBef>
              <a:spcAft>
                <a:spcPts val="0"/>
              </a:spcAft>
              <a:buFont typeface="Arial" panose="020B0604020202020204" pitchFamily="34" charset="0"/>
              <a:buChar char="•"/>
              <a:defRPr/>
            </a:pPr>
            <a:r>
              <a:rPr lang="en-US" altLang="en-US" sz="1600" dirty="0">
                <a:latin typeface="Euphemia"/>
                <a:cs typeface="Arial" panose="020B0604020202020204" pitchFamily="34" charset="0"/>
              </a:rPr>
              <a:t>None </a:t>
            </a:r>
            <a:endParaRPr lang="en-US" sz="1600" b="1" dirty="0">
              <a:latin typeface="Euphemia"/>
              <a:cs typeface="Arial" panose="020B0604020202020204" pitchFamily="34" charset="0"/>
            </a:endParaRPr>
          </a:p>
          <a:p>
            <a:pPr eaLnBrk="1" fontAlgn="auto" hangingPunct="1">
              <a:spcBef>
                <a:spcPts val="600"/>
              </a:spcBef>
              <a:spcAft>
                <a:spcPts val="0"/>
              </a:spcAft>
              <a:buFont typeface="Arial" panose="020B0604020202020204" pitchFamily="34" charset="0"/>
              <a:buNone/>
              <a:defRPr/>
            </a:pPr>
            <a:endParaRPr lang="en-US" sz="1500" dirty="0">
              <a:latin typeface="Arial" panose="020B0604020202020204" pitchFamily="34" charset="0"/>
              <a:cs typeface="Arial" panose="020B0604020202020204" pitchFamily="34" charset="0"/>
            </a:endParaRPr>
          </a:p>
        </p:txBody>
      </p:sp>
      <p:sp>
        <p:nvSpPr>
          <p:cNvPr id="35844" name="Slide Number Placeholder 3">
            <a:extLst>
              <a:ext uri="{FF2B5EF4-FFF2-40B4-BE49-F238E27FC236}">
                <a16:creationId xmlns:a16="http://schemas.microsoft.com/office/drawing/2014/main" id="{8D364AFB-E876-04CC-6F3D-F0BB75D47E24}"/>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w Cen MT" panose="020B0602020104020603" pitchFamily="34" charset="0"/>
              </a:defRPr>
            </a:lvl1pPr>
            <a:lvl2pPr marL="742950" indent="-285750">
              <a:defRPr>
                <a:solidFill>
                  <a:schemeClr val="tx1"/>
                </a:solidFill>
                <a:latin typeface="Tw Cen MT" panose="020B0602020104020603" pitchFamily="34" charset="0"/>
              </a:defRPr>
            </a:lvl2pPr>
            <a:lvl3pPr marL="1143000" indent="-228600">
              <a:defRPr>
                <a:solidFill>
                  <a:schemeClr val="tx1"/>
                </a:solidFill>
                <a:latin typeface="Tw Cen MT" panose="020B0602020104020603" pitchFamily="34" charset="0"/>
              </a:defRPr>
            </a:lvl3pPr>
            <a:lvl4pPr marL="1600200" indent="-228600">
              <a:defRPr>
                <a:solidFill>
                  <a:schemeClr val="tx1"/>
                </a:solidFill>
                <a:latin typeface="Tw Cen MT" panose="020B0602020104020603" pitchFamily="34" charset="0"/>
              </a:defRPr>
            </a:lvl4pPr>
            <a:lvl5pPr marL="2057400" indent="-228600">
              <a:defRPr>
                <a:solidFill>
                  <a:schemeClr val="tx1"/>
                </a:solidFill>
                <a:latin typeface="Tw Cen MT" panose="020B0602020104020603" pitchFamily="34" charset="0"/>
              </a:defRPr>
            </a:lvl5pPr>
            <a:lvl6pPr marL="2514600" indent="-228600" eaLnBrk="0" fontAlgn="base" hangingPunct="0">
              <a:spcBef>
                <a:spcPct val="0"/>
              </a:spcBef>
              <a:spcAft>
                <a:spcPct val="0"/>
              </a:spcAft>
              <a:defRPr>
                <a:solidFill>
                  <a:schemeClr val="tx1"/>
                </a:solidFill>
                <a:latin typeface="Tw Cen MT" panose="020B0602020104020603" pitchFamily="34" charset="0"/>
              </a:defRPr>
            </a:lvl6pPr>
            <a:lvl7pPr marL="2971800" indent="-228600" eaLnBrk="0" fontAlgn="base" hangingPunct="0">
              <a:spcBef>
                <a:spcPct val="0"/>
              </a:spcBef>
              <a:spcAft>
                <a:spcPct val="0"/>
              </a:spcAft>
              <a:defRPr>
                <a:solidFill>
                  <a:schemeClr val="tx1"/>
                </a:solidFill>
                <a:latin typeface="Tw Cen MT" panose="020B0602020104020603" pitchFamily="34" charset="0"/>
              </a:defRPr>
            </a:lvl7pPr>
            <a:lvl8pPr marL="3429000" indent="-228600" eaLnBrk="0" fontAlgn="base" hangingPunct="0">
              <a:spcBef>
                <a:spcPct val="0"/>
              </a:spcBef>
              <a:spcAft>
                <a:spcPct val="0"/>
              </a:spcAft>
              <a:defRPr>
                <a:solidFill>
                  <a:schemeClr val="tx1"/>
                </a:solidFill>
                <a:latin typeface="Tw Cen MT" panose="020B0602020104020603" pitchFamily="34" charset="0"/>
              </a:defRPr>
            </a:lvl8pPr>
            <a:lvl9pPr marL="3886200" indent="-228600" eaLnBrk="0" fontAlgn="base" hangingPunct="0">
              <a:spcBef>
                <a:spcPct val="0"/>
              </a:spcBef>
              <a:spcAft>
                <a:spcPct val="0"/>
              </a:spcAft>
              <a:defRPr>
                <a:solidFill>
                  <a:schemeClr val="tx1"/>
                </a:solidFill>
                <a:latin typeface="Tw Cen MT" panose="020B0602020104020603" pitchFamily="34" charset="0"/>
              </a:defRPr>
            </a:lvl9pPr>
          </a:lstStyle>
          <a:p>
            <a:fld id="{E0F2A79F-FA66-4FDC-B96D-501AB5497156}" type="slidenum">
              <a:rPr lang="en-US" altLang="en-US"/>
              <a:pPr/>
              <a:t>11</a:t>
            </a:fld>
            <a:endParaRPr lang="en-US"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Slide Image Placeholder 1">
            <a:extLst>
              <a:ext uri="{FF2B5EF4-FFF2-40B4-BE49-F238E27FC236}">
                <a16:creationId xmlns:a16="http://schemas.microsoft.com/office/drawing/2014/main" id="{632C8CA3-520D-821E-5C8E-7FB611D82899}"/>
              </a:ext>
            </a:extLst>
          </p:cNvPr>
          <p:cNvSpPr>
            <a:spLocks noGrp="1" noRot="1" noChangeAspect="1" noTextEdit="1"/>
          </p:cNvSpPr>
          <p:nvPr>
            <p:ph type="sldImg"/>
          </p:nvPr>
        </p:nvSpPr>
        <p:spPr bwMode="auto">
          <a:xfrm>
            <a:off x="274638" y="182563"/>
            <a:ext cx="6546850" cy="3683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a:extLst>
              <a:ext uri="{FF2B5EF4-FFF2-40B4-BE49-F238E27FC236}">
                <a16:creationId xmlns:a16="http://schemas.microsoft.com/office/drawing/2014/main" id="{6CEF08FC-EB0A-2A72-4C63-4AE091E996AD}"/>
              </a:ext>
            </a:extLst>
          </p:cNvPr>
          <p:cNvSpPr>
            <a:spLocks noGrp="1"/>
          </p:cNvSpPr>
          <p:nvPr>
            <p:ph type="body" idx="1"/>
          </p:nvPr>
        </p:nvSpPr>
        <p:spPr>
          <a:xfrm>
            <a:off x="268288" y="3833813"/>
            <a:ext cx="6562725" cy="5059362"/>
          </a:xfrm>
        </p:spPr>
        <p:txBody>
          <a:bodyPr tIns="91440"/>
          <a:lstStyle/>
          <a:p>
            <a:pPr eaLnBrk="1" fontAlgn="auto" hangingPunct="1">
              <a:spcBef>
                <a:spcPts val="600"/>
              </a:spcBef>
              <a:spcAft>
                <a:spcPts val="0"/>
              </a:spcAft>
              <a:defRPr/>
            </a:pPr>
            <a:r>
              <a:rPr lang="en-US" altLang="en-US" sz="1500" b="1" u="sng" dirty="0">
                <a:latin typeface="Arial" panose="020B0604020202020204" pitchFamily="34" charset="0"/>
                <a:cs typeface="Arial" panose="020B0604020202020204" pitchFamily="34" charset="0"/>
              </a:rPr>
              <a:t>Instructor Instructions</a:t>
            </a:r>
          </a:p>
          <a:p>
            <a:pPr marL="172839" indent="-172839" eaLnBrk="1" fontAlgn="auto" hangingPunct="1">
              <a:spcBef>
                <a:spcPts val="600"/>
              </a:spcBef>
              <a:spcAft>
                <a:spcPts val="0"/>
              </a:spcAft>
              <a:buFont typeface="Arial" panose="020B0604020202020204" pitchFamily="34" charset="0"/>
              <a:buChar char="•"/>
              <a:tabLst>
                <a:tab pos="238454" algn="l"/>
              </a:tabLst>
              <a:defRPr/>
            </a:pPr>
            <a:r>
              <a:rPr lang="en-US" altLang="en-US" sz="1500" dirty="0">
                <a:solidFill>
                  <a:srgbClr val="514843"/>
                </a:solidFill>
                <a:latin typeface="Arial" panose="020B0604020202020204" pitchFamily="34" charset="0"/>
                <a:ea typeface="Calibri" panose="020F0502020204030204" pitchFamily="34" charset="0"/>
                <a:cs typeface="Arial" panose="020B0604020202020204" pitchFamily="34" charset="0"/>
              </a:rPr>
              <a:t>Display and discuss slide. </a:t>
            </a:r>
          </a:p>
          <a:p>
            <a:pPr eaLnBrk="1" fontAlgn="auto" hangingPunct="1">
              <a:spcBef>
                <a:spcPts val="600"/>
              </a:spcBef>
              <a:spcAft>
                <a:spcPts val="0"/>
              </a:spcAft>
              <a:tabLst>
                <a:tab pos="238454" algn="l"/>
              </a:tabLst>
              <a:defRPr/>
            </a:pPr>
            <a:r>
              <a:rPr lang="en-US" altLang="en-US" sz="1500" b="1" u="sng" dirty="0">
                <a:latin typeface="Arial" panose="020B0604020202020204" pitchFamily="34" charset="0"/>
                <a:cs typeface="Arial" panose="020B0604020202020204" pitchFamily="34" charset="0"/>
              </a:rPr>
              <a:t>Instructor to Say/Paraphrase</a:t>
            </a:r>
          </a:p>
          <a:p>
            <a:pPr marL="171450" indent="-171450" eaLnBrk="1" fontAlgn="auto" hangingPunct="1">
              <a:spcBef>
                <a:spcPts val="600"/>
              </a:spcBef>
              <a:spcAft>
                <a:spcPts val="0"/>
              </a:spcAft>
              <a:buFont typeface="Arial" panose="020B0604020202020204" pitchFamily="34" charset="0"/>
              <a:buChar char="•"/>
              <a:defRPr/>
            </a:pPr>
            <a:r>
              <a:rPr lang="en-US" sz="1500" dirty="0">
                <a:latin typeface="Arial" panose="020B0604020202020204" pitchFamily="34" charset="0"/>
                <a:cs typeface="Arial" panose="020B0604020202020204" pitchFamily="34" charset="0"/>
              </a:rPr>
              <a:t>Writing research tells us that readers of business/technical writing don’t read passively.  Instead, a</a:t>
            </a:r>
            <a:r>
              <a:rPr lang="en-US" altLang="en-US" sz="1500" dirty="0">
                <a:latin typeface="Arial" panose="020B0604020202020204" pitchFamily="34" charset="0"/>
                <a:cs typeface="Arial" panose="020B0604020202020204" pitchFamily="34" charset="0"/>
              </a:rPr>
              <a:t>s readers read, they formulate questions that they </a:t>
            </a:r>
            <a:r>
              <a:rPr lang="en-US" sz="1500" dirty="0">
                <a:latin typeface="Arial" panose="020B0604020202020204" pitchFamily="34" charset="0"/>
                <a:cs typeface="Arial" panose="020B0604020202020204" pitchFamily="34" charset="0"/>
              </a:rPr>
              <a:t>want answers to.  We need to include answers to these questions in the writing.</a:t>
            </a:r>
            <a:r>
              <a:rPr lang="en-US" altLang="en-US" sz="1500" dirty="0">
                <a:latin typeface="Arial" panose="020B0604020202020204" pitchFamily="34" charset="0"/>
                <a:cs typeface="Arial" panose="020B0604020202020204" pitchFamily="34" charset="0"/>
              </a:rPr>
              <a:t> </a:t>
            </a:r>
            <a:endParaRPr lang="en-US" sz="1500" dirty="0">
              <a:latin typeface="Arial" panose="020B0604020202020204" pitchFamily="34" charset="0"/>
              <a:cs typeface="Arial" panose="020B0604020202020204" pitchFamily="34" charset="0"/>
            </a:endParaRPr>
          </a:p>
          <a:p>
            <a:pPr marL="171450" indent="-171450" eaLnBrk="1" fontAlgn="auto" hangingPunct="1">
              <a:spcBef>
                <a:spcPts val="600"/>
              </a:spcBef>
              <a:spcAft>
                <a:spcPts val="0"/>
              </a:spcAft>
              <a:buFont typeface="Arial" panose="020B0604020202020204" pitchFamily="34" charset="0"/>
              <a:buChar char="•"/>
              <a:defRPr/>
            </a:pPr>
            <a:r>
              <a:rPr lang="en-US" sz="1500" dirty="0">
                <a:latin typeface="Arial" panose="020B0604020202020204" pitchFamily="34" charset="0"/>
                <a:cs typeface="Arial" panose="020B0604020202020204" pitchFamily="34" charset="0"/>
              </a:rPr>
              <a:t>As you outline and draft your narrative, these are the questions you want to be thinking about. These questions help to tell a story.   </a:t>
            </a:r>
          </a:p>
          <a:p>
            <a:pPr marL="171450" indent="-171450" eaLnBrk="1" fontAlgn="auto" hangingPunct="1">
              <a:spcBef>
                <a:spcPts val="600"/>
              </a:spcBef>
              <a:spcAft>
                <a:spcPts val="0"/>
              </a:spcAft>
              <a:buFont typeface="Arial" panose="020B0604020202020204" pitchFamily="34" charset="0"/>
              <a:buChar char="•"/>
              <a:defRPr/>
            </a:pPr>
            <a:r>
              <a:rPr lang="en-US" sz="1500" dirty="0">
                <a:latin typeface="Arial" panose="020B0604020202020204" pitchFamily="34" charset="0"/>
                <a:cs typeface="Arial" panose="020B0604020202020204" pitchFamily="34" charset="0"/>
              </a:rPr>
              <a:t>These questions don’t dictate the order of the presentation. You may start with what is required for some findings, what is happening for other findings, or the start with the impact for other findings.   </a:t>
            </a:r>
          </a:p>
          <a:p>
            <a:pPr marL="172839" indent="-172839" eaLnBrk="1" fontAlgn="auto" hangingPunct="1">
              <a:spcBef>
                <a:spcPts val="600"/>
              </a:spcBef>
              <a:spcAft>
                <a:spcPts val="0"/>
              </a:spcAft>
              <a:buFont typeface="Arial" panose="020B0604020202020204" pitchFamily="34" charset="0"/>
              <a:buChar char="•"/>
              <a:defRPr/>
            </a:pPr>
            <a:r>
              <a:rPr lang="en-US" sz="1500" dirty="0">
                <a:latin typeface="Arial" panose="020B0604020202020204" pitchFamily="34" charset="0"/>
                <a:cs typeface="Arial" panose="020B0604020202020204" pitchFamily="34" charset="0"/>
              </a:rPr>
              <a:t>For example, Legislation requires that retirees receive a partial retirement check within 60 days of retirement. However, we found….</a:t>
            </a:r>
          </a:p>
          <a:p>
            <a:pPr marL="172839" indent="-172839" eaLnBrk="1" fontAlgn="auto" hangingPunct="1">
              <a:spcBef>
                <a:spcPts val="600"/>
              </a:spcBef>
              <a:spcAft>
                <a:spcPts val="0"/>
              </a:spcAft>
              <a:buFont typeface="Arial" panose="020B0604020202020204" pitchFamily="34" charset="0"/>
              <a:buChar char="•"/>
              <a:defRPr/>
            </a:pPr>
            <a:r>
              <a:rPr lang="en-US" sz="1500" dirty="0">
                <a:latin typeface="Arial" panose="020B0604020202020204" pitchFamily="34" charset="0"/>
                <a:cs typeface="Arial" panose="020B0604020202020204" pitchFamily="34" charset="0"/>
              </a:rPr>
              <a:t>VERSUS</a:t>
            </a:r>
          </a:p>
          <a:p>
            <a:pPr marL="172839" indent="-172839" eaLnBrk="1" fontAlgn="auto" hangingPunct="1">
              <a:spcBef>
                <a:spcPts val="600"/>
              </a:spcBef>
              <a:spcAft>
                <a:spcPts val="0"/>
              </a:spcAft>
              <a:buFont typeface="Arial" panose="020B0604020202020204" pitchFamily="34" charset="0"/>
              <a:buChar char="•"/>
              <a:defRPr/>
            </a:pPr>
            <a:r>
              <a:rPr lang="en-US" sz="1500" dirty="0">
                <a:latin typeface="Arial" panose="020B0604020202020204" pitchFamily="34" charset="0"/>
                <a:cs typeface="Arial" panose="020B0604020202020204" pitchFamily="34" charset="0"/>
              </a:rPr>
              <a:t>About 20% of retirees don’t receive their first retirement check for 60 days of retirement. Yet statutes require that retirees receive a partial retirement benefit within 60 days…</a:t>
            </a:r>
          </a:p>
          <a:p>
            <a:pPr marL="172839" indent="-172839" eaLnBrk="1" fontAlgn="auto" hangingPunct="1">
              <a:spcBef>
                <a:spcPts val="600"/>
              </a:spcBef>
              <a:spcAft>
                <a:spcPts val="0"/>
              </a:spcAft>
              <a:buFont typeface="Arial" panose="020B0604020202020204" pitchFamily="34" charset="0"/>
              <a:buChar char="•"/>
              <a:defRPr/>
            </a:pPr>
            <a:r>
              <a:rPr lang="en-US" sz="1500" dirty="0">
                <a:latin typeface="Arial" panose="020B0604020202020204" pitchFamily="34" charset="0"/>
                <a:cs typeface="Arial" panose="020B0604020202020204" pitchFamily="34" charset="0"/>
              </a:rPr>
              <a:t>Another example; explaining the environmental damage due to oil spill in Gulf of Mexico, and then discuss procedures are required but what happened that led to the spill.</a:t>
            </a:r>
          </a:p>
          <a:p>
            <a:pPr eaLnBrk="1" fontAlgn="auto" hangingPunct="1">
              <a:spcBef>
                <a:spcPts val="600"/>
              </a:spcBef>
              <a:spcAft>
                <a:spcPts val="0"/>
              </a:spcAft>
              <a:buFont typeface="Arial" panose="020B0604020202020204" pitchFamily="34" charset="0"/>
              <a:buNone/>
              <a:defRPr/>
            </a:pPr>
            <a:r>
              <a:rPr lang="en-US" altLang="en-US" sz="1600" b="1" u="sng" dirty="0">
                <a:latin typeface="Euphemia"/>
                <a:cs typeface="Arial" panose="020B0604020202020204" pitchFamily="34" charset="0"/>
              </a:rPr>
              <a:t>Supplemental Materials</a:t>
            </a:r>
          </a:p>
          <a:p>
            <a:pPr marL="285750" indent="-285750" eaLnBrk="1" fontAlgn="auto" hangingPunct="1">
              <a:spcBef>
                <a:spcPts val="600"/>
              </a:spcBef>
              <a:spcAft>
                <a:spcPts val="0"/>
              </a:spcAft>
              <a:buFont typeface="Arial" panose="020B0604020202020204" pitchFamily="34" charset="0"/>
              <a:buChar char="•"/>
              <a:defRPr/>
            </a:pPr>
            <a:r>
              <a:rPr lang="en-US" altLang="en-US" sz="1600" dirty="0">
                <a:latin typeface="Euphemia"/>
                <a:cs typeface="Arial" panose="020B0604020202020204" pitchFamily="34" charset="0"/>
              </a:rPr>
              <a:t>None </a:t>
            </a:r>
            <a:endParaRPr lang="en-US" sz="1600" b="1" dirty="0">
              <a:latin typeface="Euphemia"/>
              <a:cs typeface="Arial" panose="020B0604020202020204" pitchFamily="34" charset="0"/>
            </a:endParaRPr>
          </a:p>
          <a:p>
            <a:pPr eaLnBrk="1" fontAlgn="auto" hangingPunct="1">
              <a:spcBef>
                <a:spcPts val="600"/>
              </a:spcBef>
              <a:spcAft>
                <a:spcPts val="0"/>
              </a:spcAft>
              <a:buFont typeface="Arial" panose="020B0604020202020204" pitchFamily="34" charset="0"/>
              <a:buNone/>
              <a:defRPr/>
            </a:pPr>
            <a:endParaRPr lang="en-US" altLang="en-US" sz="1500" b="1" u="sng" dirty="0">
              <a:solidFill>
                <a:srgbClr val="514843"/>
              </a:solidFill>
              <a:latin typeface="Arial" panose="020B0604020202020204" pitchFamily="34" charset="0"/>
              <a:cs typeface="Arial" panose="020B0604020202020204" pitchFamily="34" charset="0"/>
            </a:endParaRPr>
          </a:p>
        </p:txBody>
      </p:sp>
      <p:sp>
        <p:nvSpPr>
          <p:cNvPr id="37892" name="Slide Number Placeholder 3">
            <a:extLst>
              <a:ext uri="{FF2B5EF4-FFF2-40B4-BE49-F238E27FC236}">
                <a16:creationId xmlns:a16="http://schemas.microsoft.com/office/drawing/2014/main" id="{6106640A-B279-CDC6-3D77-B2BB2367911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w Cen MT" panose="020B0602020104020603" pitchFamily="34" charset="0"/>
              </a:defRPr>
            </a:lvl1pPr>
            <a:lvl2pPr marL="742950" indent="-285750">
              <a:defRPr>
                <a:solidFill>
                  <a:schemeClr val="tx1"/>
                </a:solidFill>
                <a:latin typeface="Tw Cen MT" panose="020B0602020104020603" pitchFamily="34" charset="0"/>
              </a:defRPr>
            </a:lvl2pPr>
            <a:lvl3pPr marL="1143000" indent="-228600">
              <a:defRPr>
                <a:solidFill>
                  <a:schemeClr val="tx1"/>
                </a:solidFill>
                <a:latin typeface="Tw Cen MT" panose="020B0602020104020603" pitchFamily="34" charset="0"/>
              </a:defRPr>
            </a:lvl3pPr>
            <a:lvl4pPr marL="1600200" indent="-228600">
              <a:defRPr>
                <a:solidFill>
                  <a:schemeClr val="tx1"/>
                </a:solidFill>
                <a:latin typeface="Tw Cen MT" panose="020B0602020104020603" pitchFamily="34" charset="0"/>
              </a:defRPr>
            </a:lvl4pPr>
            <a:lvl5pPr marL="2057400" indent="-228600">
              <a:defRPr>
                <a:solidFill>
                  <a:schemeClr val="tx1"/>
                </a:solidFill>
                <a:latin typeface="Tw Cen MT" panose="020B0602020104020603" pitchFamily="34" charset="0"/>
              </a:defRPr>
            </a:lvl5pPr>
            <a:lvl6pPr marL="2514600" indent="-228600" eaLnBrk="0" fontAlgn="base" hangingPunct="0">
              <a:spcBef>
                <a:spcPct val="0"/>
              </a:spcBef>
              <a:spcAft>
                <a:spcPct val="0"/>
              </a:spcAft>
              <a:defRPr>
                <a:solidFill>
                  <a:schemeClr val="tx1"/>
                </a:solidFill>
                <a:latin typeface="Tw Cen MT" panose="020B0602020104020603" pitchFamily="34" charset="0"/>
              </a:defRPr>
            </a:lvl6pPr>
            <a:lvl7pPr marL="2971800" indent="-228600" eaLnBrk="0" fontAlgn="base" hangingPunct="0">
              <a:spcBef>
                <a:spcPct val="0"/>
              </a:spcBef>
              <a:spcAft>
                <a:spcPct val="0"/>
              </a:spcAft>
              <a:defRPr>
                <a:solidFill>
                  <a:schemeClr val="tx1"/>
                </a:solidFill>
                <a:latin typeface="Tw Cen MT" panose="020B0602020104020603" pitchFamily="34" charset="0"/>
              </a:defRPr>
            </a:lvl7pPr>
            <a:lvl8pPr marL="3429000" indent="-228600" eaLnBrk="0" fontAlgn="base" hangingPunct="0">
              <a:spcBef>
                <a:spcPct val="0"/>
              </a:spcBef>
              <a:spcAft>
                <a:spcPct val="0"/>
              </a:spcAft>
              <a:defRPr>
                <a:solidFill>
                  <a:schemeClr val="tx1"/>
                </a:solidFill>
                <a:latin typeface="Tw Cen MT" panose="020B0602020104020603" pitchFamily="34" charset="0"/>
              </a:defRPr>
            </a:lvl8pPr>
            <a:lvl9pPr marL="3886200" indent="-228600" eaLnBrk="0" fontAlgn="base" hangingPunct="0">
              <a:spcBef>
                <a:spcPct val="0"/>
              </a:spcBef>
              <a:spcAft>
                <a:spcPct val="0"/>
              </a:spcAft>
              <a:defRPr>
                <a:solidFill>
                  <a:schemeClr val="tx1"/>
                </a:solidFill>
                <a:latin typeface="Tw Cen MT" panose="020B0602020104020603" pitchFamily="34" charset="0"/>
              </a:defRPr>
            </a:lvl9pPr>
          </a:lstStyle>
          <a:p>
            <a:fld id="{A9CC4D07-A18C-4014-9211-DE8A327D04FF}" type="slidenum">
              <a:rPr lang="en-US" altLang="en-US"/>
              <a:pPr/>
              <a:t>12</a:t>
            </a:fld>
            <a:endParaRPr lang="en-US"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Slide Image Placeholder 1">
            <a:extLst>
              <a:ext uri="{FF2B5EF4-FFF2-40B4-BE49-F238E27FC236}">
                <a16:creationId xmlns:a16="http://schemas.microsoft.com/office/drawing/2014/main" id="{03A5C59E-1EAC-D00B-200B-B6CD06035BB6}"/>
              </a:ext>
            </a:extLst>
          </p:cNvPr>
          <p:cNvSpPr>
            <a:spLocks noGrp="1" noRot="1" noChangeAspect="1" noTextEdit="1"/>
          </p:cNvSpPr>
          <p:nvPr>
            <p:ph type="sldImg"/>
          </p:nvPr>
        </p:nvSpPr>
        <p:spPr bwMode="auto">
          <a:xfrm>
            <a:off x="274638" y="182563"/>
            <a:ext cx="6546850" cy="3683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a:extLst>
              <a:ext uri="{FF2B5EF4-FFF2-40B4-BE49-F238E27FC236}">
                <a16:creationId xmlns:a16="http://schemas.microsoft.com/office/drawing/2014/main" id="{459CE254-0B3F-0776-5A2E-828FACF1AF13}"/>
              </a:ext>
            </a:extLst>
          </p:cNvPr>
          <p:cNvSpPr>
            <a:spLocks noGrp="1"/>
          </p:cNvSpPr>
          <p:nvPr>
            <p:ph type="body" idx="1"/>
          </p:nvPr>
        </p:nvSpPr>
        <p:spPr>
          <a:xfrm>
            <a:off x="268288" y="3833813"/>
            <a:ext cx="6562725" cy="5059362"/>
          </a:xfrm>
        </p:spPr>
        <p:txBody>
          <a:bodyPr tIns="91440"/>
          <a:lstStyle/>
          <a:p>
            <a:pPr eaLnBrk="1" fontAlgn="auto" hangingPunct="1">
              <a:spcBef>
                <a:spcPts val="600"/>
              </a:spcBef>
              <a:spcAft>
                <a:spcPts val="0"/>
              </a:spcAft>
              <a:tabLst>
                <a:tab pos="238454" algn="l"/>
              </a:tabLst>
              <a:defRPr/>
            </a:pPr>
            <a:r>
              <a:rPr lang="en-US" altLang="en-US" sz="1500" b="1" u="sng" dirty="0">
                <a:solidFill>
                  <a:srgbClr val="514843"/>
                </a:solidFill>
                <a:latin typeface="Arial" panose="020B0604020202020204" pitchFamily="34" charset="0"/>
                <a:cs typeface="Arial" panose="020B0604020202020204" pitchFamily="34" charset="0"/>
              </a:rPr>
              <a:t>Instructor Instructions</a:t>
            </a:r>
            <a:endParaRPr lang="en-US" altLang="en-US" sz="1500" u="sng" dirty="0">
              <a:solidFill>
                <a:srgbClr val="514843"/>
              </a:solidFill>
              <a:latin typeface="Arial" panose="020B0604020202020204" pitchFamily="34" charset="0"/>
              <a:cs typeface="Arial" panose="020B0604020202020204" pitchFamily="34" charset="0"/>
            </a:endParaRPr>
          </a:p>
          <a:p>
            <a:pPr marL="184361" indent="-184361" eaLnBrk="1" fontAlgn="auto" hangingPunct="1">
              <a:spcBef>
                <a:spcPts val="600"/>
              </a:spcBef>
              <a:spcAft>
                <a:spcPts val="0"/>
              </a:spcAft>
              <a:buFont typeface="Arial" panose="020B0604020202020204" pitchFamily="34" charset="0"/>
              <a:buChar char="•"/>
              <a:tabLst>
                <a:tab pos="238454" algn="l"/>
              </a:tabLst>
              <a:defRPr/>
            </a:pPr>
            <a:r>
              <a:rPr lang="en-US" altLang="en-US" sz="1500" dirty="0">
                <a:solidFill>
                  <a:srgbClr val="514843"/>
                </a:solidFill>
                <a:latin typeface="Arial" panose="020B0604020202020204" pitchFamily="34" charset="0"/>
                <a:cs typeface="Arial" panose="020B0604020202020204" pitchFamily="34" charset="0"/>
              </a:rPr>
              <a:t>Display and discuss slide.</a:t>
            </a:r>
          </a:p>
          <a:p>
            <a:pPr eaLnBrk="1" fontAlgn="auto" hangingPunct="1">
              <a:spcBef>
                <a:spcPts val="605"/>
              </a:spcBef>
              <a:spcAft>
                <a:spcPts val="0"/>
              </a:spcAft>
              <a:tabLst>
                <a:tab pos="238454" algn="l"/>
              </a:tabLst>
              <a:defRPr/>
            </a:pPr>
            <a:r>
              <a:rPr lang="en-US" altLang="en-US" sz="1500" b="1" u="sng" dirty="0">
                <a:solidFill>
                  <a:srgbClr val="514843"/>
                </a:solidFill>
                <a:latin typeface="Arial" panose="020B0604020202020204" pitchFamily="34" charset="0"/>
                <a:cs typeface="Arial" panose="020B0604020202020204" pitchFamily="34" charset="0"/>
              </a:rPr>
              <a:t>Instructor to Say/Paraphrase</a:t>
            </a:r>
          </a:p>
          <a:p>
            <a:pPr marL="172839" indent="-172839" eaLnBrk="1" hangingPunct="1">
              <a:spcBef>
                <a:spcPts val="0"/>
              </a:spcBef>
              <a:spcAft>
                <a:spcPts val="600"/>
              </a:spcAft>
              <a:buFont typeface="Arial" panose="020B0604020202020204" pitchFamily="34" charset="0"/>
              <a:buChar char="•"/>
              <a:defRPr/>
            </a:pPr>
            <a:r>
              <a:rPr lang="en-US" sz="1400" dirty="0">
                <a:latin typeface="+mn-lt"/>
                <a:cs typeface="Arial" panose="020B0604020202020204" pitchFamily="34" charset="0"/>
              </a:rPr>
              <a:t>(These are standards we follow in the audit world but overall important for business writing.)</a:t>
            </a:r>
          </a:p>
          <a:p>
            <a:pPr marL="172839" indent="-172839" eaLnBrk="1" hangingPunct="1">
              <a:spcBef>
                <a:spcPts val="0"/>
              </a:spcBef>
              <a:spcAft>
                <a:spcPts val="600"/>
              </a:spcAft>
              <a:buFont typeface="Arial" panose="020B0604020202020204" pitchFamily="34" charset="0"/>
              <a:buChar char="•"/>
              <a:defRPr/>
            </a:pPr>
            <a:r>
              <a:rPr lang="en-US" sz="1400" u="sng" dirty="0">
                <a:latin typeface="+mn-lt"/>
                <a:cs typeface="Arial" panose="020B0604020202020204" pitchFamily="34" charset="0"/>
              </a:rPr>
              <a:t>Appropriateness</a:t>
            </a:r>
            <a:r>
              <a:rPr lang="en-US" sz="1400" dirty="0">
                <a:latin typeface="+mn-lt"/>
                <a:cs typeface="Arial" panose="020B0604020202020204" pitchFamily="34" charset="0"/>
              </a:rPr>
              <a:t> </a:t>
            </a:r>
            <a:r>
              <a:rPr lang="en-US" altLang="en-US" sz="1400" dirty="0">
                <a:latin typeface="Arial" panose="020B0604020202020204" pitchFamily="34" charset="0"/>
                <a:cs typeface="Arial" panose="020B0604020202020204" pitchFamily="34" charset="0"/>
              </a:rPr>
              <a:t>involves gauging the quality of individual pieces of evidence.  It</a:t>
            </a:r>
            <a:r>
              <a:rPr lang="en-US" sz="1400" dirty="0">
                <a:latin typeface="Arial" panose="020B0604020202020204" pitchFamily="34" charset="0"/>
                <a:cs typeface="Arial" panose="020B0604020202020204" pitchFamily="34" charset="0"/>
              </a:rPr>
              <a:t>’s a </a:t>
            </a:r>
            <a:r>
              <a:rPr lang="en-US" altLang="en-US" sz="1400" dirty="0">
                <a:latin typeface="Arial" panose="020B0604020202020204" pitchFamily="34" charset="0"/>
                <a:cs typeface="Arial" panose="020B0604020202020204" pitchFamily="34" charset="0"/>
              </a:rPr>
              <a:t>measure that encompasses the relevance, validity, and reliability of evidence used in addressing the objectives of the analysis and the issues discussed, as well as the recommendations. </a:t>
            </a:r>
          </a:p>
          <a:p>
            <a:pPr marL="172839" indent="-172839" eaLnBrk="1" hangingPunct="1">
              <a:spcBef>
                <a:spcPts val="0"/>
              </a:spcBef>
              <a:spcAft>
                <a:spcPts val="600"/>
              </a:spcAft>
              <a:buFont typeface="Arial" panose="020B0604020202020204" pitchFamily="34" charset="0"/>
              <a:buChar char="•"/>
              <a:defRPr/>
            </a:pPr>
            <a:r>
              <a:rPr lang="en-US" sz="1400" dirty="0">
                <a:latin typeface="Arial" panose="020B0604020202020204" pitchFamily="34" charset="0"/>
                <a:cs typeface="Arial" panose="020B0604020202020204" pitchFamily="34" charset="0"/>
              </a:rPr>
              <a:t>It includes ensuring that the data actually represent what you think is being measured, and is based on sound reasoning and accurate information. </a:t>
            </a:r>
          </a:p>
          <a:p>
            <a:pPr marL="365760" lvl="1" indent="-182880" eaLnBrk="1" fontAlgn="auto" hangingPunct="1">
              <a:spcBef>
                <a:spcPts val="600"/>
              </a:spcBef>
              <a:spcAft>
                <a:spcPts val="0"/>
              </a:spcAft>
              <a:buFont typeface="Arial" panose="020B0604020202020204" pitchFamily="34" charset="0"/>
              <a:buChar char="•"/>
              <a:defRPr/>
            </a:pPr>
            <a:r>
              <a:rPr lang="en-US" sz="1400" u="sng" dirty="0">
                <a:latin typeface="+mn-lt"/>
                <a:cs typeface="Arial" panose="020B0604020202020204" pitchFamily="34" charset="0"/>
              </a:rPr>
              <a:t>Relevance</a:t>
            </a:r>
            <a:r>
              <a:rPr lang="en-US" sz="1400" dirty="0">
                <a:latin typeface="+mn-lt"/>
                <a:cs typeface="Arial" panose="020B0604020202020204" pitchFamily="34" charset="0"/>
              </a:rPr>
              <a:t> becomes a problem when there’s a problem/issue that seems important but isn’t directly related to the objective of the analysis.</a:t>
            </a:r>
          </a:p>
          <a:p>
            <a:pPr marL="365760" lvl="1" indent="-182880" eaLnBrk="1" fontAlgn="auto" hangingPunct="1">
              <a:spcBef>
                <a:spcPts val="600"/>
              </a:spcBef>
              <a:spcAft>
                <a:spcPts val="0"/>
              </a:spcAft>
              <a:buFont typeface="Arial" panose="020B0604020202020204" pitchFamily="34" charset="0"/>
              <a:buChar char="•"/>
              <a:defRPr/>
            </a:pPr>
            <a:r>
              <a:rPr lang="en-US" sz="1400" u="sng" dirty="0">
                <a:latin typeface="+mn-lt"/>
                <a:cs typeface="Arial" panose="020B0604020202020204" pitchFamily="34" charset="0"/>
              </a:rPr>
              <a:t>Valid</a:t>
            </a:r>
            <a:r>
              <a:rPr lang="en-US" sz="1400" dirty="0">
                <a:latin typeface="+mn-lt"/>
                <a:cs typeface="Arial" panose="020B0604020202020204" pitchFamily="34" charset="0"/>
              </a:rPr>
              <a:t> refers to whether the evidence is an accurate representation of problems you found.</a:t>
            </a:r>
          </a:p>
          <a:p>
            <a:pPr marL="365760" lvl="1" indent="-182880" eaLnBrk="1" fontAlgn="auto" hangingPunct="1">
              <a:spcBef>
                <a:spcPts val="600"/>
              </a:spcBef>
              <a:spcAft>
                <a:spcPts val="0"/>
              </a:spcAft>
              <a:buFont typeface="Arial" panose="020B0604020202020204" pitchFamily="34" charset="0"/>
              <a:buChar char="•"/>
              <a:defRPr/>
            </a:pPr>
            <a:r>
              <a:rPr lang="en-US" sz="1400" u="sng" dirty="0">
                <a:latin typeface="+mn-lt"/>
                <a:cs typeface="Arial" panose="020B0604020202020204" pitchFamily="34" charset="0"/>
              </a:rPr>
              <a:t>Reliable</a:t>
            </a:r>
            <a:r>
              <a:rPr lang="en-US" sz="1400" dirty="0">
                <a:latin typeface="+mn-lt"/>
                <a:cs typeface="Arial" panose="020B0604020202020204" pitchFamily="34" charset="0"/>
              </a:rPr>
              <a:t> is a concept that if someone else followed your analysis steps, they’d obtain the same result. Also, that evidence is verifiable and supported.</a:t>
            </a:r>
          </a:p>
          <a:p>
            <a:pPr marL="365760" lvl="1" indent="-182880" eaLnBrk="1" fontAlgn="auto" hangingPunct="1">
              <a:spcBef>
                <a:spcPts val="600"/>
              </a:spcBef>
              <a:spcAft>
                <a:spcPts val="0"/>
              </a:spcAft>
              <a:buFont typeface="Arial" panose="020B0604020202020204" pitchFamily="34" charset="0"/>
              <a:buChar char="•"/>
              <a:defRPr/>
            </a:pPr>
            <a:r>
              <a:rPr lang="en-US" sz="1400" dirty="0">
                <a:latin typeface="+mn-lt"/>
                <a:cs typeface="Arial" panose="020B0604020202020204" pitchFamily="34" charset="0"/>
              </a:rPr>
              <a:t>Having a large volume of evidence doesn’t compensate for a lack of relevant, valid, and reliable evidence.</a:t>
            </a:r>
          </a:p>
          <a:p>
            <a:pPr marL="171450" indent="-171450" eaLnBrk="1" fontAlgn="auto" hangingPunct="1">
              <a:spcBef>
                <a:spcPts val="600"/>
              </a:spcBef>
              <a:spcAft>
                <a:spcPts val="0"/>
              </a:spcAft>
              <a:buFont typeface="Arial" panose="020B0604020202020204" pitchFamily="34" charset="0"/>
              <a:buChar char="•"/>
              <a:defRPr/>
            </a:pPr>
            <a:r>
              <a:rPr lang="en-US" sz="1600" u="sng" dirty="0"/>
              <a:t>Sufficiency test</a:t>
            </a:r>
            <a:r>
              <a:rPr lang="en-US" sz="1600" dirty="0"/>
              <a:t>: Is there enough appropriate evidence to persuade a knowledgeable person that the finding is valid?</a:t>
            </a:r>
            <a:endParaRPr lang="en-US" sz="1500" dirty="0">
              <a:latin typeface="Arial" panose="020B0604020202020204" pitchFamily="34" charset="0"/>
              <a:cs typeface="Arial" panose="020B0604020202020204" pitchFamily="34" charset="0"/>
            </a:endParaRPr>
          </a:p>
          <a:p>
            <a:pPr marL="171450" indent="-171450" eaLnBrk="1" fontAlgn="auto" hangingPunct="1">
              <a:spcBef>
                <a:spcPts val="600"/>
              </a:spcBef>
              <a:spcAft>
                <a:spcPts val="0"/>
              </a:spcAft>
              <a:buFont typeface="Arial" panose="020B0604020202020204" pitchFamily="34" charset="0"/>
              <a:buChar char="•"/>
              <a:defRPr/>
            </a:pPr>
            <a:r>
              <a:rPr lang="en-US" sz="1500" dirty="0">
                <a:latin typeface="Arial" panose="020B0604020202020204" pitchFamily="34" charset="0"/>
                <a:cs typeface="Arial" panose="020B0604020202020204" pitchFamily="34" charset="0"/>
              </a:rPr>
              <a:t>And the message and findings must be persuasive and logically flow the reader to the recommendations—so they actually expect the recommendations.</a:t>
            </a:r>
          </a:p>
          <a:p>
            <a:pPr eaLnBrk="1" fontAlgn="auto" hangingPunct="1">
              <a:spcBef>
                <a:spcPts val="600"/>
              </a:spcBef>
              <a:spcAft>
                <a:spcPts val="0"/>
              </a:spcAft>
              <a:defRPr/>
            </a:pPr>
            <a:r>
              <a:rPr lang="en-US" sz="1600" b="1" u="sng" dirty="0">
                <a:cs typeface="Arial" panose="020B0604020202020204" pitchFamily="34" charset="0"/>
              </a:rPr>
              <a:t>Supplemental Materials</a:t>
            </a:r>
          </a:p>
          <a:p>
            <a:pPr marL="172839" indent="-172839" eaLnBrk="1" fontAlgn="auto" hangingPunct="1">
              <a:spcBef>
                <a:spcPts val="600"/>
              </a:spcBef>
              <a:spcAft>
                <a:spcPts val="0"/>
              </a:spcAft>
              <a:buFont typeface="Arial" panose="020B0604020202020204" pitchFamily="34" charset="0"/>
              <a:buChar char="•"/>
              <a:defRPr/>
            </a:pPr>
            <a:r>
              <a:rPr lang="en-US" sz="1600" dirty="0">
                <a:cs typeface="Arial" panose="020B0604020202020204" pitchFamily="34" charset="0"/>
              </a:rPr>
              <a:t>None.</a:t>
            </a:r>
            <a:endParaRPr lang="en-US" altLang="en-US" sz="1600" b="1" u="sng" dirty="0">
              <a:solidFill>
                <a:srgbClr val="514843"/>
              </a:solidFill>
              <a:cs typeface="Arial" panose="020B0604020202020204" pitchFamily="34" charset="0"/>
            </a:endParaRPr>
          </a:p>
          <a:p>
            <a:pPr eaLnBrk="1" fontAlgn="auto" hangingPunct="1">
              <a:spcBef>
                <a:spcPts val="600"/>
              </a:spcBef>
              <a:spcAft>
                <a:spcPts val="0"/>
              </a:spcAft>
              <a:buFont typeface="Arial" panose="020B0604020202020204" pitchFamily="34" charset="0"/>
              <a:buNone/>
              <a:defRPr/>
            </a:pPr>
            <a:endParaRPr lang="en-US" sz="1500" dirty="0">
              <a:latin typeface="Arial" panose="020B0604020202020204" pitchFamily="34" charset="0"/>
              <a:cs typeface="Arial" panose="020B0604020202020204" pitchFamily="34" charset="0"/>
            </a:endParaRPr>
          </a:p>
        </p:txBody>
      </p:sp>
      <p:sp>
        <p:nvSpPr>
          <p:cNvPr id="41988" name="Slide Number Placeholder 3">
            <a:extLst>
              <a:ext uri="{FF2B5EF4-FFF2-40B4-BE49-F238E27FC236}">
                <a16:creationId xmlns:a16="http://schemas.microsoft.com/office/drawing/2014/main" id="{32BEA9D9-0B47-8A04-0A1D-B563696F195C}"/>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w Cen MT" panose="020B0602020104020603" pitchFamily="34" charset="0"/>
              </a:defRPr>
            </a:lvl1pPr>
            <a:lvl2pPr marL="742950" indent="-285750">
              <a:defRPr>
                <a:solidFill>
                  <a:schemeClr val="tx1"/>
                </a:solidFill>
                <a:latin typeface="Tw Cen MT" panose="020B0602020104020603" pitchFamily="34" charset="0"/>
              </a:defRPr>
            </a:lvl2pPr>
            <a:lvl3pPr marL="1143000" indent="-228600">
              <a:defRPr>
                <a:solidFill>
                  <a:schemeClr val="tx1"/>
                </a:solidFill>
                <a:latin typeface="Tw Cen MT" panose="020B0602020104020603" pitchFamily="34" charset="0"/>
              </a:defRPr>
            </a:lvl3pPr>
            <a:lvl4pPr marL="1600200" indent="-228600">
              <a:defRPr>
                <a:solidFill>
                  <a:schemeClr val="tx1"/>
                </a:solidFill>
                <a:latin typeface="Tw Cen MT" panose="020B0602020104020603" pitchFamily="34" charset="0"/>
              </a:defRPr>
            </a:lvl4pPr>
            <a:lvl5pPr marL="2057400" indent="-228600">
              <a:defRPr>
                <a:solidFill>
                  <a:schemeClr val="tx1"/>
                </a:solidFill>
                <a:latin typeface="Tw Cen MT" panose="020B0602020104020603" pitchFamily="34" charset="0"/>
              </a:defRPr>
            </a:lvl5pPr>
            <a:lvl6pPr marL="2514600" indent="-228600" eaLnBrk="0" fontAlgn="base" hangingPunct="0">
              <a:spcBef>
                <a:spcPct val="0"/>
              </a:spcBef>
              <a:spcAft>
                <a:spcPct val="0"/>
              </a:spcAft>
              <a:defRPr>
                <a:solidFill>
                  <a:schemeClr val="tx1"/>
                </a:solidFill>
                <a:latin typeface="Tw Cen MT" panose="020B0602020104020603" pitchFamily="34" charset="0"/>
              </a:defRPr>
            </a:lvl6pPr>
            <a:lvl7pPr marL="2971800" indent="-228600" eaLnBrk="0" fontAlgn="base" hangingPunct="0">
              <a:spcBef>
                <a:spcPct val="0"/>
              </a:spcBef>
              <a:spcAft>
                <a:spcPct val="0"/>
              </a:spcAft>
              <a:defRPr>
                <a:solidFill>
                  <a:schemeClr val="tx1"/>
                </a:solidFill>
                <a:latin typeface="Tw Cen MT" panose="020B0602020104020603" pitchFamily="34" charset="0"/>
              </a:defRPr>
            </a:lvl7pPr>
            <a:lvl8pPr marL="3429000" indent="-228600" eaLnBrk="0" fontAlgn="base" hangingPunct="0">
              <a:spcBef>
                <a:spcPct val="0"/>
              </a:spcBef>
              <a:spcAft>
                <a:spcPct val="0"/>
              </a:spcAft>
              <a:defRPr>
                <a:solidFill>
                  <a:schemeClr val="tx1"/>
                </a:solidFill>
                <a:latin typeface="Tw Cen MT" panose="020B0602020104020603" pitchFamily="34" charset="0"/>
              </a:defRPr>
            </a:lvl8pPr>
            <a:lvl9pPr marL="3886200" indent="-228600" eaLnBrk="0" fontAlgn="base" hangingPunct="0">
              <a:spcBef>
                <a:spcPct val="0"/>
              </a:spcBef>
              <a:spcAft>
                <a:spcPct val="0"/>
              </a:spcAft>
              <a:defRPr>
                <a:solidFill>
                  <a:schemeClr val="tx1"/>
                </a:solidFill>
                <a:latin typeface="Tw Cen MT" panose="020B0602020104020603" pitchFamily="34" charset="0"/>
              </a:defRPr>
            </a:lvl9pPr>
          </a:lstStyle>
          <a:p>
            <a:fld id="{81CC5428-6DB2-4235-87D8-773658B78163}" type="slidenum">
              <a:rPr lang="en-US" altLang="en-US"/>
              <a:pPr/>
              <a:t>13</a:t>
            </a:fld>
            <a:endParaRPr lang="en-US"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Slide Image Placeholder 1">
            <a:extLst>
              <a:ext uri="{FF2B5EF4-FFF2-40B4-BE49-F238E27FC236}">
                <a16:creationId xmlns:a16="http://schemas.microsoft.com/office/drawing/2014/main" id="{E9096ABC-1F47-D66E-BB90-EC0DF9D63088}"/>
              </a:ext>
            </a:extLst>
          </p:cNvPr>
          <p:cNvSpPr>
            <a:spLocks noGrp="1" noRot="1" noChangeAspect="1" noTextEdit="1"/>
          </p:cNvSpPr>
          <p:nvPr>
            <p:ph type="sldImg"/>
          </p:nvPr>
        </p:nvSpPr>
        <p:spPr bwMode="auto">
          <a:xfrm>
            <a:off x="274638" y="182563"/>
            <a:ext cx="6546850" cy="3683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a:extLst>
              <a:ext uri="{FF2B5EF4-FFF2-40B4-BE49-F238E27FC236}">
                <a16:creationId xmlns:a16="http://schemas.microsoft.com/office/drawing/2014/main" id="{03D5B1DE-903A-F098-E75A-A7CA4FBB1D51}"/>
              </a:ext>
            </a:extLst>
          </p:cNvPr>
          <p:cNvSpPr>
            <a:spLocks noGrp="1"/>
          </p:cNvSpPr>
          <p:nvPr>
            <p:ph type="body" idx="1"/>
          </p:nvPr>
        </p:nvSpPr>
        <p:spPr>
          <a:xfrm>
            <a:off x="268288" y="3833813"/>
            <a:ext cx="6562725" cy="5059362"/>
          </a:xfrm>
        </p:spPr>
        <p:txBody>
          <a:bodyPr tIns="91440"/>
          <a:lstStyle/>
          <a:p>
            <a:pPr eaLnBrk="1" fontAlgn="auto" hangingPunct="1">
              <a:spcBef>
                <a:spcPts val="600"/>
              </a:spcBef>
              <a:spcAft>
                <a:spcPts val="0"/>
              </a:spcAft>
              <a:tabLst>
                <a:tab pos="238454" algn="l"/>
              </a:tabLst>
              <a:defRPr/>
            </a:pPr>
            <a:r>
              <a:rPr lang="en-US" altLang="en-US" sz="1500" b="1" u="sng" dirty="0">
                <a:solidFill>
                  <a:srgbClr val="514843"/>
                </a:solidFill>
                <a:latin typeface="Arial" panose="020B0604020202020204" pitchFamily="34" charset="0"/>
                <a:cs typeface="Arial" panose="020B0604020202020204" pitchFamily="34" charset="0"/>
              </a:rPr>
              <a:t>Instructor Instructions</a:t>
            </a:r>
            <a:endParaRPr lang="en-US" altLang="en-US" sz="1500" u="sng" dirty="0">
              <a:solidFill>
                <a:srgbClr val="514843"/>
              </a:solidFill>
              <a:latin typeface="Arial" panose="020B0604020202020204" pitchFamily="34" charset="0"/>
              <a:cs typeface="Arial" panose="020B0604020202020204" pitchFamily="34" charset="0"/>
            </a:endParaRPr>
          </a:p>
          <a:p>
            <a:pPr marL="184361" indent="-184361" eaLnBrk="1" fontAlgn="auto" hangingPunct="1">
              <a:spcBef>
                <a:spcPts val="600"/>
              </a:spcBef>
              <a:spcAft>
                <a:spcPts val="0"/>
              </a:spcAft>
              <a:buFont typeface="Arial" panose="020B0604020202020204" pitchFamily="34" charset="0"/>
              <a:buChar char="•"/>
              <a:tabLst>
                <a:tab pos="238454" algn="l"/>
              </a:tabLst>
              <a:defRPr/>
            </a:pPr>
            <a:r>
              <a:rPr lang="en-US" altLang="en-US" sz="1500" dirty="0">
                <a:solidFill>
                  <a:srgbClr val="514843"/>
                </a:solidFill>
                <a:latin typeface="Arial" panose="020B0604020202020204" pitchFamily="34" charset="0"/>
                <a:cs typeface="Arial" panose="020B0604020202020204" pitchFamily="34" charset="0"/>
              </a:rPr>
              <a:t>Display and discuss slide.</a:t>
            </a:r>
          </a:p>
          <a:p>
            <a:pPr eaLnBrk="1" fontAlgn="auto" hangingPunct="1">
              <a:spcBef>
                <a:spcPts val="605"/>
              </a:spcBef>
              <a:spcAft>
                <a:spcPts val="0"/>
              </a:spcAft>
              <a:tabLst>
                <a:tab pos="238454" algn="l"/>
              </a:tabLst>
              <a:defRPr/>
            </a:pPr>
            <a:r>
              <a:rPr lang="en-US" altLang="en-US" sz="1500" b="1" u="sng" dirty="0">
                <a:solidFill>
                  <a:srgbClr val="514843"/>
                </a:solidFill>
                <a:latin typeface="Arial" panose="020B0604020202020204" pitchFamily="34" charset="0"/>
                <a:cs typeface="Arial" panose="020B0604020202020204" pitchFamily="34" charset="0"/>
              </a:rPr>
              <a:t>Instructor to Say/Paraphrase</a:t>
            </a:r>
          </a:p>
          <a:p>
            <a:pPr marL="182880" indent="-182880" eaLnBrk="1" fontAlgn="auto" hangingPunct="1">
              <a:spcBef>
                <a:spcPts val="600"/>
              </a:spcBef>
              <a:spcAft>
                <a:spcPts val="0"/>
              </a:spcAft>
              <a:buFont typeface="Arial" panose="020B0604020202020204" pitchFamily="34" charset="0"/>
              <a:buChar char="•"/>
              <a:defRPr/>
            </a:pPr>
            <a:r>
              <a:rPr lang="en-US" sz="1500" dirty="0">
                <a:latin typeface="Arial" panose="020B0604020202020204" pitchFamily="34" charset="0"/>
                <a:cs typeface="Arial" panose="020B0604020202020204" pitchFamily="34" charset="0"/>
              </a:rPr>
              <a:t>Message soundness must also reflect contextual </a:t>
            </a:r>
            <a:r>
              <a:rPr lang="en-US" sz="1500" dirty="0">
                <a:solidFill>
                  <a:srgbClr val="514843"/>
                </a:solidFill>
                <a:latin typeface="Arial" panose="020B0604020202020204" pitchFamily="34" charset="0"/>
                <a:cs typeface="Arial" panose="020B0604020202020204" pitchFamily="34" charset="0"/>
              </a:rPr>
              <a:t>sophistication (</a:t>
            </a:r>
            <a:r>
              <a:rPr lang="en-US" sz="1500" i="1" dirty="0">
                <a:latin typeface="Arial" panose="020B0604020202020204" pitchFamily="34" charset="0"/>
                <a:cs typeface="Arial" panose="020B0604020202020204" pitchFamily="34" charset="0"/>
              </a:rPr>
              <a:t>provide background information to establish the context for the overall message and to help the reader understand the findings and significance of the issues discussed) </a:t>
            </a:r>
          </a:p>
          <a:p>
            <a:pPr marL="166550" indent="-166550" eaLnBrk="1" fontAlgn="auto" hangingPunct="1">
              <a:spcBef>
                <a:spcPts val="600"/>
              </a:spcBef>
              <a:spcAft>
                <a:spcPts val="0"/>
              </a:spcAft>
              <a:buFont typeface="Arial" panose="020B0604020202020204" pitchFamily="34" charset="0"/>
              <a:buChar char="•"/>
              <a:defRPr/>
            </a:pPr>
            <a:r>
              <a:rPr lang="en-US" sz="1500" dirty="0">
                <a:latin typeface="Arial" panose="020B0604020202020204" pitchFamily="34" charset="0"/>
                <a:cs typeface="Arial" panose="020B0604020202020204" pitchFamily="34" charset="0"/>
              </a:rPr>
              <a:t>This requires analysts to have:</a:t>
            </a:r>
          </a:p>
          <a:p>
            <a:pPr marL="365760" lvl="1" indent="-182880" eaLnBrk="1" fontAlgn="auto" hangingPunct="1">
              <a:spcBef>
                <a:spcPts val="600"/>
              </a:spcBef>
              <a:spcAft>
                <a:spcPts val="0"/>
              </a:spcAft>
              <a:buFont typeface="Arial" panose="020B0604020202020204" pitchFamily="34" charset="0"/>
              <a:buChar char="•"/>
              <a:defRPr/>
            </a:pPr>
            <a:r>
              <a:rPr lang="en-US" sz="1500" dirty="0">
                <a:latin typeface="Arial" panose="020B0604020202020204" pitchFamily="34" charset="0"/>
                <a:cs typeface="Arial" panose="020B0604020202020204" pitchFamily="34" charset="0"/>
              </a:rPr>
              <a:t>An understanding of the issues, kept in perspective;</a:t>
            </a:r>
          </a:p>
          <a:p>
            <a:pPr marL="365760" lvl="1" indent="-182880" eaLnBrk="1" fontAlgn="auto" hangingPunct="1">
              <a:spcBef>
                <a:spcPts val="600"/>
              </a:spcBef>
              <a:spcAft>
                <a:spcPts val="0"/>
              </a:spcAft>
              <a:buFont typeface="Arial" panose="020B0604020202020204" pitchFamily="34" charset="0"/>
              <a:buChar char="•"/>
              <a:defRPr/>
            </a:pPr>
            <a:r>
              <a:rPr lang="en-US" sz="1500" dirty="0">
                <a:latin typeface="Arial" panose="020B0604020202020204" pitchFamily="34" charset="0"/>
                <a:cs typeface="Arial" panose="020B0604020202020204" pitchFamily="34" charset="0"/>
              </a:rPr>
              <a:t>Awareness of the external environment, such as what the agency is up against in trying to implement the statutory requirements </a:t>
            </a:r>
          </a:p>
          <a:p>
            <a:pPr marL="365760" lvl="1" indent="-182880" eaLnBrk="1" fontAlgn="auto" hangingPunct="1">
              <a:spcBef>
                <a:spcPts val="600"/>
              </a:spcBef>
              <a:spcAft>
                <a:spcPts val="0"/>
              </a:spcAft>
              <a:buFont typeface="Arial" panose="020B0604020202020204" pitchFamily="34" charset="0"/>
              <a:buChar char="•"/>
              <a:defRPr/>
            </a:pPr>
            <a:r>
              <a:rPr lang="en-US" sz="1500" dirty="0">
                <a:latin typeface="Arial" panose="020B0604020202020204" pitchFamily="34" charset="0"/>
                <a:cs typeface="Arial" panose="020B0604020202020204" pitchFamily="34" charset="0"/>
              </a:rPr>
              <a:t>A practical approach to problems.</a:t>
            </a:r>
          </a:p>
          <a:p>
            <a:pPr marL="171450" indent="-171450" eaLnBrk="1" fontAlgn="auto" hangingPunct="1">
              <a:spcBef>
                <a:spcPts val="600"/>
              </a:spcBef>
              <a:spcAft>
                <a:spcPts val="0"/>
              </a:spcAft>
              <a:buFont typeface="Arial" panose="020B0604020202020204" pitchFamily="34" charset="0"/>
              <a:buChar char="•"/>
              <a:defRPr/>
            </a:pPr>
            <a:r>
              <a:rPr lang="en-US" sz="1500" dirty="0">
                <a:latin typeface="Arial" panose="020B0604020202020204" pitchFamily="34" charset="0"/>
                <a:cs typeface="Arial" panose="020B0604020202020204" pitchFamily="34" charset="0"/>
              </a:rPr>
              <a:t>A sound message also includes balance – giving credit for progress the agency has made, as appropriate.</a:t>
            </a:r>
          </a:p>
          <a:p>
            <a:pPr marL="172839" indent="-172839" eaLnBrk="1" fontAlgn="auto" hangingPunct="1">
              <a:spcBef>
                <a:spcPts val="600"/>
              </a:spcBef>
              <a:spcAft>
                <a:spcPts val="0"/>
              </a:spcAft>
              <a:buFont typeface="Arial" panose="020B0604020202020204" pitchFamily="34" charset="0"/>
              <a:buChar char="•"/>
              <a:defRPr/>
            </a:pPr>
            <a:r>
              <a:rPr lang="en-US" sz="1500" dirty="0">
                <a:latin typeface="Arial" panose="020B0604020202020204" pitchFamily="34" charset="0"/>
                <a:cs typeface="Arial" panose="020B0604020202020204" pitchFamily="34" charset="0"/>
              </a:rPr>
              <a:t>The analyst’s role is to identify what needs to done to improve government operations.  </a:t>
            </a:r>
          </a:p>
          <a:p>
            <a:pPr marL="172839" indent="-172839" eaLnBrk="1" fontAlgn="auto" hangingPunct="1">
              <a:spcBef>
                <a:spcPts val="600"/>
              </a:spcBef>
              <a:spcAft>
                <a:spcPts val="0"/>
              </a:spcAft>
              <a:buFont typeface="Arial" panose="020B0604020202020204" pitchFamily="34" charset="0"/>
              <a:buChar char="•"/>
              <a:defRPr/>
            </a:pPr>
            <a:r>
              <a:rPr lang="en-US" sz="1500" dirty="0">
                <a:latin typeface="Arial" panose="020B0604020202020204" pitchFamily="34" charset="0"/>
                <a:cs typeface="Arial" panose="020B0604020202020204" pitchFamily="34" charset="0"/>
              </a:rPr>
              <a:t>We can’t “</a:t>
            </a:r>
            <a:r>
              <a:rPr lang="en-US" sz="1500" i="1" u="sng" dirty="0">
                <a:latin typeface="Arial" panose="020B0604020202020204" pitchFamily="34" charset="0"/>
                <a:cs typeface="Arial" panose="020B0604020202020204" pitchFamily="34" charset="0"/>
              </a:rPr>
              <a:t>require</a:t>
            </a:r>
            <a:r>
              <a:rPr lang="en-US" sz="1500" i="1" dirty="0">
                <a:latin typeface="Arial" panose="020B0604020202020204" pitchFamily="34" charset="0"/>
                <a:cs typeface="Arial" panose="020B0604020202020204" pitchFamily="34" charset="0"/>
              </a:rPr>
              <a:t>” </a:t>
            </a:r>
            <a:r>
              <a:rPr lang="en-US" sz="1500" dirty="0">
                <a:latin typeface="Arial" panose="020B0604020202020204" pitchFamily="34" charset="0"/>
                <a:cs typeface="Arial" panose="020B0604020202020204" pitchFamily="34" charset="0"/>
              </a:rPr>
              <a:t>others to implement recommendations. We need to persuade them that action is merited. To be persuasive need to recognize what is being done well. Balance is a major part of this. </a:t>
            </a:r>
          </a:p>
          <a:p>
            <a:pPr eaLnBrk="1" fontAlgn="auto" hangingPunct="1">
              <a:spcBef>
                <a:spcPts val="600"/>
              </a:spcBef>
              <a:spcAft>
                <a:spcPts val="0"/>
              </a:spcAft>
              <a:buFont typeface="Arial" panose="020B0604020202020204" pitchFamily="34" charset="0"/>
              <a:buNone/>
              <a:defRPr/>
            </a:pPr>
            <a:r>
              <a:rPr lang="en-US" altLang="en-US" sz="1600" b="1" u="sng" dirty="0">
                <a:latin typeface="Euphemia"/>
                <a:cs typeface="Arial" panose="020B0604020202020204" pitchFamily="34" charset="0"/>
              </a:rPr>
              <a:t>Supplemental Materials</a:t>
            </a:r>
          </a:p>
          <a:p>
            <a:pPr marL="285750" indent="-285750" eaLnBrk="1" fontAlgn="auto" hangingPunct="1">
              <a:spcBef>
                <a:spcPts val="600"/>
              </a:spcBef>
              <a:spcAft>
                <a:spcPts val="0"/>
              </a:spcAft>
              <a:buFont typeface="Arial" panose="020B0604020202020204" pitchFamily="34" charset="0"/>
              <a:buChar char="•"/>
              <a:defRPr/>
            </a:pPr>
            <a:r>
              <a:rPr lang="en-US" altLang="en-US" sz="1600" dirty="0">
                <a:latin typeface="Euphemia"/>
                <a:cs typeface="Arial" panose="020B0604020202020204" pitchFamily="34" charset="0"/>
              </a:rPr>
              <a:t>None </a:t>
            </a:r>
            <a:endParaRPr lang="en-US" sz="1600" b="1" dirty="0">
              <a:latin typeface="Euphemia"/>
              <a:cs typeface="Arial" panose="020B0604020202020204" pitchFamily="34" charset="0"/>
            </a:endParaRPr>
          </a:p>
          <a:p>
            <a:pPr marL="182880" lvl="1" eaLnBrk="1" fontAlgn="auto" hangingPunct="1">
              <a:spcBef>
                <a:spcPts val="600"/>
              </a:spcBef>
              <a:spcAft>
                <a:spcPts val="0"/>
              </a:spcAft>
              <a:buFont typeface="Arial" panose="020B0604020202020204" pitchFamily="34" charset="0"/>
              <a:buNone/>
              <a:defRPr/>
            </a:pPr>
            <a:endParaRPr lang="en-US" sz="1500" b="1" dirty="0">
              <a:latin typeface="Arial" panose="020B0604020202020204" pitchFamily="34" charset="0"/>
              <a:cs typeface="Arial" panose="020B0604020202020204" pitchFamily="34" charset="0"/>
            </a:endParaRPr>
          </a:p>
        </p:txBody>
      </p:sp>
      <p:sp>
        <p:nvSpPr>
          <p:cNvPr id="44036" name="Slide Number Placeholder 3">
            <a:extLst>
              <a:ext uri="{FF2B5EF4-FFF2-40B4-BE49-F238E27FC236}">
                <a16:creationId xmlns:a16="http://schemas.microsoft.com/office/drawing/2014/main" id="{16683246-13D0-E17E-E861-BD269DE1D630}"/>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w Cen MT" panose="020B0602020104020603" pitchFamily="34" charset="0"/>
              </a:defRPr>
            </a:lvl1pPr>
            <a:lvl2pPr marL="742950" indent="-285750">
              <a:defRPr>
                <a:solidFill>
                  <a:schemeClr val="tx1"/>
                </a:solidFill>
                <a:latin typeface="Tw Cen MT" panose="020B0602020104020603" pitchFamily="34" charset="0"/>
              </a:defRPr>
            </a:lvl2pPr>
            <a:lvl3pPr marL="1143000" indent="-228600">
              <a:defRPr>
                <a:solidFill>
                  <a:schemeClr val="tx1"/>
                </a:solidFill>
                <a:latin typeface="Tw Cen MT" panose="020B0602020104020603" pitchFamily="34" charset="0"/>
              </a:defRPr>
            </a:lvl3pPr>
            <a:lvl4pPr marL="1600200" indent="-228600">
              <a:defRPr>
                <a:solidFill>
                  <a:schemeClr val="tx1"/>
                </a:solidFill>
                <a:latin typeface="Tw Cen MT" panose="020B0602020104020603" pitchFamily="34" charset="0"/>
              </a:defRPr>
            </a:lvl4pPr>
            <a:lvl5pPr marL="2057400" indent="-228600">
              <a:defRPr>
                <a:solidFill>
                  <a:schemeClr val="tx1"/>
                </a:solidFill>
                <a:latin typeface="Tw Cen MT" panose="020B0602020104020603" pitchFamily="34" charset="0"/>
              </a:defRPr>
            </a:lvl5pPr>
            <a:lvl6pPr marL="2514600" indent="-228600" eaLnBrk="0" fontAlgn="base" hangingPunct="0">
              <a:spcBef>
                <a:spcPct val="0"/>
              </a:spcBef>
              <a:spcAft>
                <a:spcPct val="0"/>
              </a:spcAft>
              <a:defRPr>
                <a:solidFill>
                  <a:schemeClr val="tx1"/>
                </a:solidFill>
                <a:latin typeface="Tw Cen MT" panose="020B0602020104020603" pitchFamily="34" charset="0"/>
              </a:defRPr>
            </a:lvl6pPr>
            <a:lvl7pPr marL="2971800" indent="-228600" eaLnBrk="0" fontAlgn="base" hangingPunct="0">
              <a:spcBef>
                <a:spcPct val="0"/>
              </a:spcBef>
              <a:spcAft>
                <a:spcPct val="0"/>
              </a:spcAft>
              <a:defRPr>
                <a:solidFill>
                  <a:schemeClr val="tx1"/>
                </a:solidFill>
                <a:latin typeface="Tw Cen MT" panose="020B0602020104020603" pitchFamily="34" charset="0"/>
              </a:defRPr>
            </a:lvl7pPr>
            <a:lvl8pPr marL="3429000" indent="-228600" eaLnBrk="0" fontAlgn="base" hangingPunct="0">
              <a:spcBef>
                <a:spcPct val="0"/>
              </a:spcBef>
              <a:spcAft>
                <a:spcPct val="0"/>
              </a:spcAft>
              <a:defRPr>
                <a:solidFill>
                  <a:schemeClr val="tx1"/>
                </a:solidFill>
                <a:latin typeface="Tw Cen MT" panose="020B0602020104020603" pitchFamily="34" charset="0"/>
              </a:defRPr>
            </a:lvl8pPr>
            <a:lvl9pPr marL="3886200" indent="-228600" eaLnBrk="0" fontAlgn="base" hangingPunct="0">
              <a:spcBef>
                <a:spcPct val="0"/>
              </a:spcBef>
              <a:spcAft>
                <a:spcPct val="0"/>
              </a:spcAft>
              <a:defRPr>
                <a:solidFill>
                  <a:schemeClr val="tx1"/>
                </a:solidFill>
                <a:latin typeface="Tw Cen MT" panose="020B0602020104020603" pitchFamily="34" charset="0"/>
              </a:defRPr>
            </a:lvl9pPr>
          </a:lstStyle>
          <a:p>
            <a:fld id="{9FED65A4-A6A3-499F-9649-27AECD717F43}" type="slidenum">
              <a:rPr lang="en-US" altLang="en-US"/>
              <a:pPr/>
              <a:t>14</a:t>
            </a:fld>
            <a:endParaRPr lang="en-US"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Slide Image Placeholder 1">
            <a:extLst>
              <a:ext uri="{FF2B5EF4-FFF2-40B4-BE49-F238E27FC236}">
                <a16:creationId xmlns:a16="http://schemas.microsoft.com/office/drawing/2014/main" id="{0EF434BD-EB2C-88D0-9F1A-372384D180AC}"/>
              </a:ext>
            </a:extLst>
          </p:cNvPr>
          <p:cNvSpPr>
            <a:spLocks noGrp="1" noRot="1" noChangeAspect="1" noTextEdit="1"/>
          </p:cNvSpPr>
          <p:nvPr>
            <p:ph type="sldImg"/>
          </p:nvPr>
        </p:nvSpPr>
        <p:spPr bwMode="auto">
          <a:xfrm>
            <a:off x="274638" y="182563"/>
            <a:ext cx="6591300" cy="37084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6083" name="Notes Placeholder 2">
            <a:extLst>
              <a:ext uri="{FF2B5EF4-FFF2-40B4-BE49-F238E27FC236}">
                <a16:creationId xmlns:a16="http://schemas.microsoft.com/office/drawing/2014/main" id="{48F1175B-5207-C7E4-0F28-F50F4ECDE9E2}"/>
              </a:ext>
            </a:extLst>
          </p:cNvPr>
          <p:cNvSpPr>
            <a:spLocks noGrp="1"/>
          </p:cNvSpPr>
          <p:nvPr>
            <p:ph type="body" idx="1"/>
          </p:nvPr>
        </p:nvSpPr>
        <p:spPr bwMode="auto">
          <a:xfrm>
            <a:off x="271463" y="3860800"/>
            <a:ext cx="6624637" cy="503237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tIns="92928" numCol="1" anchor="t" anchorCtr="0" compatLnSpc="1">
            <a:prstTxWarp prst="textNoShape">
              <a:avLst/>
            </a:prstTxWarp>
          </a:bodyPr>
          <a:lstStyle/>
          <a:p>
            <a:pPr eaLnBrk="1" hangingPunct="1">
              <a:spcBef>
                <a:spcPts val="600"/>
              </a:spcBef>
            </a:pPr>
            <a:r>
              <a:rPr lang="en-US" altLang="en-US" sz="1500" b="1" u="sng" dirty="0">
                <a:latin typeface="Arial" panose="020B0604020202020204" pitchFamily="34" charset="0"/>
                <a:cs typeface="Arial" panose="020B0604020202020204" pitchFamily="34" charset="0"/>
              </a:rPr>
              <a:t>Instructor Instructions</a:t>
            </a:r>
          </a:p>
          <a:p>
            <a:pPr eaLnBrk="1" hangingPunct="1">
              <a:spcBef>
                <a:spcPts val="600"/>
              </a:spcBef>
              <a:buFontTx/>
              <a:buChar char="•"/>
            </a:pPr>
            <a:r>
              <a:rPr lang="en-US" altLang="en-US" sz="1500" dirty="0">
                <a:latin typeface="Arial" panose="020B0604020202020204" pitchFamily="34" charset="0"/>
                <a:cs typeface="Arial" panose="020B0604020202020204" pitchFamily="34" charset="0"/>
              </a:rPr>
              <a:t>Display handout for </a:t>
            </a:r>
            <a:r>
              <a:rPr lang="en-US" altLang="en-US" sz="1500" b="1" dirty="0">
                <a:latin typeface="Arial" panose="020B0604020202020204" pitchFamily="34" charset="0"/>
                <a:cs typeface="Arial" panose="020B0604020202020204" pitchFamily="34" charset="0"/>
              </a:rPr>
              <a:t>Exercise 1—How a Convincing Message Supports Recommendations </a:t>
            </a:r>
            <a:r>
              <a:rPr lang="en-US" altLang="en-US" sz="1500" dirty="0">
                <a:latin typeface="Arial" panose="020B0604020202020204" pitchFamily="34" charset="0"/>
                <a:cs typeface="Arial" panose="020B0604020202020204" pitchFamily="34" charset="0"/>
              </a:rPr>
              <a:t>and discuss slide. </a:t>
            </a:r>
          </a:p>
          <a:p>
            <a:pPr eaLnBrk="1" hangingPunct="1">
              <a:spcBef>
                <a:spcPts val="600"/>
              </a:spcBef>
              <a:buFontTx/>
              <a:buChar char="•"/>
            </a:pPr>
            <a:r>
              <a:rPr lang="en-US" altLang="en-US" sz="1500" dirty="0">
                <a:latin typeface="Arial" panose="020B0604020202020204" pitchFamily="34" charset="0"/>
                <a:cs typeface="Arial" panose="020B0604020202020204" pitchFamily="34" charset="0"/>
              </a:rPr>
              <a:t>Explain exercise. This will be an individual exercise and then we’ll debrief as a group. </a:t>
            </a:r>
          </a:p>
          <a:p>
            <a:pPr eaLnBrk="1" hangingPunct="1">
              <a:spcBef>
                <a:spcPts val="600"/>
              </a:spcBef>
            </a:pPr>
            <a:endParaRPr lang="en-US" altLang="en-US" sz="1500" b="1" u="sng" dirty="0">
              <a:latin typeface="Arial" panose="020B0604020202020204" pitchFamily="34" charset="0"/>
              <a:cs typeface="Arial" panose="020B0604020202020204" pitchFamily="34" charset="0"/>
            </a:endParaRPr>
          </a:p>
          <a:p>
            <a:pPr eaLnBrk="1" hangingPunct="1">
              <a:spcBef>
                <a:spcPts val="600"/>
              </a:spcBef>
            </a:pPr>
            <a:r>
              <a:rPr lang="en-US" altLang="en-US" sz="1500" b="1" u="sng" dirty="0">
                <a:latin typeface="Arial" panose="020B0604020202020204" pitchFamily="34" charset="0"/>
                <a:cs typeface="Arial" panose="020B0604020202020204" pitchFamily="34" charset="0"/>
              </a:rPr>
              <a:t>Instructor to Say/Paraphrase</a:t>
            </a:r>
          </a:p>
          <a:p>
            <a:pPr eaLnBrk="1" hangingPunct="1">
              <a:spcBef>
                <a:spcPts val="600"/>
              </a:spcBef>
              <a:buFontTx/>
              <a:buChar char="•"/>
            </a:pPr>
            <a:r>
              <a:rPr lang="en-US" altLang="en-US" sz="1500" dirty="0">
                <a:latin typeface="Arial" panose="020B0604020202020204" pitchFamily="34" charset="0"/>
                <a:cs typeface="Arial" panose="020B0604020202020204" pitchFamily="34" charset="0"/>
              </a:rPr>
              <a:t>Strong, well-reasoned, and persuasive findings will convince readers that corrective actions are needed.</a:t>
            </a:r>
          </a:p>
          <a:p>
            <a:pPr eaLnBrk="1" hangingPunct="1">
              <a:spcBef>
                <a:spcPts val="600"/>
              </a:spcBef>
              <a:buFontTx/>
              <a:buChar char="•"/>
            </a:pPr>
            <a:r>
              <a:rPr lang="en-US" altLang="en-US" sz="1500" dirty="0">
                <a:latin typeface="Arial" panose="020B0604020202020204" pitchFamily="34" charset="0"/>
                <a:cs typeface="Arial" panose="020B0604020202020204" pitchFamily="34" charset="0"/>
              </a:rPr>
              <a:t>Similarly, recommendations must be well-reasoned to convince officials that the actions are needed.</a:t>
            </a:r>
          </a:p>
          <a:p>
            <a:pPr eaLnBrk="1" hangingPunct="1">
              <a:spcBef>
                <a:spcPts val="600"/>
              </a:spcBef>
              <a:buFontTx/>
              <a:buChar char="•"/>
            </a:pPr>
            <a:r>
              <a:rPr lang="en-US" altLang="en-US" sz="1500" dirty="0">
                <a:latin typeface="Arial" panose="020B0604020202020204" pitchFamily="34" charset="0"/>
                <a:cs typeface="Arial" panose="020B0604020202020204" pitchFamily="34" charset="0"/>
              </a:rPr>
              <a:t>Clarity is important.  Readers may have a hard time deciphering the main point if recommendations are long and complicated with lost of clauses. If readers need to study the recommendation to figure it out, it’s too complex. Keep recommendations clean and uncluttered.</a:t>
            </a:r>
          </a:p>
          <a:p>
            <a:pPr eaLnBrk="1" hangingPunct="1">
              <a:spcBef>
                <a:spcPts val="600"/>
              </a:spcBef>
            </a:pPr>
            <a:endParaRPr lang="en-US" altLang="en-US" sz="1500" b="1" u="sng" dirty="0">
              <a:latin typeface="Arial" panose="020B0604020202020204" pitchFamily="34" charset="0"/>
              <a:cs typeface="Arial" panose="020B0604020202020204" pitchFamily="34" charset="0"/>
            </a:endParaRPr>
          </a:p>
          <a:p>
            <a:pPr eaLnBrk="1" hangingPunct="1">
              <a:spcBef>
                <a:spcPts val="600"/>
              </a:spcBef>
              <a:buFontTx/>
              <a:buChar char="•"/>
            </a:pPr>
            <a:r>
              <a:rPr lang="en-US" altLang="en-US" sz="1500" u="sng" dirty="0">
                <a:latin typeface="Arial" panose="020B0604020202020204" pitchFamily="34" charset="0"/>
                <a:cs typeface="Arial" panose="020B0604020202020204" pitchFamily="34" charset="0"/>
              </a:rPr>
              <a:t>Part 1</a:t>
            </a:r>
            <a:r>
              <a:rPr lang="en-US" altLang="en-US" sz="1500" dirty="0">
                <a:latin typeface="Arial" panose="020B0604020202020204" pitchFamily="34" charset="0"/>
                <a:cs typeface="Arial" panose="020B0604020202020204" pitchFamily="34" charset="0"/>
              </a:rPr>
              <a:t>: Look at just the 1</a:t>
            </a:r>
            <a:r>
              <a:rPr lang="en-US" altLang="en-US" sz="1500" baseline="30000" dirty="0">
                <a:latin typeface="Arial" panose="020B0604020202020204" pitchFamily="34" charset="0"/>
                <a:cs typeface="Arial" panose="020B0604020202020204" pitchFamily="34" charset="0"/>
              </a:rPr>
              <a:t>st</a:t>
            </a:r>
            <a:r>
              <a:rPr lang="en-US" altLang="en-US" sz="1500" dirty="0">
                <a:latin typeface="Arial" panose="020B0604020202020204" pitchFamily="34" charset="0"/>
                <a:cs typeface="Arial" panose="020B0604020202020204" pitchFamily="34" charset="0"/>
              </a:rPr>
              <a:t>  draft paragraph for 5 minutes, then draft a recommendation on your worksheet. </a:t>
            </a:r>
          </a:p>
          <a:p>
            <a:pPr eaLnBrk="1" hangingPunct="1">
              <a:spcBef>
                <a:spcPts val="600"/>
              </a:spcBef>
              <a:buFontTx/>
              <a:buChar char="•"/>
            </a:pPr>
            <a:r>
              <a:rPr lang="en-US" altLang="en-US" sz="1500" dirty="0">
                <a:latin typeface="Arial" panose="020B0604020202020204" pitchFamily="34" charset="0"/>
                <a:cs typeface="Arial" panose="020B0604020202020204" pitchFamily="34" charset="0"/>
              </a:rPr>
              <a:t>How persuasive did you find the 1</a:t>
            </a:r>
            <a:r>
              <a:rPr lang="en-US" altLang="en-US" sz="1500" baseline="30000" dirty="0">
                <a:latin typeface="Arial" panose="020B0604020202020204" pitchFamily="34" charset="0"/>
                <a:cs typeface="Arial" panose="020B0604020202020204" pitchFamily="34" charset="0"/>
              </a:rPr>
              <a:t>st</a:t>
            </a:r>
            <a:r>
              <a:rPr lang="en-US" altLang="en-US" sz="1500" dirty="0">
                <a:latin typeface="Arial" panose="020B0604020202020204" pitchFamily="34" charset="0"/>
                <a:cs typeface="Arial" panose="020B0604020202020204" pitchFamily="34" charset="0"/>
              </a:rPr>
              <a:t> draft paragraph and recommendation. </a:t>
            </a:r>
          </a:p>
          <a:p>
            <a:pPr lvl="1" eaLnBrk="1" hangingPunct="1">
              <a:spcBef>
                <a:spcPts val="600"/>
              </a:spcBef>
              <a:buFontTx/>
              <a:buChar char="•"/>
            </a:pPr>
            <a:r>
              <a:rPr lang="en-US" altLang="en-US" sz="1500" u="sng" dirty="0">
                <a:latin typeface="Arial" panose="020B0604020202020204" pitchFamily="34" charset="0"/>
                <a:cs typeface="Arial" panose="020B0604020202020204" pitchFamily="34" charset="0"/>
              </a:rPr>
              <a:t>Answer: </a:t>
            </a:r>
            <a:r>
              <a:rPr lang="en-US" altLang="en-US" sz="1500" dirty="0">
                <a:latin typeface="Arial" panose="020B0604020202020204" pitchFamily="34" charset="0"/>
                <a:cs typeface="Arial" panose="020B0604020202020204" pitchFamily="34" charset="0"/>
              </a:rPr>
              <a:t> not very persuasive because the 1</a:t>
            </a:r>
            <a:r>
              <a:rPr lang="en-US" altLang="en-US" sz="1500" baseline="30000" dirty="0">
                <a:latin typeface="Arial" panose="020B0604020202020204" pitchFamily="34" charset="0"/>
                <a:cs typeface="Arial" panose="020B0604020202020204" pitchFamily="34" charset="0"/>
              </a:rPr>
              <a:t>st</a:t>
            </a:r>
            <a:r>
              <a:rPr lang="en-US" altLang="en-US" sz="1500" dirty="0">
                <a:latin typeface="Arial" panose="020B0604020202020204" pitchFamily="34" charset="0"/>
                <a:cs typeface="Arial" panose="020B0604020202020204" pitchFamily="34" charset="0"/>
              </a:rPr>
              <a:t> draft paragraph lacks a benchmark for determining the current processing time is excessive and doesn’t identify what’s causing the problems.</a:t>
            </a:r>
          </a:p>
          <a:p>
            <a:pPr eaLnBrk="1" hangingPunct="1">
              <a:spcBef>
                <a:spcPts val="600"/>
              </a:spcBef>
              <a:buFontTx/>
              <a:buChar char="•"/>
            </a:pPr>
            <a:r>
              <a:rPr lang="en-US" altLang="en-US" sz="1500" u="sng" dirty="0">
                <a:latin typeface="Arial" panose="020B0604020202020204" pitchFamily="34" charset="0"/>
                <a:cs typeface="Arial" panose="020B0604020202020204" pitchFamily="34" charset="0"/>
              </a:rPr>
              <a:t>Part 2</a:t>
            </a:r>
            <a:r>
              <a:rPr lang="en-US" altLang="en-US" sz="1500" dirty="0">
                <a:latin typeface="Arial" panose="020B0604020202020204" pitchFamily="34" charset="0"/>
                <a:cs typeface="Arial" panose="020B0604020202020204" pitchFamily="34" charset="0"/>
              </a:rPr>
              <a:t>: Now look at the 2</a:t>
            </a:r>
            <a:r>
              <a:rPr lang="en-US" altLang="en-US" sz="1500" baseline="30000" dirty="0">
                <a:latin typeface="Arial" panose="020B0604020202020204" pitchFamily="34" charset="0"/>
                <a:cs typeface="Arial" panose="020B0604020202020204" pitchFamily="34" charset="0"/>
              </a:rPr>
              <a:t>nd</a:t>
            </a:r>
            <a:r>
              <a:rPr lang="en-US" altLang="en-US" sz="1500" dirty="0">
                <a:latin typeface="Arial" panose="020B0604020202020204" pitchFamily="34" charset="0"/>
                <a:cs typeface="Arial" panose="020B0604020202020204" pitchFamily="34" charset="0"/>
              </a:rPr>
              <a:t> draft paragraph for 5 minutes. As you did before, read thru the 2</a:t>
            </a:r>
            <a:r>
              <a:rPr lang="en-US" altLang="en-US" sz="1500" baseline="30000" dirty="0">
                <a:latin typeface="Arial" panose="020B0604020202020204" pitchFamily="34" charset="0"/>
                <a:cs typeface="Arial" panose="020B0604020202020204" pitchFamily="34" charset="0"/>
              </a:rPr>
              <a:t>nd</a:t>
            </a:r>
            <a:r>
              <a:rPr lang="en-US" altLang="en-US" sz="1500" dirty="0">
                <a:latin typeface="Arial" panose="020B0604020202020204" pitchFamily="34" charset="0"/>
                <a:cs typeface="Arial" panose="020B0604020202020204" pitchFamily="34" charset="0"/>
              </a:rPr>
              <a:t> draft paragraph and then draft a recommendation on your worksheet.  What changes made the 2</a:t>
            </a:r>
            <a:r>
              <a:rPr lang="en-US" altLang="en-US" sz="1500" baseline="30000" dirty="0">
                <a:latin typeface="Arial" panose="020B0604020202020204" pitchFamily="34" charset="0"/>
                <a:cs typeface="Arial" panose="020B0604020202020204" pitchFamily="34" charset="0"/>
              </a:rPr>
              <a:t>nd</a:t>
            </a:r>
            <a:r>
              <a:rPr lang="en-US" altLang="en-US" sz="1500" dirty="0">
                <a:latin typeface="Arial" panose="020B0604020202020204" pitchFamily="34" charset="0"/>
                <a:cs typeface="Arial" panose="020B0604020202020204" pitchFamily="34" charset="0"/>
              </a:rPr>
              <a:t> draft paragraph and recommendation more persuasive? </a:t>
            </a:r>
          </a:p>
          <a:p>
            <a:pPr lvl="1" eaLnBrk="1" hangingPunct="1">
              <a:spcBef>
                <a:spcPts val="600"/>
              </a:spcBef>
              <a:buFontTx/>
              <a:buChar char="•"/>
            </a:pPr>
            <a:r>
              <a:rPr lang="en-US" altLang="en-US" sz="1500" u="sng" dirty="0">
                <a:latin typeface="Arial" panose="020B0604020202020204" pitchFamily="34" charset="0"/>
                <a:cs typeface="Arial" panose="020B0604020202020204" pitchFamily="34" charset="0"/>
              </a:rPr>
              <a:t>Answer:</a:t>
            </a:r>
            <a:r>
              <a:rPr lang="en-US" altLang="en-US" sz="1500" dirty="0">
                <a:latin typeface="Arial" panose="020B0604020202020204" pitchFamily="34" charset="0"/>
                <a:cs typeface="Arial" panose="020B0604020202020204" pitchFamily="34" charset="0"/>
              </a:rPr>
              <a:t> The 2</a:t>
            </a:r>
            <a:r>
              <a:rPr lang="en-US" altLang="en-US" sz="1500" baseline="30000" dirty="0">
                <a:latin typeface="Arial" panose="020B0604020202020204" pitchFamily="34" charset="0"/>
                <a:cs typeface="Arial" panose="020B0604020202020204" pitchFamily="34" charset="0"/>
              </a:rPr>
              <a:t>nd</a:t>
            </a:r>
            <a:r>
              <a:rPr lang="en-US" altLang="en-US" sz="1500" dirty="0">
                <a:latin typeface="Arial" panose="020B0604020202020204" pitchFamily="34" charset="0"/>
                <a:cs typeface="Arial" panose="020B0604020202020204" pitchFamily="34" charset="0"/>
              </a:rPr>
              <a:t> draft paragraph includes benchmarks for comparing current processing time against the industry and states’ average processing time and discusses the lack of an integrated case management approach.  However, the drafter should be concerned about how much this would cost.</a:t>
            </a:r>
          </a:p>
          <a:p>
            <a:pPr eaLnBrk="1" hangingPunct="1">
              <a:spcBef>
                <a:spcPts val="600"/>
              </a:spcBef>
              <a:buFontTx/>
              <a:buChar char="•"/>
            </a:pPr>
            <a:r>
              <a:rPr lang="en-US" altLang="en-US" sz="1500" u="sng" dirty="0">
                <a:latin typeface="Arial" panose="020B0604020202020204" pitchFamily="34" charset="0"/>
                <a:cs typeface="Arial" panose="020B0604020202020204" pitchFamily="34" charset="0"/>
              </a:rPr>
              <a:t>Part 3</a:t>
            </a:r>
            <a:r>
              <a:rPr lang="en-US" altLang="en-US" sz="1500" dirty="0">
                <a:latin typeface="Arial" panose="020B0604020202020204" pitchFamily="34" charset="0"/>
                <a:cs typeface="Arial" panose="020B0604020202020204" pitchFamily="34" charset="0"/>
              </a:rPr>
              <a:t>: Finally take a look at the 3</a:t>
            </a:r>
            <a:r>
              <a:rPr lang="en-US" altLang="en-US" sz="1500" baseline="30000" dirty="0">
                <a:latin typeface="Arial" panose="020B0604020202020204" pitchFamily="34" charset="0"/>
                <a:cs typeface="Arial" panose="020B0604020202020204" pitchFamily="34" charset="0"/>
              </a:rPr>
              <a:t>rd</a:t>
            </a:r>
            <a:r>
              <a:rPr lang="en-US" altLang="en-US" sz="1500" dirty="0">
                <a:latin typeface="Arial" panose="020B0604020202020204" pitchFamily="34" charset="0"/>
                <a:cs typeface="Arial" panose="020B0604020202020204" pitchFamily="34" charset="0"/>
              </a:rPr>
              <a:t>  draft paragraph and draft a recommendation on your worksheet. </a:t>
            </a:r>
            <a:r>
              <a:rPr lang="en-US" altLang="en-US" sz="1500" i="1" dirty="0">
                <a:latin typeface="Arial" panose="020B0604020202020204" pitchFamily="34" charset="0"/>
                <a:cs typeface="Arial" panose="020B0604020202020204" pitchFamily="34" charset="0"/>
              </a:rPr>
              <a:t>How is this 3</a:t>
            </a:r>
            <a:r>
              <a:rPr lang="en-US" altLang="en-US" sz="1500" i="1" baseline="30000" dirty="0">
                <a:latin typeface="Arial" panose="020B0604020202020204" pitchFamily="34" charset="0"/>
                <a:cs typeface="Arial" panose="020B0604020202020204" pitchFamily="34" charset="0"/>
              </a:rPr>
              <a:t>rd</a:t>
            </a:r>
            <a:r>
              <a:rPr lang="en-US" altLang="en-US" sz="1500" i="1" dirty="0">
                <a:latin typeface="Arial" panose="020B0604020202020204" pitchFamily="34" charset="0"/>
                <a:cs typeface="Arial" panose="020B0604020202020204" pitchFamily="34" charset="0"/>
              </a:rPr>
              <a:t> draft stronger?</a:t>
            </a:r>
          </a:p>
          <a:p>
            <a:pPr lvl="1" eaLnBrk="1" hangingPunct="1">
              <a:spcBef>
                <a:spcPts val="600"/>
              </a:spcBef>
              <a:buFontTx/>
              <a:buChar char="•"/>
            </a:pPr>
            <a:r>
              <a:rPr lang="en-US" altLang="en-US" sz="1500" u="sng" dirty="0">
                <a:latin typeface="Arial" panose="020B0604020202020204" pitchFamily="34" charset="0"/>
                <a:cs typeface="Arial" panose="020B0604020202020204" pitchFamily="34" charset="0"/>
              </a:rPr>
              <a:t>Answer</a:t>
            </a:r>
            <a:r>
              <a:rPr lang="en-US" altLang="en-US" sz="1500" dirty="0">
                <a:latin typeface="Arial" panose="020B0604020202020204" pitchFamily="34" charset="0"/>
                <a:cs typeface="Arial" panose="020B0604020202020204" pitchFamily="34" charset="0"/>
              </a:rPr>
              <a:t>:  The 3</a:t>
            </a:r>
            <a:r>
              <a:rPr lang="en-US" altLang="en-US" sz="1500" baseline="30000" dirty="0">
                <a:latin typeface="Arial" panose="020B0604020202020204" pitchFamily="34" charset="0"/>
                <a:cs typeface="Arial" panose="020B0604020202020204" pitchFamily="34" charset="0"/>
              </a:rPr>
              <a:t>rd</a:t>
            </a:r>
            <a:r>
              <a:rPr lang="en-US" altLang="en-US" sz="1500" dirty="0">
                <a:latin typeface="Arial" panose="020B0604020202020204" pitchFamily="34" charset="0"/>
                <a:cs typeface="Arial" panose="020B0604020202020204" pitchFamily="34" charset="0"/>
              </a:rPr>
              <a:t> draft paragraph explains that implementing an integrated case management approach would employ fewer claim processors and save $20 million a year.</a:t>
            </a:r>
          </a:p>
          <a:p>
            <a:pPr eaLnBrk="1" hangingPunct="1">
              <a:spcBef>
                <a:spcPts val="600"/>
              </a:spcBef>
            </a:pPr>
            <a:endParaRPr lang="en-US" altLang="en-US" sz="1500" b="1" u="sng" dirty="0">
              <a:latin typeface="Arial" panose="020B0604020202020204" pitchFamily="34" charset="0"/>
              <a:cs typeface="Arial" panose="020B0604020202020204" pitchFamily="34" charset="0"/>
            </a:endParaRPr>
          </a:p>
          <a:p>
            <a:pPr eaLnBrk="1" hangingPunct="1">
              <a:spcBef>
                <a:spcPts val="600"/>
              </a:spcBef>
            </a:pPr>
            <a:r>
              <a:rPr lang="en-US" altLang="en-US" sz="1500" b="1" u="sng" dirty="0">
                <a:latin typeface="Arial" panose="020B0604020202020204" pitchFamily="34" charset="0"/>
                <a:cs typeface="Arial" panose="020B0604020202020204" pitchFamily="34" charset="0"/>
              </a:rPr>
              <a:t>Supplemental Materials - Handouts</a:t>
            </a:r>
          </a:p>
          <a:p>
            <a:pPr eaLnBrk="1" hangingPunct="1">
              <a:spcBef>
                <a:spcPts val="600"/>
              </a:spcBef>
              <a:buFontTx/>
              <a:buChar char="•"/>
            </a:pPr>
            <a:r>
              <a:rPr lang="en-US" altLang="en-US" sz="1500" b="1" dirty="0">
                <a:latin typeface="Arial" panose="020B0604020202020204" pitchFamily="34" charset="0"/>
                <a:cs typeface="Arial" panose="020B0604020202020204" pitchFamily="34" charset="0"/>
              </a:rPr>
              <a:t>Exercise 1—How a Convincing Message Supports Recommendations</a:t>
            </a:r>
            <a:r>
              <a:rPr lang="en-US" altLang="en-US" sz="1500" dirty="0">
                <a:latin typeface="Arial" panose="020B0604020202020204" pitchFamily="34" charset="0"/>
                <a:cs typeface="Arial" panose="020B0604020202020204" pitchFamily="34" charset="0"/>
              </a:rPr>
              <a:t>. DM  1461266</a:t>
            </a:r>
          </a:p>
          <a:p>
            <a:pPr eaLnBrk="1" hangingPunct="1">
              <a:spcBef>
                <a:spcPts val="600"/>
              </a:spcBef>
            </a:pPr>
            <a:endParaRPr lang="en-US" altLang="en-US" sz="1500" b="1" dirty="0">
              <a:latin typeface="Arial" panose="020B0604020202020204" pitchFamily="34" charset="0"/>
              <a:cs typeface="Arial" panose="020B0604020202020204" pitchFamily="34" charset="0"/>
            </a:endParaRPr>
          </a:p>
        </p:txBody>
      </p:sp>
      <p:sp>
        <p:nvSpPr>
          <p:cNvPr id="46084" name="Slide Number Placeholder 3">
            <a:extLst>
              <a:ext uri="{FF2B5EF4-FFF2-40B4-BE49-F238E27FC236}">
                <a16:creationId xmlns:a16="http://schemas.microsoft.com/office/drawing/2014/main" id="{4060F268-7088-4564-A00D-1F40E20E2D87}"/>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w Cen MT" panose="020B0602020104020603" pitchFamily="34" charset="0"/>
              </a:defRPr>
            </a:lvl1pPr>
            <a:lvl2pPr marL="742950" indent="-285750">
              <a:defRPr>
                <a:solidFill>
                  <a:schemeClr val="tx1"/>
                </a:solidFill>
                <a:latin typeface="Tw Cen MT" panose="020B0602020104020603" pitchFamily="34" charset="0"/>
              </a:defRPr>
            </a:lvl2pPr>
            <a:lvl3pPr marL="1143000" indent="-228600">
              <a:defRPr>
                <a:solidFill>
                  <a:schemeClr val="tx1"/>
                </a:solidFill>
                <a:latin typeface="Tw Cen MT" panose="020B0602020104020603" pitchFamily="34" charset="0"/>
              </a:defRPr>
            </a:lvl3pPr>
            <a:lvl4pPr marL="1600200" indent="-228600">
              <a:defRPr>
                <a:solidFill>
                  <a:schemeClr val="tx1"/>
                </a:solidFill>
                <a:latin typeface="Tw Cen MT" panose="020B0602020104020603" pitchFamily="34" charset="0"/>
              </a:defRPr>
            </a:lvl4pPr>
            <a:lvl5pPr marL="2057400" indent="-228600">
              <a:defRPr>
                <a:solidFill>
                  <a:schemeClr val="tx1"/>
                </a:solidFill>
                <a:latin typeface="Tw Cen MT" panose="020B0602020104020603" pitchFamily="34" charset="0"/>
              </a:defRPr>
            </a:lvl5pPr>
            <a:lvl6pPr marL="2514600" indent="-228600" eaLnBrk="0" fontAlgn="base" hangingPunct="0">
              <a:spcBef>
                <a:spcPct val="0"/>
              </a:spcBef>
              <a:spcAft>
                <a:spcPct val="0"/>
              </a:spcAft>
              <a:defRPr>
                <a:solidFill>
                  <a:schemeClr val="tx1"/>
                </a:solidFill>
                <a:latin typeface="Tw Cen MT" panose="020B0602020104020603" pitchFamily="34" charset="0"/>
              </a:defRPr>
            </a:lvl6pPr>
            <a:lvl7pPr marL="2971800" indent="-228600" eaLnBrk="0" fontAlgn="base" hangingPunct="0">
              <a:spcBef>
                <a:spcPct val="0"/>
              </a:spcBef>
              <a:spcAft>
                <a:spcPct val="0"/>
              </a:spcAft>
              <a:defRPr>
                <a:solidFill>
                  <a:schemeClr val="tx1"/>
                </a:solidFill>
                <a:latin typeface="Tw Cen MT" panose="020B0602020104020603" pitchFamily="34" charset="0"/>
              </a:defRPr>
            </a:lvl7pPr>
            <a:lvl8pPr marL="3429000" indent="-228600" eaLnBrk="0" fontAlgn="base" hangingPunct="0">
              <a:spcBef>
                <a:spcPct val="0"/>
              </a:spcBef>
              <a:spcAft>
                <a:spcPct val="0"/>
              </a:spcAft>
              <a:defRPr>
                <a:solidFill>
                  <a:schemeClr val="tx1"/>
                </a:solidFill>
                <a:latin typeface="Tw Cen MT" panose="020B0602020104020603" pitchFamily="34" charset="0"/>
              </a:defRPr>
            </a:lvl8pPr>
            <a:lvl9pPr marL="3886200" indent="-228600" eaLnBrk="0" fontAlgn="base" hangingPunct="0">
              <a:spcBef>
                <a:spcPct val="0"/>
              </a:spcBef>
              <a:spcAft>
                <a:spcPct val="0"/>
              </a:spcAft>
              <a:defRPr>
                <a:solidFill>
                  <a:schemeClr val="tx1"/>
                </a:solidFill>
                <a:latin typeface="Tw Cen MT" panose="020B0602020104020603" pitchFamily="34" charset="0"/>
              </a:defRPr>
            </a:lvl9pPr>
          </a:lstStyle>
          <a:p>
            <a:fld id="{70EF2D0B-7628-487B-9006-508E966393B4}" type="slidenum">
              <a:rPr lang="en-US" altLang="en-US"/>
              <a:pPr/>
              <a:t>15</a:t>
            </a:fld>
            <a:endParaRPr lang="en-US"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Slide Image Placeholder 1">
            <a:extLst>
              <a:ext uri="{FF2B5EF4-FFF2-40B4-BE49-F238E27FC236}">
                <a16:creationId xmlns:a16="http://schemas.microsoft.com/office/drawing/2014/main" id="{BAE09FBC-8E20-313E-788F-7470A5686D5F}"/>
              </a:ext>
            </a:extLst>
          </p:cNvPr>
          <p:cNvSpPr>
            <a:spLocks noGrp="1" noRot="1" noChangeAspect="1" noTextEdit="1"/>
          </p:cNvSpPr>
          <p:nvPr>
            <p:ph type="sldImg"/>
          </p:nvPr>
        </p:nvSpPr>
        <p:spPr bwMode="auto">
          <a:xfrm>
            <a:off x="274638" y="182563"/>
            <a:ext cx="6546850" cy="3683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a:extLst>
              <a:ext uri="{FF2B5EF4-FFF2-40B4-BE49-F238E27FC236}">
                <a16:creationId xmlns:a16="http://schemas.microsoft.com/office/drawing/2014/main" id="{E1E91453-8BA6-A5B9-BD68-901C944B24A0}"/>
              </a:ext>
            </a:extLst>
          </p:cNvPr>
          <p:cNvSpPr>
            <a:spLocks noGrp="1"/>
          </p:cNvSpPr>
          <p:nvPr>
            <p:ph type="body" idx="1"/>
          </p:nvPr>
        </p:nvSpPr>
        <p:spPr>
          <a:xfrm>
            <a:off x="268288" y="3833813"/>
            <a:ext cx="6562725" cy="5059362"/>
          </a:xfrm>
        </p:spPr>
        <p:txBody>
          <a:bodyPr tIns="91440"/>
          <a:lstStyle/>
          <a:p>
            <a:pPr eaLnBrk="1" fontAlgn="auto" hangingPunct="1">
              <a:spcBef>
                <a:spcPts val="600"/>
              </a:spcBef>
              <a:spcAft>
                <a:spcPts val="0"/>
              </a:spcAft>
              <a:defRPr/>
            </a:pPr>
            <a:r>
              <a:rPr lang="en-US" sz="1500" b="1" u="sng" dirty="0">
                <a:latin typeface="Arial" panose="020B0604020202020204" pitchFamily="34" charset="0"/>
                <a:cs typeface="Arial" panose="020B0604020202020204" pitchFamily="34" charset="0"/>
              </a:rPr>
              <a:t>Instructor Instructions</a:t>
            </a:r>
          </a:p>
          <a:p>
            <a:pPr marL="172839" indent="-172839" eaLnBrk="1" fontAlgn="auto" hangingPunct="1">
              <a:spcBef>
                <a:spcPts val="600"/>
              </a:spcBef>
              <a:spcAft>
                <a:spcPts val="0"/>
              </a:spcAft>
              <a:buFont typeface="Arial" panose="020B0604020202020204" pitchFamily="34" charset="0"/>
              <a:buChar char="•"/>
              <a:defRPr/>
            </a:pPr>
            <a:r>
              <a:rPr lang="en-US" sz="1500" dirty="0">
                <a:latin typeface="Arial" panose="020B0604020202020204" pitchFamily="34" charset="0"/>
                <a:cs typeface="Arial" panose="020B0604020202020204" pitchFamily="34" charset="0"/>
              </a:rPr>
              <a:t>Display and discuss slide.</a:t>
            </a:r>
          </a:p>
          <a:p>
            <a:pPr eaLnBrk="1" fontAlgn="auto" hangingPunct="1">
              <a:spcBef>
                <a:spcPts val="600"/>
              </a:spcBef>
              <a:spcAft>
                <a:spcPts val="0"/>
              </a:spcAft>
              <a:defRPr/>
            </a:pPr>
            <a:r>
              <a:rPr lang="en-US" sz="1500" b="1" u="sng" dirty="0">
                <a:latin typeface="Arial" panose="020B0604020202020204" pitchFamily="34" charset="0"/>
                <a:cs typeface="Arial" panose="020B0604020202020204" pitchFamily="34" charset="0"/>
              </a:rPr>
              <a:t>Instructor to Say/Paraphrase</a:t>
            </a:r>
          </a:p>
          <a:p>
            <a:pPr marL="172839" indent="-172839" eaLnBrk="1" fontAlgn="auto" hangingPunct="1">
              <a:spcBef>
                <a:spcPts val="600"/>
              </a:spcBef>
              <a:spcAft>
                <a:spcPts val="0"/>
              </a:spcAft>
              <a:buFont typeface="Arial" panose="020B0604020202020204" pitchFamily="34" charset="0"/>
              <a:buChar char="•"/>
              <a:defRPr/>
            </a:pPr>
            <a:r>
              <a:rPr lang="en-US" sz="1500" dirty="0">
                <a:latin typeface="Arial" panose="020B0604020202020204" pitchFamily="34" charset="0"/>
                <a:cs typeface="Arial" panose="020B0604020202020204" pitchFamily="34" charset="0"/>
              </a:rPr>
              <a:t>The team reaches agreement on the message of the written product before the drafting begins. </a:t>
            </a:r>
          </a:p>
          <a:p>
            <a:pPr marL="172839" indent="-172839" eaLnBrk="1" fontAlgn="auto" hangingPunct="1">
              <a:spcBef>
                <a:spcPts val="600"/>
              </a:spcBef>
              <a:spcAft>
                <a:spcPts val="0"/>
              </a:spcAft>
              <a:buFont typeface="Arial" panose="020B0604020202020204" pitchFamily="34" charset="0"/>
              <a:buChar char="•"/>
              <a:defRPr/>
            </a:pPr>
            <a:r>
              <a:rPr lang="en-US" sz="1500" dirty="0">
                <a:latin typeface="Arial" panose="020B0604020202020204" pitchFamily="34" charset="0"/>
                <a:cs typeface="Arial" panose="020B0604020202020204" pitchFamily="34" charset="0"/>
              </a:rPr>
              <a:t>There many are methods and vehicles to use to reach agreement on message.</a:t>
            </a:r>
          </a:p>
          <a:p>
            <a:pPr marL="172839" indent="-172839" eaLnBrk="1" fontAlgn="auto" hangingPunct="1">
              <a:spcBef>
                <a:spcPts val="600"/>
              </a:spcBef>
              <a:spcAft>
                <a:spcPts val="0"/>
              </a:spcAft>
              <a:buFont typeface="Arial" panose="020B0604020202020204" pitchFamily="34" charset="0"/>
              <a:buChar char="•"/>
              <a:defRPr/>
            </a:pPr>
            <a:r>
              <a:rPr lang="en-US" sz="1500" dirty="0">
                <a:latin typeface="Arial" panose="020B0604020202020204" pitchFamily="34" charset="0"/>
                <a:cs typeface="Arial" panose="020B0604020202020204" pitchFamily="34" charset="0"/>
              </a:rPr>
              <a:t>The point is to reach agreement with all team members and managers to determine what tweaks are needed, before beginning the detailed narrative.  This can be effectively and efficiently done by using a message-oriented outline, which we will discuss in the next module.  In this way, you can act to decrease time-consuming rewrites of the detailed narrative to flow it in a different way.  Drafting the narrative will take time, for sure, but reaching agreement first on how the story will be told can help expedite the drafting and any revisions needed.</a:t>
            </a:r>
          </a:p>
          <a:p>
            <a:pPr marL="171450" indent="-171450" eaLnBrk="1" fontAlgn="auto" hangingPunct="1">
              <a:spcBef>
                <a:spcPts val="600"/>
              </a:spcBef>
              <a:spcAft>
                <a:spcPts val="0"/>
              </a:spcAft>
              <a:buFont typeface="Arial" panose="020B0604020202020204" pitchFamily="34" charset="0"/>
              <a:buChar char="•"/>
              <a:defRPr/>
            </a:pPr>
            <a:r>
              <a:rPr lang="en-US" sz="1500" dirty="0">
                <a:latin typeface="Arial" panose="020B0604020202020204" pitchFamily="34" charset="0"/>
                <a:cs typeface="Arial" panose="020B0604020202020204" pitchFamily="34" charset="0"/>
              </a:rPr>
              <a:t>Once a team has reached agreement on the message, it then can discuss the message with management and other stakeholders.  Stakeholders have the opportunity to ask questions and share their views and vantage points, including acting as skeptics.</a:t>
            </a:r>
          </a:p>
          <a:p>
            <a:pPr marL="171450" indent="-171450" eaLnBrk="1" fontAlgn="auto" hangingPunct="1">
              <a:spcBef>
                <a:spcPts val="600"/>
              </a:spcBef>
              <a:spcAft>
                <a:spcPts val="0"/>
              </a:spcAft>
              <a:buFont typeface="Arial" panose="020B0604020202020204" pitchFamily="34" charset="0"/>
              <a:buChar char="•"/>
              <a:defRPr/>
            </a:pPr>
            <a:r>
              <a:rPr lang="en-US" sz="1500" dirty="0">
                <a:latin typeface="Arial" panose="020B0604020202020204" pitchFamily="34" charset="0"/>
                <a:cs typeface="Arial" panose="020B0604020202020204" pitchFamily="34" charset="0"/>
              </a:rPr>
              <a:t>Based on the discussion, at least some changes are typically needed.</a:t>
            </a:r>
          </a:p>
          <a:p>
            <a:pPr marL="172839" indent="-172839" eaLnBrk="1" fontAlgn="auto" hangingPunct="1">
              <a:spcBef>
                <a:spcPts val="600"/>
              </a:spcBef>
              <a:spcAft>
                <a:spcPts val="0"/>
              </a:spcAft>
              <a:buFont typeface="Arial" panose="020B0604020202020204" pitchFamily="34" charset="0"/>
              <a:buChar char="•"/>
              <a:defRPr/>
            </a:pPr>
            <a:r>
              <a:rPr lang="en-US" sz="1500" dirty="0">
                <a:latin typeface="Arial" panose="020B0604020202020204" pitchFamily="34" charset="0"/>
                <a:cs typeface="Arial" panose="020B0604020202020204" pitchFamily="34" charset="0"/>
              </a:rPr>
              <a:t>What processes have you followed for obtaining message agreement; what have you found works best and why? </a:t>
            </a:r>
          </a:p>
          <a:p>
            <a:pPr eaLnBrk="1" fontAlgn="auto" hangingPunct="1">
              <a:spcBef>
                <a:spcPts val="600"/>
              </a:spcBef>
              <a:spcAft>
                <a:spcPts val="0"/>
              </a:spcAft>
              <a:buFont typeface="Arial" panose="020B0604020202020204" pitchFamily="34" charset="0"/>
              <a:buNone/>
              <a:defRPr/>
            </a:pPr>
            <a:r>
              <a:rPr lang="en-US" altLang="en-US" sz="1600" b="1" u="sng" dirty="0">
                <a:latin typeface="Euphemia"/>
                <a:cs typeface="Arial" panose="020B0604020202020204" pitchFamily="34" charset="0"/>
              </a:rPr>
              <a:t>Supplemental Materials</a:t>
            </a:r>
          </a:p>
          <a:p>
            <a:pPr marL="285750" indent="-285750" eaLnBrk="1" fontAlgn="auto" hangingPunct="1">
              <a:spcBef>
                <a:spcPts val="600"/>
              </a:spcBef>
              <a:spcAft>
                <a:spcPts val="0"/>
              </a:spcAft>
              <a:buFont typeface="Arial" panose="020B0604020202020204" pitchFamily="34" charset="0"/>
              <a:buChar char="•"/>
              <a:defRPr/>
            </a:pPr>
            <a:r>
              <a:rPr lang="en-US" altLang="en-US" sz="1600" dirty="0">
                <a:latin typeface="Euphemia"/>
                <a:cs typeface="Arial" panose="020B0604020202020204" pitchFamily="34" charset="0"/>
              </a:rPr>
              <a:t>None </a:t>
            </a:r>
            <a:endParaRPr lang="en-US" sz="1600" b="1" dirty="0">
              <a:latin typeface="Euphemia"/>
              <a:cs typeface="Arial" panose="020B0604020202020204" pitchFamily="34" charset="0"/>
            </a:endParaRPr>
          </a:p>
          <a:p>
            <a:pPr eaLnBrk="1" fontAlgn="auto" hangingPunct="1">
              <a:spcBef>
                <a:spcPts val="600"/>
              </a:spcBef>
              <a:spcAft>
                <a:spcPts val="0"/>
              </a:spcAft>
              <a:buFont typeface="Arial" panose="020B0604020202020204" pitchFamily="34" charset="0"/>
              <a:buNone/>
              <a:defRPr/>
            </a:pPr>
            <a:endParaRPr lang="en-US" sz="1500" dirty="0">
              <a:latin typeface="Arial" panose="020B0604020202020204" pitchFamily="34" charset="0"/>
              <a:cs typeface="Arial" panose="020B0604020202020204" pitchFamily="34" charset="0"/>
            </a:endParaRPr>
          </a:p>
        </p:txBody>
      </p:sp>
      <p:sp>
        <p:nvSpPr>
          <p:cNvPr id="48132" name="Slide Number Placeholder 3">
            <a:extLst>
              <a:ext uri="{FF2B5EF4-FFF2-40B4-BE49-F238E27FC236}">
                <a16:creationId xmlns:a16="http://schemas.microsoft.com/office/drawing/2014/main" id="{F9DFDA7F-AE52-5ABA-AACE-696BA347EED4}"/>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w Cen MT" panose="020B0602020104020603" pitchFamily="34" charset="0"/>
              </a:defRPr>
            </a:lvl1pPr>
            <a:lvl2pPr marL="742950" indent="-285750">
              <a:defRPr>
                <a:solidFill>
                  <a:schemeClr val="tx1"/>
                </a:solidFill>
                <a:latin typeface="Tw Cen MT" panose="020B0602020104020603" pitchFamily="34" charset="0"/>
              </a:defRPr>
            </a:lvl2pPr>
            <a:lvl3pPr marL="1143000" indent="-228600">
              <a:defRPr>
                <a:solidFill>
                  <a:schemeClr val="tx1"/>
                </a:solidFill>
                <a:latin typeface="Tw Cen MT" panose="020B0602020104020603" pitchFamily="34" charset="0"/>
              </a:defRPr>
            </a:lvl3pPr>
            <a:lvl4pPr marL="1600200" indent="-228600">
              <a:defRPr>
                <a:solidFill>
                  <a:schemeClr val="tx1"/>
                </a:solidFill>
                <a:latin typeface="Tw Cen MT" panose="020B0602020104020603" pitchFamily="34" charset="0"/>
              </a:defRPr>
            </a:lvl4pPr>
            <a:lvl5pPr marL="2057400" indent="-228600">
              <a:defRPr>
                <a:solidFill>
                  <a:schemeClr val="tx1"/>
                </a:solidFill>
                <a:latin typeface="Tw Cen MT" panose="020B0602020104020603" pitchFamily="34" charset="0"/>
              </a:defRPr>
            </a:lvl5pPr>
            <a:lvl6pPr marL="2514600" indent="-228600" eaLnBrk="0" fontAlgn="base" hangingPunct="0">
              <a:spcBef>
                <a:spcPct val="0"/>
              </a:spcBef>
              <a:spcAft>
                <a:spcPct val="0"/>
              </a:spcAft>
              <a:defRPr>
                <a:solidFill>
                  <a:schemeClr val="tx1"/>
                </a:solidFill>
                <a:latin typeface="Tw Cen MT" panose="020B0602020104020603" pitchFamily="34" charset="0"/>
              </a:defRPr>
            </a:lvl6pPr>
            <a:lvl7pPr marL="2971800" indent="-228600" eaLnBrk="0" fontAlgn="base" hangingPunct="0">
              <a:spcBef>
                <a:spcPct val="0"/>
              </a:spcBef>
              <a:spcAft>
                <a:spcPct val="0"/>
              </a:spcAft>
              <a:defRPr>
                <a:solidFill>
                  <a:schemeClr val="tx1"/>
                </a:solidFill>
                <a:latin typeface="Tw Cen MT" panose="020B0602020104020603" pitchFamily="34" charset="0"/>
              </a:defRPr>
            </a:lvl7pPr>
            <a:lvl8pPr marL="3429000" indent="-228600" eaLnBrk="0" fontAlgn="base" hangingPunct="0">
              <a:spcBef>
                <a:spcPct val="0"/>
              </a:spcBef>
              <a:spcAft>
                <a:spcPct val="0"/>
              </a:spcAft>
              <a:defRPr>
                <a:solidFill>
                  <a:schemeClr val="tx1"/>
                </a:solidFill>
                <a:latin typeface="Tw Cen MT" panose="020B0602020104020603" pitchFamily="34" charset="0"/>
              </a:defRPr>
            </a:lvl8pPr>
            <a:lvl9pPr marL="3886200" indent="-228600" eaLnBrk="0" fontAlgn="base" hangingPunct="0">
              <a:spcBef>
                <a:spcPct val="0"/>
              </a:spcBef>
              <a:spcAft>
                <a:spcPct val="0"/>
              </a:spcAft>
              <a:defRPr>
                <a:solidFill>
                  <a:schemeClr val="tx1"/>
                </a:solidFill>
                <a:latin typeface="Tw Cen MT" panose="020B0602020104020603" pitchFamily="34" charset="0"/>
              </a:defRPr>
            </a:lvl9pPr>
          </a:lstStyle>
          <a:p>
            <a:fld id="{9451B9B7-F5CF-4036-87E8-7E023408B2B7}" type="slidenum">
              <a:rPr lang="en-US" altLang="en-US"/>
              <a:pPr/>
              <a:t>16</a:t>
            </a:fld>
            <a:endParaRPr lang="en-US"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Slide Image Placeholder 1">
            <a:extLst>
              <a:ext uri="{FF2B5EF4-FFF2-40B4-BE49-F238E27FC236}">
                <a16:creationId xmlns:a16="http://schemas.microsoft.com/office/drawing/2014/main" id="{0D7054B8-C113-F398-723E-AB02188E2011}"/>
              </a:ext>
            </a:extLst>
          </p:cNvPr>
          <p:cNvSpPr>
            <a:spLocks noGrp="1" noRot="1" noChangeAspect="1" noTextEdit="1"/>
          </p:cNvSpPr>
          <p:nvPr>
            <p:ph type="sldImg"/>
          </p:nvPr>
        </p:nvSpPr>
        <p:spPr bwMode="auto">
          <a:xfrm>
            <a:off x="274638" y="182563"/>
            <a:ext cx="6550025" cy="3684587"/>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a:extLst>
              <a:ext uri="{FF2B5EF4-FFF2-40B4-BE49-F238E27FC236}">
                <a16:creationId xmlns:a16="http://schemas.microsoft.com/office/drawing/2014/main" id="{81FC7DFF-784D-CD85-B5E0-9DE89C281EF9}"/>
              </a:ext>
            </a:extLst>
          </p:cNvPr>
          <p:cNvSpPr>
            <a:spLocks noGrp="1"/>
          </p:cNvSpPr>
          <p:nvPr>
            <p:ph type="body" idx="1"/>
          </p:nvPr>
        </p:nvSpPr>
        <p:spPr>
          <a:xfrm>
            <a:off x="260350" y="3867150"/>
            <a:ext cx="6564313" cy="5026025"/>
          </a:xfrm>
        </p:spPr>
        <p:txBody>
          <a:bodyPr wrap="square" tIns="91440" numCol="1" anchor="t" anchorCtr="0" compatLnSpc="1">
            <a:prstTxWarp prst="textNoShape">
              <a:avLst/>
            </a:prstTxWarp>
          </a:bodyPr>
          <a:lstStyle/>
          <a:p>
            <a:pPr eaLnBrk="1" hangingPunct="1">
              <a:spcBef>
                <a:spcPts val="0"/>
              </a:spcBef>
              <a:spcAft>
                <a:spcPts val="600"/>
              </a:spcAft>
              <a:defRPr/>
            </a:pPr>
            <a:r>
              <a:rPr lang="en-US" altLang="en-US" sz="1400" b="1" u="sng" dirty="0">
                <a:latin typeface="+mn-lt"/>
                <a:cs typeface="Arial" panose="020B0604020202020204" pitchFamily="34" charset="0"/>
              </a:rPr>
              <a:t>Instructor Instructions</a:t>
            </a:r>
          </a:p>
          <a:p>
            <a:pPr marL="184361" indent="-184361" eaLnBrk="1" fontAlgn="auto" hangingPunct="1">
              <a:spcBef>
                <a:spcPts val="0"/>
              </a:spcBef>
              <a:spcAft>
                <a:spcPts val="600"/>
              </a:spcAft>
              <a:buFont typeface="Arial" panose="020B0604020202020204" pitchFamily="34" charset="0"/>
              <a:buChar char="•"/>
              <a:tabLst>
                <a:tab pos="238454" algn="l"/>
                <a:tab pos="476907" algn="l"/>
              </a:tabLst>
              <a:defRPr/>
            </a:pPr>
            <a:r>
              <a:rPr lang="en-US" altLang="en-US" sz="1400" dirty="0">
                <a:solidFill>
                  <a:srgbClr val="514843"/>
                </a:solidFill>
                <a:latin typeface="+mn-lt"/>
                <a:cs typeface="Arial" panose="020B0604020202020204" pitchFamily="34" charset="0"/>
              </a:rPr>
              <a:t>Display and discuss slide.</a:t>
            </a:r>
          </a:p>
          <a:p>
            <a:pPr eaLnBrk="1" hangingPunct="1">
              <a:spcBef>
                <a:spcPts val="0"/>
              </a:spcBef>
              <a:spcAft>
                <a:spcPts val="600"/>
              </a:spcAft>
              <a:defRPr/>
            </a:pPr>
            <a:r>
              <a:rPr lang="en-US" altLang="en-US" sz="1400" b="1" u="sng" dirty="0">
                <a:latin typeface="+mn-lt"/>
                <a:cs typeface="Arial" panose="020B0604020202020204" pitchFamily="34" charset="0"/>
              </a:rPr>
              <a:t>Instructor to Say/Paraphrase</a:t>
            </a:r>
          </a:p>
          <a:p>
            <a:pPr marL="184361" indent="-184361" eaLnBrk="1" fontAlgn="auto" hangingPunct="1">
              <a:spcBef>
                <a:spcPts val="0"/>
              </a:spcBef>
              <a:spcAft>
                <a:spcPts val="600"/>
              </a:spcAft>
              <a:buFont typeface="Arial" panose="020B0604020202020204" pitchFamily="34" charset="0"/>
              <a:buChar char="•"/>
              <a:tabLst>
                <a:tab pos="238454" algn="l"/>
                <a:tab pos="476907" algn="l"/>
              </a:tabLst>
              <a:defRPr/>
            </a:pPr>
            <a:r>
              <a:rPr lang="en-US" altLang="en-US" sz="1400" dirty="0">
                <a:solidFill>
                  <a:srgbClr val="514843"/>
                </a:solidFill>
                <a:latin typeface="+mn-lt"/>
                <a:cs typeface="Arial" panose="020B0604020202020204" pitchFamily="34" charset="0"/>
              </a:rPr>
              <a:t>Now that we’ve set the stage in Module 1 for the ingredients of a quality written product and the key components of developing the message</a:t>
            </a:r>
          </a:p>
          <a:p>
            <a:pPr marL="184361" indent="-184361" eaLnBrk="1" fontAlgn="auto" hangingPunct="1">
              <a:spcBef>
                <a:spcPts val="0"/>
              </a:spcBef>
              <a:spcAft>
                <a:spcPts val="600"/>
              </a:spcAft>
              <a:buFont typeface="Arial" panose="020B0604020202020204" pitchFamily="34" charset="0"/>
              <a:buChar char="•"/>
              <a:tabLst>
                <a:tab pos="238454" algn="l"/>
                <a:tab pos="476907" algn="l"/>
              </a:tabLst>
              <a:defRPr/>
            </a:pPr>
            <a:r>
              <a:rPr lang="en-US" altLang="en-US" sz="1400" dirty="0">
                <a:solidFill>
                  <a:srgbClr val="514843"/>
                </a:solidFill>
                <a:latin typeface="+mn-lt"/>
                <a:cs typeface="Arial" panose="020B0604020202020204" pitchFamily="34" charset="0"/>
              </a:rPr>
              <a:t>In this module we’ll discuss how to organize the message into a strong outline.</a:t>
            </a:r>
          </a:p>
          <a:p>
            <a:pPr marL="184361" indent="-184361" eaLnBrk="1" fontAlgn="auto" hangingPunct="1">
              <a:spcBef>
                <a:spcPts val="0"/>
              </a:spcBef>
              <a:spcAft>
                <a:spcPts val="600"/>
              </a:spcAft>
              <a:buFont typeface="Arial" panose="020B0604020202020204" pitchFamily="34" charset="0"/>
              <a:buChar char="•"/>
              <a:tabLst>
                <a:tab pos="238454" algn="l"/>
                <a:tab pos="476907" algn="l"/>
              </a:tabLst>
              <a:defRPr/>
            </a:pPr>
            <a:r>
              <a:rPr lang="en-US" altLang="en-US" sz="1400" dirty="0">
                <a:solidFill>
                  <a:srgbClr val="514843"/>
                </a:solidFill>
                <a:latin typeface="+mn-lt"/>
                <a:cs typeface="Arial" panose="020B0604020202020204" pitchFamily="34" charset="0"/>
              </a:rPr>
              <a:t>We’ll discuss determining the main point of each finding - its bottom line – and then how the main points of each of the findings combine into the overall message.</a:t>
            </a:r>
          </a:p>
          <a:p>
            <a:pPr marL="184361" indent="-184361" eaLnBrk="1" fontAlgn="auto" hangingPunct="1">
              <a:spcBef>
                <a:spcPts val="0"/>
              </a:spcBef>
              <a:spcAft>
                <a:spcPts val="600"/>
              </a:spcAft>
              <a:buFont typeface="Arial" panose="020B0604020202020204" pitchFamily="34" charset="0"/>
              <a:buChar char="•"/>
              <a:tabLst>
                <a:tab pos="238454" algn="l"/>
                <a:tab pos="476907" algn="l"/>
              </a:tabLst>
              <a:defRPr/>
            </a:pPr>
            <a:r>
              <a:rPr lang="en-US" altLang="en-US" sz="1400" dirty="0">
                <a:solidFill>
                  <a:srgbClr val="514843"/>
                </a:solidFill>
                <a:latin typeface="+mn-lt"/>
                <a:cs typeface="Arial" panose="020B0604020202020204" pitchFamily="34" charset="0"/>
              </a:rPr>
              <a:t>And we’ll work through a message-oriented outline exercises for you to practice these concepts for a fuller understanding.</a:t>
            </a:r>
          </a:p>
          <a:p>
            <a:pPr marL="184361" indent="-184361" eaLnBrk="1" fontAlgn="auto" hangingPunct="1">
              <a:spcBef>
                <a:spcPts val="0"/>
              </a:spcBef>
              <a:spcAft>
                <a:spcPts val="600"/>
              </a:spcAft>
              <a:buFont typeface="Arial" panose="020B0604020202020204" pitchFamily="34" charset="0"/>
              <a:buChar char="•"/>
              <a:tabLst>
                <a:tab pos="238454" algn="l"/>
                <a:tab pos="476907" algn="l"/>
              </a:tabLst>
              <a:defRPr/>
            </a:pPr>
            <a:r>
              <a:rPr lang="en-US" altLang="en-US" sz="1400" dirty="0">
                <a:solidFill>
                  <a:srgbClr val="514843"/>
                </a:solidFill>
                <a:latin typeface="+mn-lt"/>
                <a:cs typeface="Arial" panose="020B0604020202020204" pitchFamily="34" charset="0"/>
              </a:rPr>
              <a:t>Key point you should remember: Fully developing the message BEFORE starting the detailed drafting  will significantly reduce the time needed for drafting and result in fewer reviewer revisions.</a:t>
            </a:r>
          </a:p>
          <a:p>
            <a:pPr eaLnBrk="1" fontAlgn="auto" hangingPunct="1">
              <a:spcBef>
                <a:spcPts val="600"/>
              </a:spcBef>
              <a:spcAft>
                <a:spcPts val="0"/>
              </a:spcAft>
              <a:buFont typeface="Arial" panose="020B0604020202020204" pitchFamily="34" charset="0"/>
              <a:buNone/>
              <a:defRPr/>
            </a:pPr>
            <a:r>
              <a:rPr lang="en-US" altLang="en-US" sz="1400" b="1" u="sng" dirty="0">
                <a:latin typeface="Euphemia"/>
                <a:cs typeface="Arial" panose="020B0604020202020204" pitchFamily="34" charset="0"/>
              </a:rPr>
              <a:t>Supplemental Materials</a:t>
            </a:r>
          </a:p>
          <a:p>
            <a:pPr marL="285750" indent="-285750" eaLnBrk="1" fontAlgn="auto" hangingPunct="1">
              <a:spcBef>
                <a:spcPts val="600"/>
              </a:spcBef>
              <a:spcAft>
                <a:spcPts val="0"/>
              </a:spcAft>
              <a:buFont typeface="Arial" panose="020B0604020202020204" pitchFamily="34" charset="0"/>
              <a:buChar char="•"/>
              <a:defRPr/>
            </a:pPr>
            <a:r>
              <a:rPr lang="en-US" altLang="en-US" sz="1400" dirty="0">
                <a:latin typeface="Euphemia"/>
                <a:cs typeface="Arial" panose="020B0604020202020204" pitchFamily="34" charset="0"/>
              </a:rPr>
              <a:t>None </a:t>
            </a:r>
            <a:endParaRPr lang="en-US" sz="1400" b="1" dirty="0">
              <a:latin typeface="Euphemia"/>
              <a:cs typeface="Arial" panose="020B0604020202020204" pitchFamily="34" charset="0"/>
            </a:endParaRPr>
          </a:p>
          <a:p>
            <a:pPr eaLnBrk="1" fontAlgn="auto" hangingPunct="1">
              <a:spcBef>
                <a:spcPts val="0"/>
              </a:spcBef>
              <a:spcAft>
                <a:spcPts val="600"/>
              </a:spcAft>
              <a:tabLst>
                <a:tab pos="238454" algn="l"/>
                <a:tab pos="476907" algn="l"/>
              </a:tabLst>
              <a:defRPr/>
            </a:pPr>
            <a:endParaRPr lang="en-US" altLang="en-US" sz="1400" dirty="0">
              <a:solidFill>
                <a:srgbClr val="514843"/>
              </a:solidFill>
              <a:latin typeface="+mn-lt"/>
              <a:cs typeface="Arial" panose="020B0604020202020204" pitchFamily="34" charset="0"/>
            </a:endParaRPr>
          </a:p>
        </p:txBody>
      </p:sp>
      <p:sp>
        <p:nvSpPr>
          <p:cNvPr id="50180" name="Slide Number Placeholder 3">
            <a:extLst>
              <a:ext uri="{FF2B5EF4-FFF2-40B4-BE49-F238E27FC236}">
                <a16:creationId xmlns:a16="http://schemas.microsoft.com/office/drawing/2014/main" id="{EFA039E2-7FCE-97BA-68C6-A22042DC2CAC}"/>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w Cen MT" panose="020B0602020104020603" pitchFamily="34" charset="0"/>
              </a:defRPr>
            </a:lvl1pPr>
            <a:lvl2pPr marL="742950" indent="-285750">
              <a:defRPr>
                <a:solidFill>
                  <a:schemeClr val="tx1"/>
                </a:solidFill>
                <a:latin typeface="Tw Cen MT" panose="020B0602020104020603" pitchFamily="34" charset="0"/>
              </a:defRPr>
            </a:lvl2pPr>
            <a:lvl3pPr marL="1143000" indent="-228600">
              <a:defRPr>
                <a:solidFill>
                  <a:schemeClr val="tx1"/>
                </a:solidFill>
                <a:latin typeface="Tw Cen MT" panose="020B0602020104020603" pitchFamily="34" charset="0"/>
              </a:defRPr>
            </a:lvl3pPr>
            <a:lvl4pPr marL="1600200" indent="-228600">
              <a:defRPr>
                <a:solidFill>
                  <a:schemeClr val="tx1"/>
                </a:solidFill>
                <a:latin typeface="Tw Cen MT" panose="020B0602020104020603" pitchFamily="34" charset="0"/>
              </a:defRPr>
            </a:lvl4pPr>
            <a:lvl5pPr marL="2057400" indent="-228600">
              <a:defRPr>
                <a:solidFill>
                  <a:schemeClr val="tx1"/>
                </a:solidFill>
                <a:latin typeface="Tw Cen MT" panose="020B0602020104020603" pitchFamily="34" charset="0"/>
              </a:defRPr>
            </a:lvl5pPr>
            <a:lvl6pPr marL="2514600" indent="-228600" eaLnBrk="0" fontAlgn="base" hangingPunct="0">
              <a:spcBef>
                <a:spcPct val="0"/>
              </a:spcBef>
              <a:spcAft>
                <a:spcPct val="0"/>
              </a:spcAft>
              <a:defRPr>
                <a:solidFill>
                  <a:schemeClr val="tx1"/>
                </a:solidFill>
                <a:latin typeface="Tw Cen MT" panose="020B0602020104020603" pitchFamily="34" charset="0"/>
              </a:defRPr>
            </a:lvl6pPr>
            <a:lvl7pPr marL="2971800" indent="-228600" eaLnBrk="0" fontAlgn="base" hangingPunct="0">
              <a:spcBef>
                <a:spcPct val="0"/>
              </a:spcBef>
              <a:spcAft>
                <a:spcPct val="0"/>
              </a:spcAft>
              <a:defRPr>
                <a:solidFill>
                  <a:schemeClr val="tx1"/>
                </a:solidFill>
                <a:latin typeface="Tw Cen MT" panose="020B0602020104020603" pitchFamily="34" charset="0"/>
              </a:defRPr>
            </a:lvl7pPr>
            <a:lvl8pPr marL="3429000" indent="-228600" eaLnBrk="0" fontAlgn="base" hangingPunct="0">
              <a:spcBef>
                <a:spcPct val="0"/>
              </a:spcBef>
              <a:spcAft>
                <a:spcPct val="0"/>
              </a:spcAft>
              <a:defRPr>
                <a:solidFill>
                  <a:schemeClr val="tx1"/>
                </a:solidFill>
                <a:latin typeface="Tw Cen MT" panose="020B0602020104020603" pitchFamily="34" charset="0"/>
              </a:defRPr>
            </a:lvl8pPr>
            <a:lvl9pPr marL="3886200" indent="-228600" eaLnBrk="0" fontAlgn="base" hangingPunct="0">
              <a:spcBef>
                <a:spcPct val="0"/>
              </a:spcBef>
              <a:spcAft>
                <a:spcPct val="0"/>
              </a:spcAft>
              <a:defRPr>
                <a:solidFill>
                  <a:schemeClr val="tx1"/>
                </a:solidFill>
                <a:latin typeface="Tw Cen MT" panose="020B0602020104020603" pitchFamily="34" charset="0"/>
              </a:defRPr>
            </a:lvl9pPr>
          </a:lstStyle>
          <a:p>
            <a:fld id="{424BB30C-225F-4F4F-A916-0722375E558A}" type="slidenum">
              <a:rPr lang="en-US" altLang="en-US"/>
              <a:pPr/>
              <a:t>17</a:t>
            </a:fld>
            <a:endParaRPr lang="en-US"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8178" name="Notes Placeholder 2">
            <a:extLst>
              <a:ext uri="{FF2B5EF4-FFF2-40B4-BE49-F238E27FC236}">
                <a16:creationId xmlns:a16="http://schemas.microsoft.com/office/drawing/2014/main" id="{5FF69739-DFDB-9952-2479-1D876270532A}"/>
              </a:ext>
            </a:extLst>
          </p:cNvPr>
          <p:cNvSpPr>
            <a:spLocks noGrp="1"/>
          </p:cNvSpPr>
          <p:nvPr>
            <p:ph type="body" idx="1"/>
          </p:nvPr>
        </p:nvSpPr>
        <p:spPr bwMode="auto">
          <a:xfrm>
            <a:off x="268288" y="3833813"/>
            <a:ext cx="6562725" cy="5059362"/>
          </a:xfrm>
        </p:spPr>
        <p:txBody>
          <a:bodyPr wrap="square" tIns="91440" numCol="1" anchor="t" anchorCtr="0" compatLnSpc="1">
            <a:prstTxWarp prst="textNoShape">
              <a:avLst/>
            </a:prstTxWarp>
          </a:bodyPr>
          <a:lstStyle/>
          <a:p>
            <a:pPr eaLnBrk="1" hangingPunct="1">
              <a:spcBef>
                <a:spcPts val="600"/>
              </a:spcBef>
              <a:tabLst>
                <a:tab pos="238125" algn="l"/>
              </a:tabLst>
              <a:defRPr/>
            </a:pPr>
            <a:r>
              <a:rPr lang="en-US" altLang="en-US" sz="1500" b="1" u="sng" dirty="0">
                <a:solidFill>
                  <a:srgbClr val="514843"/>
                </a:solidFill>
                <a:latin typeface="Arial" panose="020B0604020202020204" pitchFamily="34" charset="0"/>
                <a:cs typeface="Arial" panose="020B0604020202020204" pitchFamily="34" charset="0"/>
              </a:rPr>
              <a:t>Instructor Instructions</a:t>
            </a:r>
            <a:endParaRPr lang="en-US" altLang="en-US" sz="1500" u="sng" dirty="0">
              <a:solidFill>
                <a:srgbClr val="514843"/>
              </a:solidFill>
              <a:latin typeface="Arial" panose="020B0604020202020204" pitchFamily="34" charset="0"/>
              <a:cs typeface="Arial" panose="020B0604020202020204" pitchFamily="34" charset="0"/>
            </a:endParaRPr>
          </a:p>
          <a:p>
            <a:pPr marL="184361" indent="-184361" eaLnBrk="1" fontAlgn="auto" hangingPunct="1">
              <a:spcBef>
                <a:spcPts val="605"/>
              </a:spcBef>
              <a:spcAft>
                <a:spcPts val="0"/>
              </a:spcAft>
              <a:buFont typeface="Arial" panose="020B0604020202020204" pitchFamily="34" charset="0"/>
              <a:buChar char="•"/>
              <a:tabLst>
                <a:tab pos="238454" algn="l"/>
                <a:tab pos="476907" algn="l"/>
              </a:tabLst>
              <a:defRPr/>
            </a:pPr>
            <a:r>
              <a:rPr lang="en-US" altLang="en-US" sz="1500" dirty="0">
                <a:latin typeface="Arial" panose="020B0604020202020204" pitchFamily="34" charset="0"/>
                <a:cs typeface="Arial" panose="020B0604020202020204" pitchFamily="34" charset="0"/>
              </a:rPr>
              <a:t>Display and discuss slide.</a:t>
            </a:r>
          </a:p>
          <a:p>
            <a:pPr eaLnBrk="1" hangingPunct="1">
              <a:spcBef>
                <a:spcPts val="600"/>
              </a:spcBef>
              <a:tabLst>
                <a:tab pos="238125" algn="l"/>
              </a:tabLst>
              <a:defRPr/>
            </a:pPr>
            <a:r>
              <a:rPr lang="en-US" altLang="en-US" sz="1500" b="1" u="sng" dirty="0">
                <a:solidFill>
                  <a:srgbClr val="514843"/>
                </a:solidFill>
                <a:latin typeface="Arial" panose="020B0604020202020204" pitchFamily="34" charset="0"/>
                <a:cs typeface="Arial" panose="020B0604020202020204" pitchFamily="34" charset="0"/>
              </a:rPr>
              <a:t>Instructor to Say/Paraphrase</a:t>
            </a:r>
          </a:p>
          <a:p>
            <a:pPr marL="184361" indent="-184361" eaLnBrk="1" fontAlgn="auto" hangingPunct="1">
              <a:spcBef>
                <a:spcPts val="605"/>
              </a:spcBef>
              <a:spcAft>
                <a:spcPts val="0"/>
              </a:spcAft>
              <a:buFont typeface="Arial" panose="020B0604020202020204" pitchFamily="34" charset="0"/>
              <a:buChar char="•"/>
              <a:tabLst>
                <a:tab pos="238454" algn="l"/>
                <a:tab pos="476907" algn="l"/>
              </a:tabLst>
              <a:defRPr/>
            </a:pPr>
            <a:r>
              <a:rPr lang="en-US" altLang="en-US" sz="1500" dirty="0">
                <a:latin typeface="Arial" panose="020B0604020202020204" pitchFamily="34" charset="0"/>
                <a:cs typeface="Arial" panose="020B0604020202020204" pitchFamily="34" charset="0"/>
              </a:rPr>
              <a:t>You’ve looked at complex situations and programs, and delved into lots of technical data, complex processes, and often times voluminous data.</a:t>
            </a:r>
          </a:p>
          <a:p>
            <a:pPr marL="184361" indent="-184361" eaLnBrk="1" fontAlgn="auto" hangingPunct="1">
              <a:spcBef>
                <a:spcPts val="605"/>
              </a:spcBef>
              <a:spcAft>
                <a:spcPts val="0"/>
              </a:spcAft>
              <a:buFont typeface="Arial" panose="020B0604020202020204" pitchFamily="34" charset="0"/>
              <a:buChar char="•"/>
              <a:tabLst>
                <a:tab pos="238454" algn="l"/>
                <a:tab pos="476907" algn="l"/>
              </a:tabLst>
              <a:defRPr/>
            </a:pPr>
            <a:r>
              <a:rPr lang="en-US" altLang="en-US" sz="1500" dirty="0">
                <a:latin typeface="Arial" panose="020B0604020202020204" pitchFamily="34" charset="0"/>
                <a:cs typeface="Arial" panose="020B0604020202020204" pitchFamily="34" charset="0"/>
              </a:rPr>
              <a:t>You’ve had to learn the lingo and the acronyms to understand the issues and converse with the agency officials.</a:t>
            </a:r>
          </a:p>
          <a:p>
            <a:pPr marL="184361" indent="-184361" eaLnBrk="1" fontAlgn="auto" hangingPunct="1">
              <a:spcBef>
                <a:spcPts val="605"/>
              </a:spcBef>
              <a:spcAft>
                <a:spcPts val="0"/>
              </a:spcAft>
              <a:buFont typeface="Arial" panose="020B0604020202020204" pitchFamily="34" charset="0"/>
              <a:buChar char="•"/>
              <a:tabLst>
                <a:tab pos="238454" algn="l"/>
                <a:tab pos="476907" algn="l"/>
              </a:tabLst>
              <a:defRPr/>
            </a:pPr>
            <a:r>
              <a:rPr lang="en-US" altLang="en-US" sz="1500" dirty="0">
                <a:latin typeface="Arial" panose="020B0604020202020204" pitchFamily="34" charset="0"/>
                <a:cs typeface="Arial" panose="020B0604020202020204" pitchFamily="34" charset="0"/>
              </a:rPr>
              <a:t>You’ve traveled up and down mountain peaks of data, examining what is sufficient, appropriate, and relevant to the problem you’re working on.  </a:t>
            </a:r>
          </a:p>
          <a:p>
            <a:pPr marL="184361" indent="-184361" eaLnBrk="1" fontAlgn="auto" hangingPunct="1">
              <a:spcBef>
                <a:spcPts val="605"/>
              </a:spcBef>
              <a:spcAft>
                <a:spcPts val="0"/>
              </a:spcAft>
              <a:buFont typeface="Arial" panose="020B0604020202020204" pitchFamily="34" charset="0"/>
              <a:buChar char="•"/>
              <a:tabLst>
                <a:tab pos="238454" algn="l"/>
                <a:tab pos="476907" algn="l"/>
              </a:tabLst>
              <a:defRPr/>
            </a:pPr>
            <a:r>
              <a:rPr lang="en-US" altLang="en-US" sz="1500" dirty="0">
                <a:latin typeface="Arial" panose="020B0604020202020204" pitchFamily="34" charset="0"/>
                <a:cs typeface="Arial" panose="020B0604020202020204" pitchFamily="34" charset="0"/>
              </a:rPr>
              <a:t>It’s been a rocky path.</a:t>
            </a:r>
          </a:p>
          <a:p>
            <a:pPr eaLnBrk="1" fontAlgn="auto" hangingPunct="1">
              <a:spcBef>
                <a:spcPts val="600"/>
              </a:spcBef>
              <a:spcAft>
                <a:spcPts val="0"/>
              </a:spcAft>
              <a:buFont typeface="Arial" panose="020B0604020202020204" pitchFamily="34" charset="0"/>
              <a:buNone/>
              <a:defRPr/>
            </a:pPr>
            <a:r>
              <a:rPr lang="en-US" altLang="en-US" sz="1600" b="1" u="sng" dirty="0">
                <a:latin typeface="Euphemia"/>
                <a:cs typeface="Arial" panose="020B0604020202020204" pitchFamily="34" charset="0"/>
              </a:rPr>
              <a:t>Supplemental Materials</a:t>
            </a:r>
          </a:p>
          <a:p>
            <a:pPr marL="285750" indent="-285750" eaLnBrk="1" fontAlgn="auto" hangingPunct="1">
              <a:spcBef>
                <a:spcPts val="600"/>
              </a:spcBef>
              <a:spcAft>
                <a:spcPts val="0"/>
              </a:spcAft>
              <a:buFont typeface="Arial" panose="020B0604020202020204" pitchFamily="34" charset="0"/>
              <a:buChar char="•"/>
              <a:defRPr/>
            </a:pPr>
            <a:r>
              <a:rPr lang="en-US" altLang="en-US" sz="1600" dirty="0">
                <a:latin typeface="Euphemia"/>
                <a:cs typeface="Arial" panose="020B0604020202020204" pitchFamily="34" charset="0"/>
              </a:rPr>
              <a:t>None </a:t>
            </a:r>
            <a:endParaRPr lang="en-US" sz="1600" b="1" dirty="0">
              <a:latin typeface="Euphemia"/>
              <a:cs typeface="Arial" panose="020B0604020202020204" pitchFamily="34" charset="0"/>
            </a:endParaRPr>
          </a:p>
          <a:p>
            <a:pPr eaLnBrk="1" fontAlgn="auto" hangingPunct="1">
              <a:spcBef>
                <a:spcPts val="605"/>
              </a:spcBef>
              <a:spcAft>
                <a:spcPts val="0"/>
              </a:spcAft>
              <a:buFont typeface="Arial" panose="020B0604020202020204" pitchFamily="34" charset="0"/>
              <a:buNone/>
              <a:tabLst>
                <a:tab pos="238454" algn="l"/>
                <a:tab pos="476907" algn="l"/>
              </a:tabLst>
              <a:defRPr/>
            </a:pPr>
            <a:endParaRPr lang="en-US" altLang="en-US" sz="1500" dirty="0">
              <a:latin typeface="Arial" panose="020B0604020202020204" pitchFamily="34" charset="0"/>
              <a:cs typeface="Arial" panose="020B0604020202020204" pitchFamily="34" charset="0"/>
            </a:endParaRPr>
          </a:p>
        </p:txBody>
      </p:sp>
      <p:sp>
        <p:nvSpPr>
          <p:cNvPr id="52227" name="Slide Image Placeholder 5">
            <a:extLst>
              <a:ext uri="{FF2B5EF4-FFF2-40B4-BE49-F238E27FC236}">
                <a16:creationId xmlns:a16="http://schemas.microsoft.com/office/drawing/2014/main" id="{0AC94746-52CF-6406-AFEB-04D51F0078EA}"/>
              </a:ext>
            </a:extLst>
          </p:cNvPr>
          <p:cNvSpPr>
            <a:spLocks noGrp="1" noRot="1" noChangeAspect="1" noTextEdit="1"/>
          </p:cNvSpPr>
          <p:nvPr>
            <p:ph type="sldImg"/>
          </p:nvPr>
        </p:nvSpPr>
        <p:spPr bwMode="auto">
          <a:xfrm>
            <a:off x="274638" y="182563"/>
            <a:ext cx="6448425" cy="3627437"/>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2228" name="Slide Number Placeholder 3">
            <a:extLst>
              <a:ext uri="{FF2B5EF4-FFF2-40B4-BE49-F238E27FC236}">
                <a16:creationId xmlns:a16="http://schemas.microsoft.com/office/drawing/2014/main" id="{6DB72F8C-12A8-ACFA-EAAA-8024AEDD9387}"/>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w Cen MT" panose="020B0602020104020603" pitchFamily="34" charset="0"/>
              </a:defRPr>
            </a:lvl1pPr>
            <a:lvl2pPr marL="742950" indent="-285750">
              <a:defRPr>
                <a:solidFill>
                  <a:schemeClr val="tx1"/>
                </a:solidFill>
                <a:latin typeface="Tw Cen MT" panose="020B0602020104020603" pitchFamily="34" charset="0"/>
              </a:defRPr>
            </a:lvl2pPr>
            <a:lvl3pPr marL="1143000" indent="-228600">
              <a:defRPr>
                <a:solidFill>
                  <a:schemeClr val="tx1"/>
                </a:solidFill>
                <a:latin typeface="Tw Cen MT" panose="020B0602020104020603" pitchFamily="34" charset="0"/>
              </a:defRPr>
            </a:lvl3pPr>
            <a:lvl4pPr marL="1600200" indent="-228600">
              <a:defRPr>
                <a:solidFill>
                  <a:schemeClr val="tx1"/>
                </a:solidFill>
                <a:latin typeface="Tw Cen MT" panose="020B0602020104020603" pitchFamily="34" charset="0"/>
              </a:defRPr>
            </a:lvl4pPr>
            <a:lvl5pPr marL="2057400" indent="-228600">
              <a:defRPr>
                <a:solidFill>
                  <a:schemeClr val="tx1"/>
                </a:solidFill>
                <a:latin typeface="Tw Cen MT" panose="020B0602020104020603" pitchFamily="34" charset="0"/>
              </a:defRPr>
            </a:lvl5pPr>
            <a:lvl6pPr marL="2514600" indent="-228600" eaLnBrk="0" fontAlgn="base" hangingPunct="0">
              <a:spcBef>
                <a:spcPct val="0"/>
              </a:spcBef>
              <a:spcAft>
                <a:spcPct val="0"/>
              </a:spcAft>
              <a:defRPr>
                <a:solidFill>
                  <a:schemeClr val="tx1"/>
                </a:solidFill>
                <a:latin typeface="Tw Cen MT" panose="020B0602020104020603" pitchFamily="34" charset="0"/>
              </a:defRPr>
            </a:lvl6pPr>
            <a:lvl7pPr marL="2971800" indent="-228600" eaLnBrk="0" fontAlgn="base" hangingPunct="0">
              <a:spcBef>
                <a:spcPct val="0"/>
              </a:spcBef>
              <a:spcAft>
                <a:spcPct val="0"/>
              </a:spcAft>
              <a:defRPr>
                <a:solidFill>
                  <a:schemeClr val="tx1"/>
                </a:solidFill>
                <a:latin typeface="Tw Cen MT" panose="020B0602020104020603" pitchFamily="34" charset="0"/>
              </a:defRPr>
            </a:lvl7pPr>
            <a:lvl8pPr marL="3429000" indent="-228600" eaLnBrk="0" fontAlgn="base" hangingPunct="0">
              <a:spcBef>
                <a:spcPct val="0"/>
              </a:spcBef>
              <a:spcAft>
                <a:spcPct val="0"/>
              </a:spcAft>
              <a:defRPr>
                <a:solidFill>
                  <a:schemeClr val="tx1"/>
                </a:solidFill>
                <a:latin typeface="Tw Cen MT" panose="020B0602020104020603" pitchFamily="34" charset="0"/>
              </a:defRPr>
            </a:lvl8pPr>
            <a:lvl9pPr marL="3886200" indent="-228600" eaLnBrk="0" fontAlgn="base" hangingPunct="0">
              <a:spcBef>
                <a:spcPct val="0"/>
              </a:spcBef>
              <a:spcAft>
                <a:spcPct val="0"/>
              </a:spcAft>
              <a:defRPr>
                <a:solidFill>
                  <a:schemeClr val="tx1"/>
                </a:solidFill>
                <a:latin typeface="Tw Cen MT" panose="020B0602020104020603" pitchFamily="34" charset="0"/>
              </a:defRPr>
            </a:lvl9pPr>
          </a:lstStyle>
          <a:p>
            <a:fld id="{4CDC3D46-C1E2-4388-9303-29702DF5EEF7}" type="slidenum">
              <a:rPr lang="en-US" altLang="en-US"/>
              <a:pPr/>
              <a:t>18</a:t>
            </a:fld>
            <a:endParaRPr lang="en-US"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Slide Image Placeholder 1">
            <a:extLst>
              <a:ext uri="{FF2B5EF4-FFF2-40B4-BE49-F238E27FC236}">
                <a16:creationId xmlns:a16="http://schemas.microsoft.com/office/drawing/2014/main" id="{7668F502-2354-63D8-2C54-4F4F2EE55CFA}"/>
              </a:ext>
            </a:extLst>
          </p:cNvPr>
          <p:cNvSpPr>
            <a:spLocks noGrp="1" noRot="1" noChangeAspect="1" noTextEdit="1"/>
          </p:cNvSpPr>
          <p:nvPr>
            <p:ph type="sldImg"/>
          </p:nvPr>
        </p:nvSpPr>
        <p:spPr bwMode="auto">
          <a:xfrm>
            <a:off x="274638" y="182563"/>
            <a:ext cx="6546850" cy="3683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a:extLst>
              <a:ext uri="{FF2B5EF4-FFF2-40B4-BE49-F238E27FC236}">
                <a16:creationId xmlns:a16="http://schemas.microsoft.com/office/drawing/2014/main" id="{F894DFD7-8684-38D3-539F-10348869DFB4}"/>
              </a:ext>
            </a:extLst>
          </p:cNvPr>
          <p:cNvSpPr>
            <a:spLocks noGrp="1"/>
          </p:cNvSpPr>
          <p:nvPr>
            <p:ph type="body" idx="1"/>
          </p:nvPr>
        </p:nvSpPr>
        <p:spPr>
          <a:xfrm>
            <a:off x="268288" y="3833813"/>
            <a:ext cx="6562725" cy="5059362"/>
          </a:xfrm>
        </p:spPr>
        <p:txBody>
          <a:bodyPr tIns="91440"/>
          <a:lstStyle/>
          <a:p>
            <a:pPr eaLnBrk="1" fontAlgn="auto" hangingPunct="1">
              <a:spcBef>
                <a:spcPts val="600"/>
              </a:spcBef>
              <a:spcAft>
                <a:spcPts val="0"/>
              </a:spcAft>
              <a:tabLst>
                <a:tab pos="238454" algn="l"/>
              </a:tabLst>
              <a:defRPr/>
            </a:pPr>
            <a:r>
              <a:rPr lang="en-US" altLang="en-US" sz="1500" b="1" u="sng" dirty="0">
                <a:solidFill>
                  <a:srgbClr val="514843"/>
                </a:solidFill>
                <a:latin typeface="Arial" panose="020B0604020202020204" pitchFamily="34" charset="0"/>
                <a:cs typeface="Arial" panose="020B0604020202020204" pitchFamily="34" charset="0"/>
              </a:rPr>
              <a:t>Instructor Instructions</a:t>
            </a:r>
            <a:endParaRPr lang="en-US" altLang="en-US" sz="1500" u="sng" dirty="0">
              <a:solidFill>
                <a:srgbClr val="514843"/>
              </a:solidFill>
              <a:latin typeface="Arial" panose="020B0604020202020204" pitchFamily="34" charset="0"/>
              <a:cs typeface="Arial" panose="020B0604020202020204" pitchFamily="34" charset="0"/>
            </a:endParaRPr>
          </a:p>
          <a:p>
            <a:pPr marL="184361" indent="-184361" eaLnBrk="1" fontAlgn="auto" hangingPunct="1">
              <a:spcBef>
                <a:spcPts val="600"/>
              </a:spcBef>
              <a:spcAft>
                <a:spcPts val="0"/>
              </a:spcAft>
              <a:buFont typeface="Arial" panose="020B0604020202020204" pitchFamily="34" charset="0"/>
              <a:buChar char="•"/>
              <a:tabLst>
                <a:tab pos="238454" algn="l"/>
              </a:tabLst>
              <a:defRPr/>
            </a:pPr>
            <a:r>
              <a:rPr lang="en-US" altLang="en-US" sz="1500" dirty="0">
                <a:solidFill>
                  <a:srgbClr val="514843"/>
                </a:solidFill>
                <a:latin typeface="Arial" panose="020B0604020202020204" pitchFamily="34" charset="0"/>
                <a:cs typeface="Arial" panose="020B0604020202020204" pitchFamily="34" charset="0"/>
              </a:rPr>
              <a:t>Display and discuss slide.</a:t>
            </a:r>
          </a:p>
          <a:p>
            <a:pPr eaLnBrk="1" fontAlgn="auto" hangingPunct="1">
              <a:spcBef>
                <a:spcPts val="605"/>
              </a:spcBef>
              <a:spcAft>
                <a:spcPts val="0"/>
              </a:spcAft>
              <a:tabLst>
                <a:tab pos="238454" algn="l"/>
              </a:tabLst>
              <a:defRPr/>
            </a:pPr>
            <a:r>
              <a:rPr lang="en-US" altLang="en-US" sz="1500" b="1" u="sng" dirty="0">
                <a:solidFill>
                  <a:srgbClr val="514843"/>
                </a:solidFill>
                <a:latin typeface="Arial" panose="020B0604020202020204" pitchFamily="34" charset="0"/>
                <a:cs typeface="Arial" panose="020B0604020202020204" pitchFamily="34" charset="0"/>
              </a:rPr>
              <a:t>Instructor to Say/Paraphrase</a:t>
            </a:r>
          </a:p>
          <a:p>
            <a:pPr marL="171450" indent="-171450" eaLnBrk="1" fontAlgn="auto" hangingPunct="1">
              <a:spcBef>
                <a:spcPts val="600"/>
              </a:spcBef>
              <a:spcAft>
                <a:spcPts val="0"/>
              </a:spcAft>
              <a:buFont typeface="Arial" panose="020B0604020202020204" pitchFamily="34" charset="0"/>
              <a:buChar char="•"/>
              <a:defRPr/>
            </a:pPr>
            <a:r>
              <a:rPr lang="en-US" altLang="en-US" sz="1500" dirty="0">
                <a:latin typeface="Arial" panose="020B0604020202020204" pitchFamily="34" charset="0"/>
                <a:cs typeface="Arial" panose="020B0604020202020204" pitchFamily="34" charset="0"/>
              </a:rPr>
              <a:t>The writing that many people do—and appropriately—in creating early drafts can be characterized as writer-based because it reflects the writer’s </a:t>
            </a:r>
            <a:r>
              <a:rPr lang="en-US" altLang="en-US" sz="1500" u="sng" dirty="0">
                <a:latin typeface="Arial" panose="020B0604020202020204" pitchFamily="34" charset="0"/>
                <a:cs typeface="Arial" panose="020B0604020202020204" pitchFamily="34" charset="0"/>
              </a:rPr>
              <a:t>thinking</a:t>
            </a:r>
            <a:r>
              <a:rPr lang="en-US" altLang="en-US" sz="1500" dirty="0">
                <a:latin typeface="Arial" panose="020B0604020202020204" pitchFamily="34" charset="0"/>
                <a:cs typeface="Arial" panose="020B0604020202020204" pitchFamily="34" charset="0"/>
              </a:rPr>
              <a:t> instead of the reader’s </a:t>
            </a:r>
            <a:r>
              <a:rPr lang="en-US" altLang="en-US" sz="1500" u="sng" dirty="0">
                <a:latin typeface="Arial" panose="020B0604020202020204" pitchFamily="34" charset="0"/>
                <a:cs typeface="Arial" panose="020B0604020202020204" pitchFamily="34" charset="0"/>
              </a:rPr>
              <a:t>needs</a:t>
            </a:r>
            <a:r>
              <a:rPr lang="en-US" altLang="en-US" sz="1500" dirty="0">
                <a:latin typeface="Arial" panose="020B0604020202020204" pitchFamily="34" charset="0"/>
                <a:cs typeface="Arial" panose="020B0604020202020204" pitchFamily="34" charset="0"/>
              </a:rPr>
              <a:t>.</a:t>
            </a:r>
          </a:p>
          <a:p>
            <a:pPr marL="171450" indent="-171450" eaLnBrk="1" fontAlgn="auto" hangingPunct="1">
              <a:spcBef>
                <a:spcPts val="600"/>
              </a:spcBef>
              <a:spcAft>
                <a:spcPts val="0"/>
              </a:spcAft>
              <a:buFont typeface="Arial" panose="020B0604020202020204" pitchFamily="34" charset="0"/>
              <a:buChar char="•"/>
              <a:defRPr/>
            </a:pPr>
            <a:r>
              <a:rPr lang="en-US" altLang="en-US" sz="1500" dirty="0">
                <a:latin typeface="Arial" panose="020B0604020202020204" pitchFamily="34" charset="0"/>
                <a:cs typeface="Arial" panose="020B0604020202020204" pitchFamily="34" charset="0"/>
              </a:rPr>
              <a:t>As early drafts are refined, the writer must consciously transform the structure and style of the drafts to reader-based writing.</a:t>
            </a:r>
          </a:p>
          <a:p>
            <a:pPr marL="171450" indent="-171450" eaLnBrk="1" fontAlgn="auto" hangingPunct="1">
              <a:spcBef>
                <a:spcPts val="600"/>
              </a:spcBef>
              <a:spcAft>
                <a:spcPts val="0"/>
              </a:spcAft>
              <a:buFont typeface="Arial" panose="020B0604020202020204" pitchFamily="34" charset="0"/>
              <a:buChar char="•"/>
              <a:defRPr/>
            </a:pPr>
            <a:r>
              <a:rPr lang="en-US" altLang="en-US" sz="1500" dirty="0">
                <a:latin typeface="Arial" panose="020B0604020202020204" pitchFamily="34" charset="0"/>
                <a:cs typeface="Arial" panose="020B0604020202020204" pitchFamily="34" charset="0"/>
              </a:rPr>
              <a:t>But the reader needs a highway and a vision ahead to understand the components of your message and how the details expand upon and further explain the message, and how we’ve addressed the objective of the analysis and what are our recommendations for how things can be improved.</a:t>
            </a:r>
          </a:p>
          <a:p>
            <a:pPr marL="182880" indent="-182880" eaLnBrk="1" fontAlgn="auto" hangingPunct="1">
              <a:spcBef>
                <a:spcPts val="600"/>
              </a:spcBef>
              <a:spcAft>
                <a:spcPts val="0"/>
              </a:spcAft>
              <a:buFont typeface="Arial" panose="020B0604020202020204" pitchFamily="34" charset="0"/>
              <a:buChar char="•"/>
              <a:defRPr/>
            </a:pPr>
            <a:r>
              <a:rPr lang="en-US" altLang="en-US" sz="1500" dirty="0">
                <a:latin typeface="Arial" panose="020B0604020202020204" pitchFamily="34" charset="0"/>
                <a:cs typeface="Arial" panose="020B0604020202020204" pitchFamily="34" charset="0"/>
              </a:rPr>
              <a:t>And our readers likely have limited time, and some may have limited interest.</a:t>
            </a:r>
          </a:p>
          <a:p>
            <a:pPr marL="182880" indent="-182880" eaLnBrk="1" fontAlgn="auto" hangingPunct="1">
              <a:spcBef>
                <a:spcPts val="600"/>
              </a:spcBef>
              <a:spcAft>
                <a:spcPts val="0"/>
              </a:spcAft>
              <a:buFont typeface="Arial" panose="020B0604020202020204" pitchFamily="34" charset="0"/>
              <a:buChar char="•"/>
              <a:defRPr/>
            </a:pPr>
            <a:r>
              <a:rPr lang="en-US" altLang="en-US" sz="1500" dirty="0">
                <a:latin typeface="Arial" panose="020B0604020202020204" pitchFamily="34" charset="0"/>
                <a:cs typeface="Arial" panose="020B0604020202020204" pitchFamily="34" charset="0"/>
              </a:rPr>
              <a:t>That means as writers we need to take the detailed, complex, and sometimes voluminous information and translate it into a flowing story so that readers can understand it as easily and clearly as possible.</a:t>
            </a:r>
          </a:p>
          <a:p>
            <a:pPr eaLnBrk="1" fontAlgn="auto" hangingPunct="1">
              <a:spcBef>
                <a:spcPts val="600"/>
              </a:spcBef>
              <a:spcAft>
                <a:spcPts val="0"/>
              </a:spcAft>
              <a:buFont typeface="Arial" panose="020B0604020202020204" pitchFamily="34" charset="0"/>
              <a:buNone/>
              <a:defRPr/>
            </a:pPr>
            <a:r>
              <a:rPr lang="en-US" altLang="en-US" sz="1600" b="1" u="sng" dirty="0">
                <a:latin typeface="Euphemia"/>
                <a:cs typeface="Arial" panose="020B0604020202020204" pitchFamily="34" charset="0"/>
              </a:rPr>
              <a:t>Supplemental Materials</a:t>
            </a:r>
          </a:p>
          <a:p>
            <a:pPr marL="285750" indent="-285750" eaLnBrk="1" fontAlgn="auto" hangingPunct="1">
              <a:spcBef>
                <a:spcPts val="600"/>
              </a:spcBef>
              <a:spcAft>
                <a:spcPts val="0"/>
              </a:spcAft>
              <a:buFont typeface="Arial" panose="020B0604020202020204" pitchFamily="34" charset="0"/>
              <a:buChar char="•"/>
              <a:defRPr/>
            </a:pPr>
            <a:r>
              <a:rPr lang="en-US" altLang="en-US" sz="1600" dirty="0">
                <a:latin typeface="Euphemia"/>
                <a:cs typeface="Arial" panose="020B0604020202020204" pitchFamily="34" charset="0"/>
              </a:rPr>
              <a:t>None </a:t>
            </a:r>
            <a:endParaRPr lang="en-US" sz="1600" b="1" dirty="0">
              <a:latin typeface="Euphemia"/>
              <a:cs typeface="Arial" panose="020B0604020202020204" pitchFamily="34" charset="0"/>
            </a:endParaRPr>
          </a:p>
          <a:p>
            <a:pPr eaLnBrk="1" fontAlgn="auto" hangingPunct="1">
              <a:spcBef>
                <a:spcPts val="600"/>
              </a:spcBef>
              <a:spcAft>
                <a:spcPts val="0"/>
              </a:spcAft>
              <a:buFont typeface="Arial" panose="020B0604020202020204" pitchFamily="34" charset="0"/>
              <a:buNone/>
              <a:defRPr/>
            </a:pPr>
            <a:endParaRPr lang="en-US" sz="1500" b="1" u="sng" dirty="0">
              <a:latin typeface="Arial" panose="020B0604020202020204" pitchFamily="34" charset="0"/>
              <a:cs typeface="Arial" panose="020B0604020202020204" pitchFamily="34" charset="0"/>
            </a:endParaRPr>
          </a:p>
        </p:txBody>
      </p:sp>
      <p:sp>
        <p:nvSpPr>
          <p:cNvPr id="54276" name="Slide Number Placeholder 3">
            <a:extLst>
              <a:ext uri="{FF2B5EF4-FFF2-40B4-BE49-F238E27FC236}">
                <a16:creationId xmlns:a16="http://schemas.microsoft.com/office/drawing/2014/main" id="{F1433E18-4670-B6E7-8DA1-FFBF7B27F40A}"/>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w Cen MT" panose="020B0602020104020603" pitchFamily="34" charset="0"/>
              </a:defRPr>
            </a:lvl1pPr>
            <a:lvl2pPr marL="742950" indent="-285750">
              <a:defRPr>
                <a:solidFill>
                  <a:schemeClr val="tx1"/>
                </a:solidFill>
                <a:latin typeface="Tw Cen MT" panose="020B0602020104020603" pitchFamily="34" charset="0"/>
              </a:defRPr>
            </a:lvl2pPr>
            <a:lvl3pPr marL="1143000" indent="-228600">
              <a:defRPr>
                <a:solidFill>
                  <a:schemeClr val="tx1"/>
                </a:solidFill>
                <a:latin typeface="Tw Cen MT" panose="020B0602020104020603" pitchFamily="34" charset="0"/>
              </a:defRPr>
            </a:lvl3pPr>
            <a:lvl4pPr marL="1600200" indent="-228600">
              <a:defRPr>
                <a:solidFill>
                  <a:schemeClr val="tx1"/>
                </a:solidFill>
                <a:latin typeface="Tw Cen MT" panose="020B0602020104020603" pitchFamily="34" charset="0"/>
              </a:defRPr>
            </a:lvl4pPr>
            <a:lvl5pPr marL="2057400" indent="-228600">
              <a:defRPr>
                <a:solidFill>
                  <a:schemeClr val="tx1"/>
                </a:solidFill>
                <a:latin typeface="Tw Cen MT" panose="020B0602020104020603" pitchFamily="34" charset="0"/>
              </a:defRPr>
            </a:lvl5pPr>
            <a:lvl6pPr marL="2514600" indent="-228600" eaLnBrk="0" fontAlgn="base" hangingPunct="0">
              <a:spcBef>
                <a:spcPct val="0"/>
              </a:spcBef>
              <a:spcAft>
                <a:spcPct val="0"/>
              </a:spcAft>
              <a:defRPr>
                <a:solidFill>
                  <a:schemeClr val="tx1"/>
                </a:solidFill>
                <a:latin typeface="Tw Cen MT" panose="020B0602020104020603" pitchFamily="34" charset="0"/>
              </a:defRPr>
            </a:lvl6pPr>
            <a:lvl7pPr marL="2971800" indent="-228600" eaLnBrk="0" fontAlgn="base" hangingPunct="0">
              <a:spcBef>
                <a:spcPct val="0"/>
              </a:spcBef>
              <a:spcAft>
                <a:spcPct val="0"/>
              </a:spcAft>
              <a:defRPr>
                <a:solidFill>
                  <a:schemeClr val="tx1"/>
                </a:solidFill>
                <a:latin typeface="Tw Cen MT" panose="020B0602020104020603" pitchFamily="34" charset="0"/>
              </a:defRPr>
            </a:lvl7pPr>
            <a:lvl8pPr marL="3429000" indent="-228600" eaLnBrk="0" fontAlgn="base" hangingPunct="0">
              <a:spcBef>
                <a:spcPct val="0"/>
              </a:spcBef>
              <a:spcAft>
                <a:spcPct val="0"/>
              </a:spcAft>
              <a:defRPr>
                <a:solidFill>
                  <a:schemeClr val="tx1"/>
                </a:solidFill>
                <a:latin typeface="Tw Cen MT" panose="020B0602020104020603" pitchFamily="34" charset="0"/>
              </a:defRPr>
            </a:lvl8pPr>
            <a:lvl9pPr marL="3886200" indent="-228600" eaLnBrk="0" fontAlgn="base" hangingPunct="0">
              <a:spcBef>
                <a:spcPct val="0"/>
              </a:spcBef>
              <a:spcAft>
                <a:spcPct val="0"/>
              </a:spcAft>
              <a:defRPr>
                <a:solidFill>
                  <a:schemeClr val="tx1"/>
                </a:solidFill>
                <a:latin typeface="Tw Cen MT" panose="020B0602020104020603" pitchFamily="34" charset="0"/>
              </a:defRPr>
            </a:lvl9pPr>
          </a:lstStyle>
          <a:p>
            <a:fld id="{879EB8FF-F369-433A-8FC7-B99E059B3538}" type="slidenum">
              <a:rPr lang="en-US" altLang="en-US"/>
              <a:pPr/>
              <a:t>19</a:t>
            </a:fld>
            <a:endParaRPr lang="en-US"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Slide Image Placeholder 1">
            <a:extLst>
              <a:ext uri="{FF2B5EF4-FFF2-40B4-BE49-F238E27FC236}">
                <a16:creationId xmlns:a16="http://schemas.microsoft.com/office/drawing/2014/main" id="{BFE8B462-9900-8A72-6CB3-F982AD7A7BC0}"/>
              </a:ext>
            </a:extLst>
          </p:cNvPr>
          <p:cNvSpPr>
            <a:spLocks noGrp="1" noRot="1" noChangeAspect="1" noTextEdit="1"/>
          </p:cNvSpPr>
          <p:nvPr>
            <p:ph type="sldImg"/>
          </p:nvPr>
        </p:nvSpPr>
        <p:spPr bwMode="auto">
          <a:xfrm>
            <a:off x="284163" y="184150"/>
            <a:ext cx="6448425" cy="3627438"/>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6083" name="Notes Placeholder 2">
            <a:extLst>
              <a:ext uri="{FF2B5EF4-FFF2-40B4-BE49-F238E27FC236}">
                <a16:creationId xmlns:a16="http://schemas.microsoft.com/office/drawing/2014/main" id="{E23489D4-DFA8-C41F-5BEC-230159044A62}"/>
              </a:ext>
            </a:extLst>
          </p:cNvPr>
          <p:cNvSpPr>
            <a:spLocks noGrp="1"/>
          </p:cNvSpPr>
          <p:nvPr>
            <p:ph type="body" idx="1"/>
          </p:nvPr>
        </p:nvSpPr>
        <p:spPr bwMode="auto">
          <a:xfrm>
            <a:off x="277813" y="3867150"/>
            <a:ext cx="6461125" cy="5065713"/>
          </a:xfrm>
        </p:spPr>
        <p:txBody>
          <a:bodyPr wrap="square" tIns="91440" numCol="1" anchor="t" anchorCtr="0" compatLnSpc="1">
            <a:prstTxWarp prst="textNoShape">
              <a:avLst/>
            </a:prstTxWarp>
          </a:bodyPr>
          <a:lstStyle/>
          <a:p>
            <a:pPr eaLnBrk="1" hangingPunct="1">
              <a:spcBef>
                <a:spcPts val="600"/>
              </a:spcBef>
              <a:spcAft>
                <a:spcPts val="0"/>
              </a:spcAft>
              <a:tabLst>
                <a:tab pos="236538" algn="l"/>
              </a:tabLst>
              <a:defRPr/>
            </a:pPr>
            <a:r>
              <a:rPr lang="en-US" altLang="en-US" sz="1400" b="1" u="sng" dirty="0">
                <a:solidFill>
                  <a:srgbClr val="514843"/>
                </a:solidFill>
                <a:latin typeface="+mn-lt"/>
                <a:ea typeface="Calibri" panose="020F0502020204030204" pitchFamily="34" charset="0"/>
                <a:cs typeface="Times New Roman" panose="02020603050405020304" pitchFamily="18" charset="0"/>
              </a:rPr>
              <a:t>Instructor Instructions:</a:t>
            </a:r>
            <a:r>
              <a:rPr lang="en-US" altLang="en-US" sz="1400" dirty="0"/>
              <a:t>  </a:t>
            </a:r>
          </a:p>
          <a:p>
            <a:pPr marL="171450" indent="-171450">
              <a:spcBef>
                <a:spcPts val="600"/>
              </a:spcBef>
              <a:spcAft>
                <a:spcPts val="0"/>
              </a:spcAft>
              <a:buFont typeface="Arial" panose="020B0604020202020204" pitchFamily="34" charset="0"/>
              <a:buChar char="•"/>
              <a:tabLst>
                <a:tab pos="236538" algn="l"/>
              </a:tabLst>
              <a:defRPr/>
            </a:pPr>
            <a:r>
              <a:rPr lang="en-US" altLang="en-US" sz="1400" dirty="0">
                <a:solidFill>
                  <a:srgbClr val="514843"/>
                </a:solidFill>
              </a:rPr>
              <a:t>Ask participants to introduce themselves</a:t>
            </a:r>
          </a:p>
          <a:p>
            <a:pPr marL="171450" indent="-171450">
              <a:spcBef>
                <a:spcPts val="600"/>
              </a:spcBef>
              <a:spcAft>
                <a:spcPts val="0"/>
              </a:spcAft>
              <a:buFont typeface="Arial" panose="020B0604020202020204" pitchFamily="34" charset="0"/>
              <a:buChar char="•"/>
              <a:tabLst>
                <a:tab pos="236538" algn="l"/>
              </a:tabLst>
              <a:defRPr/>
            </a:pPr>
            <a:r>
              <a:rPr lang="en-US" altLang="en-US" sz="1400" dirty="0"/>
              <a:t>Introduce yourself to the class </a:t>
            </a:r>
          </a:p>
          <a:p>
            <a:pPr>
              <a:spcBef>
                <a:spcPts val="600"/>
              </a:spcBef>
              <a:spcAft>
                <a:spcPts val="0"/>
              </a:spcAft>
              <a:buFont typeface="Arial" panose="020B0604020202020204" pitchFamily="34" charset="0"/>
              <a:buNone/>
              <a:tabLst>
                <a:tab pos="236538" algn="l"/>
              </a:tabLst>
              <a:defRPr/>
            </a:pPr>
            <a:r>
              <a:rPr lang="en-US" altLang="en-US" sz="1400" b="1" u="sng" dirty="0">
                <a:latin typeface="Arial" panose="020B0604020202020204" pitchFamily="34" charset="0"/>
                <a:cs typeface="Arial" panose="020B0604020202020204" pitchFamily="34" charset="0"/>
              </a:rPr>
              <a:t>Instructor to Say/Paraphrase</a:t>
            </a:r>
          </a:p>
          <a:p>
            <a:pPr marL="285750" indent="-285750">
              <a:spcBef>
                <a:spcPts val="600"/>
              </a:spcBef>
              <a:spcAft>
                <a:spcPts val="0"/>
              </a:spcAft>
              <a:buFont typeface="Arial" panose="020B0604020202020204" pitchFamily="34" charset="0"/>
              <a:buChar char="•"/>
              <a:tabLst>
                <a:tab pos="236538" algn="l"/>
              </a:tabLst>
              <a:defRPr/>
            </a:pPr>
            <a:r>
              <a:rPr lang="en-US" altLang="en-US" sz="1400" dirty="0">
                <a:latin typeface="Arial" panose="020B0604020202020204" pitchFamily="34" charset="0"/>
                <a:cs typeface="Arial" panose="020B0604020202020204" pitchFamily="34" charset="0"/>
              </a:rPr>
              <a:t>Could each of you please introduce yourself and what areas of work you focus on.</a:t>
            </a:r>
          </a:p>
          <a:p>
            <a:pPr marL="285750" indent="-285750">
              <a:spcBef>
                <a:spcPts val="600"/>
              </a:spcBef>
              <a:spcAft>
                <a:spcPts val="0"/>
              </a:spcAft>
              <a:buFont typeface="Arial" panose="020B0604020202020204" pitchFamily="34" charset="0"/>
              <a:buChar char="•"/>
              <a:tabLst>
                <a:tab pos="236538" algn="l"/>
              </a:tabLst>
              <a:defRPr/>
            </a:pPr>
            <a:r>
              <a:rPr lang="en-US" altLang="en-US" sz="1400" dirty="0">
                <a:latin typeface="Arial" panose="020B0604020202020204" pitchFamily="34" charset="0"/>
                <a:cs typeface="Arial" panose="020B0604020202020204" pitchFamily="34" charset="0"/>
              </a:rPr>
              <a:t>And now a little about myself (</a:t>
            </a:r>
            <a:r>
              <a:rPr lang="en-US" altLang="en-US" sz="1400" dirty="0"/>
              <a:t>your relevant background, GAO experience, and other details that you’d like to share)  </a:t>
            </a:r>
          </a:p>
          <a:p>
            <a:pPr eaLnBrk="1" fontAlgn="auto" hangingPunct="1">
              <a:spcBef>
                <a:spcPts val="600"/>
              </a:spcBef>
              <a:spcAft>
                <a:spcPts val="0"/>
              </a:spcAft>
              <a:defRPr/>
            </a:pPr>
            <a:r>
              <a:rPr lang="en-US" sz="1400" b="1" u="sng" dirty="0">
                <a:cs typeface="Arial" panose="020B0604020202020204" pitchFamily="34" charset="0"/>
              </a:rPr>
              <a:t>Supplemental Materials</a:t>
            </a:r>
          </a:p>
          <a:p>
            <a:pPr marL="172839" indent="-172839" eaLnBrk="1" fontAlgn="auto" hangingPunct="1">
              <a:spcBef>
                <a:spcPts val="600"/>
              </a:spcBef>
              <a:spcAft>
                <a:spcPts val="0"/>
              </a:spcAft>
              <a:buFont typeface="Arial" panose="020B0604020202020204" pitchFamily="34" charset="0"/>
              <a:buChar char="•"/>
              <a:defRPr/>
            </a:pPr>
            <a:r>
              <a:rPr lang="en-US" sz="1400" dirty="0">
                <a:cs typeface="Arial" panose="020B0604020202020204" pitchFamily="34" charset="0"/>
              </a:rPr>
              <a:t>None.</a:t>
            </a:r>
            <a:endParaRPr lang="en-US" altLang="en-US" sz="1400" b="1" u="sng" dirty="0">
              <a:solidFill>
                <a:srgbClr val="514843"/>
              </a:solidFill>
              <a:cs typeface="Arial" panose="020B0604020202020204" pitchFamily="34" charset="0"/>
            </a:endParaRPr>
          </a:p>
          <a:p>
            <a:pPr>
              <a:spcBef>
                <a:spcPts val="600"/>
              </a:spcBef>
              <a:spcAft>
                <a:spcPts val="0"/>
              </a:spcAft>
              <a:buFont typeface="Arial" panose="020B0604020202020204" pitchFamily="34" charset="0"/>
              <a:buNone/>
              <a:tabLst>
                <a:tab pos="236538" algn="l"/>
              </a:tabLst>
              <a:defRPr/>
            </a:pPr>
            <a:endParaRPr lang="en-US" altLang="en-US" sz="1400" dirty="0"/>
          </a:p>
          <a:p>
            <a:pPr marL="285750" indent="-285750">
              <a:spcBef>
                <a:spcPts val="600"/>
              </a:spcBef>
              <a:spcAft>
                <a:spcPts val="0"/>
              </a:spcAft>
              <a:buFont typeface="Arial" panose="020B0604020202020204" pitchFamily="34" charset="0"/>
              <a:buChar char="•"/>
              <a:tabLst>
                <a:tab pos="236538" algn="l"/>
              </a:tabLst>
              <a:defRPr/>
            </a:pPr>
            <a:endParaRPr lang="en-US" altLang="en-US" sz="1400" dirty="0">
              <a:latin typeface="Arial" panose="020B0604020202020204" pitchFamily="34" charset="0"/>
              <a:cs typeface="Arial" panose="020B0604020202020204" pitchFamily="34" charset="0"/>
            </a:endParaRPr>
          </a:p>
          <a:p>
            <a:pPr marL="285750" indent="-285750">
              <a:spcBef>
                <a:spcPts val="600"/>
              </a:spcBef>
              <a:spcAft>
                <a:spcPts val="0"/>
              </a:spcAft>
              <a:buFont typeface="Arial" panose="020B0604020202020204" pitchFamily="34" charset="0"/>
              <a:buChar char="•"/>
              <a:tabLst>
                <a:tab pos="236538" algn="l"/>
              </a:tabLst>
              <a:defRPr/>
            </a:pPr>
            <a:endParaRPr lang="en-US" altLang="en-US" sz="1400" dirty="0">
              <a:latin typeface="Arial" panose="020B0604020202020204" pitchFamily="34" charset="0"/>
              <a:cs typeface="Arial" panose="020B0604020202020204" pitchFamily="34" charset="0"/>
            </a:endParaRPr>
          </a:p>
          <a:p>
            <a:pPr marL="171450" indent="-171450">
              <a:spcBef>
                <a:spcPts val="600"/>
              </a:spcBef>
              <a:spcAft>
                <a:spcPts val="0"/>
              </a:spcAft>
              <a:buFont typeface="Arial" panose="020B0604020202020204" pitchFamily="34" charset="0"/>
              <a:buChar char="•"/>
              <a:tabLst>
                <a:tab pos="236538" algn="l"/>
              </a:tabLst>
              <a:defRPr/>
            </a:pPr>
            <a:endParaRPr lang="en-US" altLang="en-US" sz="1400" dirty="0">
              <a:solidFill>
                <a:srgbClr val="514843"/>
              </a:solidFill>
              <a:latin typeface="+mn-lt"/>
            </a:endParaRPr>
          </a:p>
          <a:p>
            <a:pPr>
              <a:spcBef>
                <a:spcPts val="600"/>
              </a:spcBef>
              <a:spcAft>
                <a:spcPts val="0"/>
              </a:spcAft>
              <a:buFont typeface="Arial" panose="020B0604020202020204" pitchFamily="34" charset="0"/>
              <a:buNone/>
              <a:tabLst>
                <a:tab pos="236538" algn="l"/>
              </a:tabLst>
              <a:defRPr/>
            </a:pPr>
            <a:endParaRPr lang="en-US" altLang="en-US" sz="1400" dirty="0">
              <a:solidFill>
                <a:srgbClr val="514843"/>
              </a:solidFill>
              <a:latin typeface="+mn-lt"/>
            </a:endParaRPr>
          </a:p>
          <a:p>
            <a:pPr>
              <a:spcBef>
                <a:spcPts val="600"/>
              </a:spcBef>
              <a:spcAft>
                <a:spcPts val="0"/>
              </a:spcAft>
              <a:buFont typeface="Arial" panose="020B0604020202020204" pitchFamily="34" charset="0"/>
              <a:buNone/>
              <a:tabLst>
                <a:tab pos="236538" algn="l"/>
              </a:tabLst>
              <a:defRPr/>
            </a:pPr>
            <a:endParaRPr lang="en-US" altLang="en-US" sz="1400" dirty="0">
              <a:solidFill>
                <a:srgbClr val="514843"/>
              </a:solidFill>
              <a:latin typeface="+mn-lt"/>
            </a:endParaRPr>
          </a:p>
        </p:txBody>
      </p:sp>
      <p:sp>
        <p:nvSpPr>
          <p:cNvPr id="13316" name="Slide Number Placeholder 3">
            <a:extLst>
              <a:ext uri="{FF2B5EF4-FFF2-40B4-BE49-F238E27FC236}">
                <a16:creationId xmlns:a16="http://schemas.microsoft.com/office/drawing/2014/main" id="{0D4EE7C2-CC7A-CED1-A4EF-2B421F6752EC}"/>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w Cen MT" panose="020B0602020104020603" pitchFamily="34" charset="0"/>
              </a:defRPr>
            </a:lvl1pPr>
            <a:lvl2pPr marL="742950" indent="-285750">
              <a:defRPr>
                <a:solidFill>
                  <a:schemeClr val="tx1"/>
                </a:solidFill>
                <a:latin typeface="Tw Cen MT" panose="020B0602020104020603" pitchFamily="34" charset="0"/>
              </a:defRPr>
            </a:lvl2pPr>
            <a:lvl3pPr marL="1143000" indent="-228600">
              <a:defRPr>
                <a:solidFill>
                  <a:schemeClr val="tx1"/>
                </a:solidFill>
                <a:latin typeface="Tw Cen MT" panose="020B0602020104020603" pitchFamily="34" charset="0"/>
              </a:defRPr>
            </a:lvl3pPr>
            <a:lvl4pPr marL="1600200" indent="-228600">
              <a:defRPr>
                <a:solidFill>
                  <a:schemeClr val="tx1"/>
                </a:solidFill>
                <a:latin typeface="Tw Cen MT" panose="020B0602020104020603" pitchFamily="34" charset="0"/>
              </a:defRPr>
            </a:lvl4pPr>
            <a:lvl5pPr marL="2057400" indent="-228600">
              <a:defRPr>
                <a:solidFill>
                  <a:schemeClr val="tx1"/>
                </a:solidFill>
                <a:latin typeface="Tw Cen MT" panose="020B0602020104020603" pitchFamily="34" charset="0"/>
              </a:defRPr>
            </a:lvl5pPr>
            <a:lvl6pPr marL="2514600" indent="-228600" eaLnBrk="0" fontAlgn="base" hangingPunct="0">
              <a:spcBef>
                <a:spcPct val="0"/>
              </a:spcBef>
              <a:spcAft>
                <a:spcPct val="0"/>
              </a:spcAft>
              <a:defRPr>
                <a:solidFill>
                  <a:schemeClr val="tx1"/>
                </a:solidFill>
                <a:latin typeface="Tw Cen MT" panose="020B0602020104020603" pitchFamily="34" charset="0"/>
              </a:defRPr>
            </a:lvl6pPr>
            <a:lvl7pPr marL="2971800" indent="-228600" eaLnBrk="0" fontAlgn="base" hangingPunct="0">
              <a:spcBef>
                <a:spcPct val="0"/>
              </a:spcBef>
              <a:spcAft>
                <a:spcPct val="0"/>
              </a:spcAft>
              <a:defRPr>
                <a:solidFill>
                  <a:schemeClr val="tx1"/>
                </a:solidFill>
                <a:latin typeface="Tw Cen MT" panose="020B0602020104020603" pitchFamily="34" charset="0"/>
              </a:defRPr>
            </a:lvl7pPr>
            <a:lvl8pPr marL="3429000" indent="-228600" eaLnBrk="0" fontAlgn="base" hangingPunct="0">
              <a:spcBef>
                <a:spcPct val="0"/>
              </a:spcBef>
              <a:spcAft>
                <a:spcPct val="0"/>
              </a:spcAft>
              <a:defRPr>
                <a:solidFill>
                  <a:schemeClr val="tx1"/>
                </a:solidFill>
                <a:latin typeface="Tw Cen MT" panose="020B0602020104020603" pitchFamily="34" charset="0"/>
              </a:defRPr>
            </a:lvl8pPr>
            <a:lvl9pPr marL="3886200" indent="-228600" eaLnBrk="0" fontAlgn="base" hangingPunct="0">
              <a:spcBef>
                <a:spcPct val="0"/>
              </a:spcBef>
              <a:spcAft>
                <a:spcPct val="0"/>
              </a:spcAft>
              <a:defRPr>
                <a:solidFill>
                  <a:schemeClr val="tx1"/>
                </a:solidFill>
                <a:latin typeface="Tw Cen MT" panose="020B0602020104020603" pitchFamily="34" charset="0"/>
              </a:defRPr>
            </a:lvl9pPr>
          </a:lstStyle>
          <a:p>
            <a:fld id="{3792ADE7-5628-4F3C-A01C-1A4232108995}" type="slidenum">
              <a:rPr lang="en-US" altLang="en-US"/>
              <a:pPr/>
              <a:t>2</a:t>
            </a:fld>
            <a:endParaRPr lang="en-US"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Slide Image Placeholder 1">
            <a:extLst>
              <a:ext uri="{FF2B5EF4-FFF2-40B4-BE49-F238E27FC236}">
                <a16:creationId xmlns:a16="http://schemas.microsoft.com/office/drawing/2014/main" id="{A18C5BB5-34A4-C0BE-BEF2-008708502F7C}"/>
              </a:ext>
            </a:extLst>
          </p:cNvPr>
          <p:cNvSpPr>
            <a:spLocks noGrp="1" noRot="1" noChangeAspect="1" noTextEdit="1"/>
          </p:cNvSpPr>
          <p:nvPr>
            <p:ph type="sldImg"/>
          </p:nvPr>
        </p:nvSpPr>
        <p:spPr bwMode="auto">
          <a:xfrm>
            <a:off x="274638" y="182563"/>
            <a:ext cx="6591300" cy="37084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1315" name="Notes Placeholder 2">
            <a:extLst>
              <a:ext uri="{FF2B5EF4-FFF2-40B4-BE49-F238E27FC236}">
                <a16:creationId xmlns:a16="http://schemas.microsoft.com/office/drawing/2014/main" id="{74E06E53-CB3C-3599-5F6A-60D3A4216BED}"/>
              </a:ext>
            </a:extLst>
          </p:cNvPr>
          <p:cNvSpPr>
            <a:spLocks noGrp="1"/>
          </p:cNvSpPr>
          <p:nvPr>
            <p:ph type="body" idx="1"/>
          </p:nvPr>
        </p:nvSpPr>
        <p:spPr bwMode="auto">
          <a:xfrm>
            <a:off x="271463" y="3860800"/>
            <a:ext cx="6624637" cy="5060950"/>
          </a:xfrm>
        </p:spPr>
        <p:txBody>
          <a:bodyPr wrap="square" tIns="92928" numCol="1" anchor="t" anchorCtr="0" compatLnSpc="1">
            <a:prstTxWarp prst="textNoShape">
              <a:avLst/>
            </a:prstTxWarp>
          </a:bodyPr>
          <a:lstStyle/>
          <a:p>
            <a:pPr eaLnBrk="1" hangingPunct="1">
              <a:spcBef>
                <a:spcPts val="600"/>
              </a:spcBef>
              <a:tabLst>
                <a:tab pos="238125" algn="l"/>
              </a:tabLst>
              <a:defRPr/>
            </a:pPr>
            <a:r>
              <a:rPr lang="en-US" altLang="en-US" sz="1500" b="1" u="sng" dirty="0">
                <a:solidFill>
                  <a:srgbClr val="514843"/>
                </a:solidFill>
                <a:latin typeface="Arial" panose="020B0604020202020204" pitchFamily="34" charset="0"/>
                <a:cs typeface="Arial" panose="020B0604020202020204" pitchFamily="34" charset="0"/>
              </a:rPr>
              <a:t>Instructor Instructions</a:t>
            </a:r>
            <a:endParaRPr lang="en-US" altLang="en-US" sz="1500" u="sng" dirty="0">
              <a:solidFill>
                <a:srgbClr val="514843"/>
              </a:solidFill>
              <a:latin typeface="Arial" panose="020B0604020202020204" pitchFamily="34" charset="0"/>
              <a:cs typeface="Arial" panose="020B0604020202020204" pitchFamily="34" charset="0"/>
            </a:endParaRPr>
          </a:p>
          <a:p>
            <a:pPr marL="184361" indent="-184361" eaLnBrk="1" fontAlgn="auto" hangingPunct="1">
              <a:spcBef>
                <a:spcPts val="605"/>
              </a:spcBef>
              <a:spcAft>
                <a:spcPts val="0"/>
              </a:spcAft>
              <a:buFont typeface="Arial" panose="020B0604020202020204" pitchFamily="34" charset="0"/>
              <a:buChar char="•"/>
              <a:tabLst>
                <a:tab pos="238454" algn="l"/>
                <a:tab pos="476907" algn="l"/>
              </a:tabLst>
              <a:defRPr/>
            </a:pPr>
            <a:r>
              <a:rPr lang="en-US" altLang="en-US" sz="1500" dirty="0">
                <a:solidFill>
                  <a:srgbClr val="514843"/>
                </a:solidFill>
                <a:latin typeface="Arial" panose="020B0604020202020204" pitchFamily="34" charset="0"/>
                <a:cs typeface="Arial" panose="020B0604020202020204" pitchFamily="34" charset="0"/>
              </a:rPr>
              <a:t>Display and discuss slide</a:t>
            </a:r>
          </a:p>
          <a:p>
            <a:pPr eaLnBrk="1" hangingPunct="1">
              <a:spcBef>
                <a:spcPts val="600"/>
              </a:spcBef>
              <a:tabLst>
                <a:tab pos="238125" algn="l"/>
              </a:tabLst>
              <a:defRPr/>
            </a:pPr>
            <a:r>
              <a:rPr lang="en-US" altLang="en-US" sz="1500" b="1" u="sng" dirty="0">
                <a:solidFill>
                  <a:srgbClr val="514843"/>
                </a:solidFill>
                <a:latin typeface="Arial" panose="020B0604020202020204" pitchFamily="34" charset="0"/>
                <a:cs typeface="Arial" panose="020B0604020202020204" pitchFamily="34" charset="0"/>
              </a:rPr>
              <a:t>Instructor to Say/Paraphrase</a:t>
            </a:r>
          </a:p>
          <a:p>
            <a:pPr marL="285750" indent="-285750" eaLnBrk="1" hangingPunct="1">
              <a:spcBef>
                <a:spcPts val="600"/>
              </a:spcBef>
              <a:buFont typeface="Arial" panose="020B0604020202020204" pitchFamily="34" charset="0"/>
              <a:buChar char="•"/>
              <a:tabLst>
                <a:tab pos="238125" algn="l"/>
              </a:tabLst>
              <a:defRPr/>
            </a:pPr>
            <a:r>
              <a:rPr lang="en-US" altLang="en-US" sz="1500" dirty="0">
                <a:latin typeface="Arial" panose="020B0604020202020204" pitchFamily="34" charset="0"/>
                <a:cs typeface="Arial" panose="020B0604020202020204" pitchFamily="34" charset="0"/>
              </a:rPr>
              <a:t>With a sound foundation for the message of each finding, the team can then develop a framework for how these individual finding messages relate to each other to form an overall report message that addresses the objective(s) of the analysis and links to the recommendations.</a:t>
            </a:r>
          </a:p>
          <a:p>
            <a:pPr marL="285750" indent="-285750" eaLnBrk="1" hangingPunct="1">
              <a:spcBef>
                <a:spcPts val="600"/>
              </a:spcBef>
              <a:buFont typeface="Arial" panose="020B0604020202020204" pitchFamily="34" charset="0"/>
              <a:buChar char="•"/>
              <a:tabLst>
                <a:tab pos="238125" algn="l"/>
              </a:tabLst>
              <a:defRPr/>
            </a:pPr>
            <a:r>
              <a:rPr lang="en-US" altLang="en-US" sz="1500" dirty="0">
                <a:latin typeface="Arial" panose="020B0604020202020204" pitchFamily="34" charset="0"/>
                <a:cs typeface="Arial" panose="020B0604020202020204" pitchFamily="34" charset="0"/>
              </a:rPr>
              <a:t>In this way the team can determine the “story” to tell the reader in an understandable message.</a:t>
            </a:r>
          </a:p>
          <a:p>
            <a:pPr marL="285750" indent="-285750" eaLnBrk="1" hangingPunct="1">
              <a:spcBef>
                <a:spcPts val="600"/>
              </a:spcBef>
              <a:buFont typeface="Arial" panose="020B0604020202020204" pitchFamily="34" charset="0"/>
              <a:buChar char="•"/>
              <a:tabLst>
                <a:tab pos="238125" algn="l"/>
              </a:tabLst>
              <a:defRPr/>
            </a:pPr>
            <a:r>
              <a:rPr lang="en-US" altLang="en-US" sz="1500" dirty="0">
                <a:latin typeface="Arial" panose="020B0604020202020204" pitchFamily="34" charset="0"/>
                <a:cs typeface="Arial" panose="020B0604020202020204" pitchFamily="34" charset="0"/>
              </a:rPr>
              <a:t>This can accomplished thru the use of a message-oriented outline.  The message-oriented outline will then guide the drafting of the detailed narrative.</a:t>
            </a:r>
          </a:p>
          <a:p>
            <a:pPr marL="285750" indent="-285750" eaLnBrk="1" hangingPunct="1">
              <a:spcBef>
                <a:spcPts val="600"/>
              </a:spcBef>
              <a:buFont typeface="Arial" panose="020B0604020202020204" pitchFamily="34" charset="0"/>
              <a:buChar char="•"/>
              <a:tabLst>
                <a:tab pos="238125" algn="l"/>
              </a:tabLst>
              <a:defRPr/>
            </a:pPr>
            <a:r>
              <a:rPr lang="en-US" altLang="en-US" sz="1500" dirty="0">
                <a:latin typeface="Arial" panose="020B0604020202020204" pitchFamily="34" charset="0"/>
                <a:cs typeface="Arial" panose="020B0604020202020204" pitchFamily="34" charset="0"/>
              </a:rPr>
              <a:t>The next few slides may just be short descriptions of the questions that need to be answered in the developing the overall message, but successfully answering these questions will be the difference between a quality draft that requires fewer revisions by management and one that requires major surgery and a lot of redrafting.</a:t>
            </a:r>
          </a:p>
          <a:p>
            <a:pPr marL="285750" indent="-285750" eaLnBrk="1" hangingPunct="1">
              <a:spcBef>
                <a:spcPts val="600"/>
              </a:spcBef>
              <a:buFont typeface="Arial" panose="020B0604020202020204" pitchFamily="34" charset="0"/>
              <a:buChar char="•"/>
              <a:tabLst>
                <a:tab pos="238125" algn="l"/>
              </a:tabLst>
              <a:defRPr/>
            </a:pPr>
            <a:r>
              <a:rPr lang="en-US" altLang="en-US" sz="1500" dirty="0">
                <a:latin typeface="Arial" panose="020B0604020202020204" pitchFamily="34" charset="0"/>
                <a:cs typeface="Arial" panose="020B0604020202020204" pitchFamily="34" charset="0"/>
              </a:rPr>
              <a:t>Pay close attention. You’ll have a chance to practice this is in an exercise at the end of this module.</a:t>
            </a:r>
          </a:p>
          <a:p>
            <a:pPr marL="285750" indent="-285750" eaLnBrk="1" hangingPunct="1">
              <a:spcBef>
                <a:spcPts val="600"/>
              </a:spcBef>
              <a:buFont typeface="Arial" panose="020B0604020202020204" pitchFamily="34" charset="0"/>
              <a:buChar char="•"/>
              <a:tabLst>
                <a:tab pos="238125" algn="l"/>
              </a:tabLst>
              <a:defRPr/>
            </a:pPr>
            <a:r>
              <a:rPr lang="en-US" altLang="en-US" sz="1500" dirty="0">
                <a:latin typeface="Arial" panose="020B0604020202020204" pitchFamily="34" charset="0"/>
                <a:cs typeface="Arial" panose="020B0604020202020204" pitchFamily="34" charset="0"/>
              </a:rPr>
              <a:t>Regarding the written product, the logic of presentation and level of detail are key attributes.</a:t>
            </a:r>
          </a:p>
          <a:p>
            <a:pPr marL="285750" indent="-285750" eaLnBrk="1" hangingPunct="1">
              <a:spcBef>
                <a:spcPts val="600"/>
              </a:spcBef>
              <a:buFont typeface="Arial" panose="020B0604020202020204" pitchFamily="34" charset="0"/>
              <a:buChar char="•"/>
              <a:tabLst>
                <a:tab pos="238125" algn="l"/>
              </a:tabLst>
              <a:defRPr/>
            </a:pPr>
            <a:r>
              <a:rPr lang="en-US" altLang="en-US" sz="1500" dirty="0">
                <a:latin typeface="Arial" panose="020B0604020202020204" pitchFamily="34" charset="0"/>
                <a:cs typeface="Arial" panose="020B0604020202020204" pitchFamily="34" charset="0"/>
              </a:rPr>
              <a:t>What is the most logical flow for ordering the findings for the reader to understand the flow of the story?</a:t>
            </a:r>
          </a:p>
          <a:p>
            <a:pPr marL="365760" lvl="1" indent="-182880" eaLnBrk="1" fontAlgn="auto" hangingPunct="1">
              <a:spcBef>
                <a:spcPts val="600"/>
              </a:spcBef>
              <a:spcAft>
                <a:spcPts val="0"/>
              </a:spcAft>
              <a:buFont typeface="Arial" panose="020B0604020202020204" pitchFamily="34" charset="0"/>
              <a:buChar char="•"/>
              <a:tabLst>
                <a:tab pos="238125" algn="l"/>
              </a:tabLst>
              <a:defRPr/>
            </a:pPr>
            <a:r>
              <a:rPr lang="en-US" altLang="en-US" sz="1500" dirty="0">
                <a:latin typeface="Arial" panose="020B0604020202020204" pitchFamily="34" charset="0"/>
                <a:cs typeface="Arial" panose="020B0604020202020204" pitchFamily="34" charset="0"/>
              </a:rPr>
              <a:t>What belongs in background and what belongs in the finding sections? </a:t>
            </a:r>
          </a:p>
          <a:p>
            <a:pPr marL="365760" lvl="1" indent="-182880" eaLnBrk="1" fontAlgn="auto" hangingPunct="1">
              <a:spcBef>
                <a:spcPts val="600"/>
              </a:spcBef>
              <a:spcAft>
                <a:spcPts val="0"/>
              </a:spcAft>
              <a:buFont typeface="Arial" panose="020B0604020202020204" pitchFamily="34" charset="0"/>
              <a:buChar char="•"/>
              <a:tabLst>
                <a:tab pos="238125" algn="l"/>
              </a:tabLst>
              <a:defRPr/>
            </a:pPr>
            <a:r>
              <a:rPr lang="en-US" altLang="en-US" sz="1500" dirty="0">
                <a:latin typeface="Arial" panose="020B0604020202020204" pitchFamily="34" charset="0"/>
                <a:cs typeface="Arial" panose="020B0604020202020204" pitchFamily="34" charset="0"/>
              </a:rPr>
              <a:t>What should be displayed in a table or other graphic presentation?</a:t>
            </a:r>
          </a:p>
          <a:p>
            <a:pPr eaLnBrk="1" fontAlgn="auto" hangingPunct="1">
              <a:spcBef>
                <a:spcPts val="600"/>
              </a:spcBef>
              <a:spcAft>
                <a:spcPts val="0"/>
              </a:spcAft>
              <a:buFont typeface="Arial" panose="020B0604020202020204" pitchFamily="34" charset="0"/>
              <a:buNone/>
              <a:defRPr/>
            </a:pPr>
            <a:r>
              <a:rPr lang="en-US" altLang="en-US" sz="1600" b="1" u="sng" dirty="0">
                <a:latin typeface="Euphemia"/>
                <a:cs typeface="Arial" panose="020B0604020202020204" pitchFamily="34" charset="0"/>
              </a:rPr>
              <a:t>Supplemental Materials</a:t>
            </a:r>
          </a:p>
          <a:p>
            <a:pPr marL="285750" indent="-285750" eaLnBrk="1" fontAlgn="auto" hangingPunct="1">
              <a:spcBef>
                <a:spcPts val="600"/>
              </a:spcBef>
              <a:spcAft>
                <a:spcPts val="0"/>
              </a:spcAft>
              <a:buFont typeface="Arial" panose="020B0604020202020204" pitchFamily="34" charset="0"/>
              <a:buChar char="•"/>
              <a:defRPr/>
            </a:pPr>
            <a:r>
              <a:rPr lang="en-US" altLang="en-US" sz="1600" dirty="0">
                <a:latin typeface="Euphemia"/>
                <a:cs typeface="Arial" panose="020B0604020202020204" pitchFamily="34" charset="0"/>
              </a:rPr>
              <a:t>None </a:t>
            </a:r>
            <a:endParaRPr lang="en-US" sz="1600" b="1" dirty="0">
              <a:latin typeface="Euphemia"/>
              <a:cs typeface="Arial" panose="020B0604020202020204" pitchFamily="34" charset="0"/>
            </a:endParaRPr>
          </a:p>
          <a:p>
            <a:pPr marL="182880" lvl="1" eaLnBrk="1" fontAlgn="auto" hangingPunct="1">
              <a:spcBef>
                <a:spcPts val="600"/>
              </a:spcBef>
              <a:spcAft>
                <a:spcPts val="0"/>
              </a:spcAft>
              <a:buFont typeface="Arial" panose="020B0604020202020204" pitchFamily="34" charset="0"/>
              <a:buNone/>
              <a:tabLst>
                <a:tab pos="238125" algn="l"/>
              </a:tabLst>
              <a:defRPr/>
            </a:pPr>
            <a:endParaRPr lang="en-US" altLang="en-US" sz="1500" dirty="0">
              <a:latin typeface="Arial" panose="020B0604020202020204" pitchFamily="34" charset="0"/>
              <a:cs typeface="Arial" panose="020B0604020202020204" pitchFamily="34" charset="0"/>
            </a:endParaRPr>
          </a:p>
        </p:txBody>
      </p:sp>
      <p:sp>
        <p:nvSpPr>
          <p:cNvPr id="56324" name="Slide Number Placeholder 3">
            <a:extLst>
              <a:ext uri="{FF2B5EF4-FFF2-40B4-BE49-F238E27FC236}">
                <a16:creationId xmlns:a16="http://schemas.microsoft.com/office/drawing/2014/main" id="{B7C840AD-2C98-7EE2-870C-31592CD9B192}"/>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w Cen MT" panose="020B0602020104020603" pitchFamily="34" charset="0"/>
              </a:defRPr>
            </a:lvl1pPr>
            <a:lvl2pPr marL="742950" indent="-285750">
              <a:defRPr>
                <a:solidFill>
                  <a:schemeClr val="tx1"/>
                </a:solidFill>
                <a:latin typeface="Tw Cen MT" panose="020B0602020104020603" pitchFamily="34" charset="0"/>
              </a:defRPr>
            </a:lvl2pPr>
            <a:lvl3pPr marL="1143000" indent="-228600">
              <a:defRPr>
                <a:solidFill>
                  <a:schemeClr val="tx1"/>
                </a:solidFill>
                <a:latin typeface="Tw Cen MT" panose="020B0602020104020603" pitchFamily="34" charset="0"/>
              </a:defRPr>
            </a:lvl3pPr>
            <a:lvl4pPr marL="1600200" indent="-228600">
              <a:defRPr>
                <a:solidFill>
                  <a:schemeClr val="tx1"/>
                </a:solidFill>
                <a:latin typeface="Tw Cen MT" panose="020B0602020104020603" pitchFamily="34" charset="0"/>
              </a:defRPr>
            </a:lvl4pPr>
            <a:lvl5pPr marL="2057400" indent="-228600">
              <a:defRPr>
                <a:solidFill>
                  <a:schemeClr val="tx1"/>
                </a:solidFill>
                <a:latin typeface="Tw Cen MT" panose="020B0602020104020603" pitchFamily="34" charset="0"/>
              </a:defRPr>
            </a:lvl5pPr>
            <a:lvl6pPr marL="2514600" indent="-228600" eaLnBrk="0" fontAlgn="base" hangingPunct="0">
              <a:spcBef>
                <a:spcPct val="0"/>
              </a:spcBef>
              <a:spcAft>
                <a:spcPct val="0"/>
              </a:spcAft>
              <a:defRPr>
                <a:solidFill>
                  <a:schemeClr val="tx1"/>
                </a:solidFill>
                <a:latin typeface="Tw Cen MT" panose="020B0602020104020603" pitchFamily="34" charset="0"/>
              </a:defRPr>
            </a:lvl6pPr>
            <a:lvl7pPr marL="2971800" indent="-228600" eaLnBrk="0" fontAlgn="base" hangingPunct="0">
              <a:spcBef>
                <a:spcPct val="0"/>
              </a:spcBef>
              <a:spcAft>
                <a:spcPct val="0"/>
              </a:spcAft>
              <a:defRPr>
                <a:solidFill>
                  <a:schemeClr val="tx1"/>
                </a:solidFill>
                <a:latin typeface="Tw Cen MT" panose="020B0602020104020603" pitchFamily="34" charset="0"/>
              </a:defRPr>
            </a:lvl7pPr>
            <a:lvl8pPr marL="3429000" indent="-228600" eaLnBrk="0" fontAlgn="base" hangingPunct="0">
              <a:spcBef>
                <a:spcPct val="0"/>
              </a:spcBef>
              <a:spcAft>
                <a:spcPct val="0"/>
              </a:spcAft>
              <a:defRPr>
                <a:solidFill>
                  <a:schemeClr val="tx1"/>
                </a:solidFill>
                <a:latin typeface="Tw Cen MT" panose="020B0602020104020603" pitchFamily="34" charset="0"/>
              </a:defRPr>
            </a:lvl8pPr>
            <a:lvl9pPr marL="3886200" indent="-228600" eaLnBrk="0" fontAlgn="base" hangingPunct="0">
              <a:spcBef>
                <a:spcPct val="0"/>
              </a:spcBef>
              <a:spcAft>
                <a:spcPct val="0"/>
              </a:spcAft>
              <a:defRPr>
                <a:solidFill>
                  <a:schemeClr val="tx1"/>
                </a:solidFill>
                <a:latin typeface="Tw Cen MT" panose="020B0602020104020603" pitchFamily="34" charset="0"/>
              </a:defRPr>
            </a:lvl9pPr>
          </a:lstStyle>
          <a:p>
            <a:fld id="{BFC176DA-B6CD-4FEA-9D57-B5C904B0D6BE}" type="slidenum">
              <a:rPr lang="en-US" altLang="en-US"/>
              <a:pPr/>
              <a:t>20</a:t>
            </a:fld>
            <a:endParaRPr lang="en-US"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Slide Image Placeholder 1">
            <a:extLst>
              <a:ext uri="{FF2B5EF4-FFF2-40B4-BE49-F238E27FC236}">
                <a16:creationId xmlns:a16="http://schemas.microsoft.com/office/drawing/2014/main" id="{454F3880-25EB-17EE-58E6-2B683979A2E2}"/>
              </a:ext>
            </a:extLst>
          </p:cNvPr>
          <p:cNvSpPr>
            <a:spLocks noGrp="1" noRot="1" noChangeAspect="1" noTextEdit="1"/>
          </p:cNvSpPr>
          <p:nvPr>
            <p:ph type="sldImg"/>
          </p:nvPr>
        </p:nvSpPr>
        <p:spPr bwMode="auto">
          <a:xfrm>
            <a:off x="274638" y="182563"/>
            <a:ext cx="6591300" cy="37084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a:extLst>
              <a:ext uri="{FF2B5EF4-FFF2-40B4-BE49-F238E27FC236}">
                <a16:creationId xmlns:a16="http://schemas.microsoft.com/office/drawing/2014/main" id="{F7348093-4EA6-9A18-021C-D3BAB40A88F5}"/>
              </a:ext>
            </a:extLst>
          </p:cNvPr>
          <p:cNvSpPr>
            <a:spLocks noGrp="1"/>
          </p:cNvSpPr>
          <p:nvPr>
            <p:ph type="body" idx="1"/>
          </p:nvPr>
        </p:nvSpPr>
        <p:spPr>
          <a:xfrm>
            <a:off x="271463" y="3860800"/>
            <a:ext cx="6624637" cy="5032375"/>
          </a:xfrm>
        </p:spPr>
        <p:txBody>
          <a:bodyPr tIns="92928"/>
          <a:lstStyle/>
          <a:p>
            <a:pPr eaLnBrk="1" fontAlgn="auto" hangingPunct="1">
              <a:spcBef>
                <a:spcPts val="600"/>
              </a:spcBef>
              <a:spcAft>
                <a:spcPts val="0"/>
              </a:spcAft>
              <a:tabLst>
                <a:tab pos="238454" algn="l"/>
              </a:tabLst>
              <a:defRPr/>
            </a:pPr>
            <a:r>
              <a:rPr lang="en-US" altLang="en-US" sz="1500" b="1" u="sng" dirty="0">
                <a:solidFill>
                  <a:srgbClr val="514843"/>
                </a:solidFill>
                <a:latin typeface="Arial" panose="020B0604020202020204" pitchFamily="34" charset="0"/>
                <a:cs typeface="Arial" panose="020B0604020202020204" pitchFamily="34" charset="0"/>
              </a:rPr>
              <a:t>Instructor Instructions</a:t>
            </a:r>
            <a:endParaRPr lang="en-US" altLang="en-US" sz="1500" u="sng" dirty="0">
              <a:solidFill>
                <a:srgbClr val="514843"/>
              </a:solidFill>
              <a:latin typeface="Arial" panose="020B0604020202020204" pitchFamily="34" charset="0"/>
              <a:cs typeface="Arial" panose="020B0604020202020204" pitchFamily="34" charset="0"/>
            </a:endParaRPr>
          </a:p>
          <a:p>
            <a:pPr marL="184361" indent="-184361" eaLnBrk="1" fontAlgn="auto" hangingPunct="1">
              <a:spcBef>
                <a:spcPts val="600"/>
              </a:spcBef>
              <a:spcAft>
                <a:spcPts val="0"/>
              </a:spcAft>
              <a:buFont typeface="Arial" panose="020B0604020202020204" pitchFamily="34" charset="0"/>
              <a:buChar char="•"/>
              <a:tabLst>
                <a:tab pos="238454" algn="l"/>
              </a:tabLst>
              <a:defRPr/>
            </a:pPr>
            <a:r>
              <a:rPr lang="en-US" altLang="en-US" sz="1500" dirty="0">
                <a:solidFill>
                  <a:srgbClr val="514843"/>
                </a:solidFill>
                <a:latin typeface="Arial" panose="020B0604020202020204" pitchFamily="34" charset="0"/>
                <a:cs typeface="Arial" panose="020B0604020202020204" pitchFamily="34" charset="0"/>
              </a:rPr>
              <a:t>Display and discuss slide.</a:t>
            </a:r>
          </a:p>
          <a:p>
            <a:pPr eaLnBrk="1" fontAlgn="auto" hangingPunct="1">
              <a:spcBef>
                <a:spcPts val="605"/>
              </a:spcBef>
              <a:spcAft>
                <a:spcPts val="0"/>
              </a:spcAft>
              <a:tabLst>
                <a:tab pos="238454" algn="l"/>
              </a:tabLst>
              <a:defRPr/>
            </a:pPr>
            <a:r>
              <a:rPr lang="en-US" altLang="en-US" sz="1500" b="1" u="sng" dirty="0">
                <a:solidFill>
                  <a:srgbClr val="514843"/>
                </a:solidFill>
                <a:latin typeface="Arial" panose="020B0604020202020204" pitchFamily="34" charset="0"/>
                <a:cs typeface="Arial" panose="020B0604020202020204" pitchFamily="34" charset="0"/>
              </a:rPr>
              <a:t>Instructor to Say/Paraphrase</a:t>
            </a:r>
          </a:p>
          <a:p>
            <a:pPr marL="182880" indent="-182880" eaLnBrk="1" fontAlgn="auto" hangingPunct="1">
              <a:spcBef>
                <a:spcPts val="600"/>
              </a:spcBef>
              <a:spcAft>
                <a:spcPts val="0"/>
              </a:spcAft>
              <a:buFont typeface="Arial" panose="020B0604020202020204" pitchFamily="34" charset="0"/>
              <a:buChar char="•"/>
              <a:defRPr/>
            </a:pPr>
            <a:r>
              <a:rPr lang="en-US" sz="1500" dirty="0">
                <a:latin typeface="Arial" panose="020B0604020202020204" pitchFamily="34" charset="0"/>
                <a:cs typeface="Arial" panose="020B0604020202020204" pitchFamily="34" charset="0"/>
              </a:rPr>
              <a:t>The analysts look at these “key points” as they relate back to the objective(s) of the analysis.  They also look at how a finding is linked to other findings.  Consider this example:</a:t>
            </a:r>
          </a:p>
          <a:p>
            <a:pPr marL="365760" lvl="1" indent="-182880" eaLnBrk="1" fontAlgn="auto" hangingPunct="1">
              <a:spcBef>
                <a:spcPts val="600"/>
              </a:spcBef>
              <a:spcAft>
                <a:spcPts val="0"/>
              </a:spcAft>
              <a:buFont typeface="Arial" panose="020B0604020202020204" pitchFamily="34" charset="0"/>
              <a:buChar char="•"/>
              <a:defRPr/>
            </a:pPr>
            <a:r>
              <a:rPr lang="en-US" sz="1500" dirty="0">
                <a:latin typeface="Arial" panose="020B0604020202020204" pitchFamily="34" charset="0"/>
                <a:cs typeface="Arial" panose="020B0604020202020204" pitchFamily="34" charset="0"/>
              </a:rPr>
              <a:t>One finding may be that a program isn’t accomplishing its statutory goal due to weaknesses in its computerized processes.</a:t>
            </a:r>
          </a:p>
          <a:p>
            <a:pPr marL="365760" lvl="1" indent="-182880" eaLnBrk="1" fontAlgn="auto" hangingPunct="1">
              <a:spcBef>
                <a:spcPts val="600"/>
              </a:spcBef>
              <a:spcAft>
                <a:spcPts val="0"/>
              </a:spcAft>
              <a:buFont typeface="Arial" panose="020B0604020202020204" pitchFamily="34" charset="0"/>
              <a:buChar char="•"/>
              <a:defRPr/>
            </a:pPr>
            <a:r>
              <a:rPr lang="en-US" sz="1500" dirty="0">
                <a:latin typeface="Arial" panose="020B0604020202020204" pitchFamily="34" charset="0"/>
                <a:cs typeface="Arial" panose="020B0604020202020204" pitchFamily="34" charset="0"/>
              </a:rPr>
              <a:t>The computer system itself may be suffering from cost overruns and delays in attempts to correct these weaknesses.</a:t>
            </a:r>
          </a:p>
          <a:p>
            <a:pPr marL="365760" lvl="1" indent="-182880" eaLnBrk="1" fontAlgn="auto" hangingPunct="1">
              <a:spcBef>
                <a:spcPts val="600"/>
              </a:spcBef>
              <a:spcAft>
                <a:spcPts val="0"/>
              </a:spcAft>
              <a:buFont typeface="Arial" panose="020B0604020202020204" pitchFamily="34" charset="0"/>
              <a:buChar char="•"/>
              <a:defRPr/>
            </a:pPr>
            <a:r>
              <a:rPr lang="en-US" sz="1500" dirty="0">
                <a:latin typeface="Arial" panose="020B0604020202020204" pitchFamily="34" charset="0"/>
                <a:cs typeface="Arial" panose="020B0604020202020204" pitchFamily="34" charset="0"/>
              </a:rPr>
              <a:t>Thus the cause for the first finding is the second finding, which itself probably also has a cause, such as inadequate contract oversight.</a:t>
            </a:r>
          </a:p>
          <a:p>
            <a:pPr marL="182880" indent="-182880" eaLnBrk="1" fontAlgn="auto" hangingPunct="1">
              <a:spcBef>
                <a:spcPts val="600"/>
              </a:spcBef>
              <a:spcAft>
                <a:spcPts val="0"/>
              </a:spcAft>
              <a:buFont typeface="Arial" panose="020B0604020202020204" pitchFamily="34" charset="0"/>
              <a:buChar char="•"/>
              <a:defRPr/>
            </a:pPr>
            <a:r>
              <a:rPr lang="en-US" sz="1500" dirty="0">
                <a:latin typeface="Arial" panose="020B0604020202020204" pitchFamily="34" charset="0"/>
                <a:cs typeface="Arial" panose="020B0604020202020204" pitchFamily="34" charset="0"/>
              </a:rPr>
              <a:t>The main points of the findings have to link together to tell a flowing and convincing story that leads the reader from introducing the problems, to impact of the problem, and what needs to be done about it.</a:t>
            </a:r>
          </a:p>
          <a:p>
            <a:pPr marL="182880" indent="-182880" eaLnBrk="1" fontAlgn="auto" hangingPunct="1">
              <a:spcBef>
                <a:spcPts val="600"/>
              </a:spcBef>
              <a:spcAft>
                <a:spcPts val="0"/>
              </a:spcAft>
              <a:buFont typeface="Arial" panose="020B0604020202020204" pitchFamily="34" charset="0"/>
              <a:buChar char="•"/>
              <a:defRPr/>
            </a:pPr>
            <a:r>
              <a:rPr lang="en-US" sz="1500" dirty="0">
                <a:latin typeface="Arial" panose="020B0604020202020204" pitchFamily="34" charset="0"/>
                <a:cs typeface="Arial" panose="020B0604020202020204" pitchFamily="34" charset="0"/>
              </a:rPr>
              <a:t>Have any of you faced challenges in implementing the appropriate ordering of findings and the linkages?</a:t>
            </a:r>
          </a:p>
          <a:p>
            <a:pPr marL="182880" indent="-182880" eaLnBrk="1" fontAlgn="auto" hangingPunct="1">
              <a:spcBef>
                <a:spcPts val="600"/>
              </a:spcBef>
              <a:spcAft>
                <a:spcPts val="0"/>
              </a:spcAft>
              <a:buFont typeface="Arial" panose="020B0604020202020204" pitchFamily="34" charset="0"/>
              <a:buChar char="•"/>
              <a:defRPr/>
            </a:pPr>
            <a:r>
              <a:rPr lang="en-US" sz="1500" dirty="0">
                <a:latin typeface="Arial" panose="020B0604020202020204" pitchFamily="34" charset="0"/>
                <a:cs typeface="Arial" panose="020B0604020202020204" pitchFamily="34" charset="0"/>
              </a:rPr>
              <a:t>What kind of challenges have you faced and what particular factors made it challenging?</a:t>
            </a:r>
          </a:p>
          <a:p>
            <a:pPr eaLnBrk="1" fontAlgn="auto" hangingPunct="1">
              <a:spcBef>
                <a:spcPts val="600"/>
              </a:spcBef>
              <a:spcAft>
                <a:spcPts val="0"/>
              </a:spcAft>
              <a:buFont typeface="Arial" panose="020B0604020202020204" pitchFamily="34" charset="0"/>
              <a:buNone/>
              <a:defRPr/>
            </a:pPr>
            <a:r>
              <a:rPr lang="en-US" altLang="en-US" sz="1400" b="1" u="sng" dirty="0">
                <a:latin typeface="Euphemia"/>
                <a:cs typeface="Arial" panose="020B0604020202020204" pitchFamily="34" charset="0"/>
              </a:rPr>
              <a:t>Supplemental Materials</a:t>
            </a:r>
          </a:p>
          <a:p>
            <a:pPr marL="285750" indent="-285750" eaLnBrk="1" fontAlgn="auto" hangingPunct="1">
              <a:spcBef>
                <a:spcPts val="600"/>
              </a:spcBef>
              <a:spcAft>
                <a:spcPts val="0"/>
              </a:spcAft>
              <a:buFont typeface="Arial" panose="020B0604020202020204" pitchFamily="34" charset="0"/>
              <a:buChar char="•"/>
              <a:defRPr/>
            </a:pPr>
            <a:r>
              <a:rPr lang="en-US" altLang="en-US" sz="1400" dirty="0">
                <a:latin typeface="Euphemia"/>
                <a:cs typeface="Arial" panose="020B0604020202020204" pitchFamily="34" charset="0"/>
              </a:rPr>
              <a:t>None </a:t>
            </a:r>
            <a:endParaRPr lang="en-US" sz="1400" b="1" dirty="0">
              <a:latin typeface="Euphemia"/>
              <a:cs typeface="Arial" panose="020B0604020202020204" pitchFamily="34" charset="0"/>
            </a:endParaRPr>
          </a:p>
          <a:p>
            <a:pPr eaLnBrk="1" fontAlgn="auto" hangingPunct="1">
              <a:spcBef>
                <a:spcPts val="600"/>
              </a:spcBef>
              <a:spcAft>
                <a:spcPts val="0"/>
              </a:spcAft>
              <a:buFont typeface="Arial" panose="020B0604020202020204" pitchFamily="34" charset="0"/>
              <a:buNone/>
              <a:defRPr/>
            </a:pPr>
            <a:endParaRPr lang="en-US" sz="1500" b="1" u="sng" dirty="0">
              <a:latin typeface="Arial" panose="020B0604020202020204" pitchFamily="34" charset="0"/>
              <a:cs typeface="Arial" panose="020B0604020202020204" pitchFamily="34" charset="0"/>
            </a:endParaRPr>
          </a:p>
        </p:txBody>
      </p:sp>
      <p:sp>
        <p:nvSpPr>
          <p:cNvPr id="58372" name="Slide Number Placeholder 3">
            <a:extLst>
              <a:ext uri="{FF2B5EF4-FFF2-40B4-BE49-F238E27FC236}">
                <a16:creationId xmlns:a16="http://schemas.microsoft.com/office/drawing/2014/main" id="{E135FCD4-4D61-A0D4-8D53-E96CFB9A373C}"/>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w Cen MT" panose="020B0602020104020603" pitchFamily="34" charset="0"/>
              </a:defRPr>
            </a:lvl1pPr>
            <a:lvl2pPr marL="742950" indent="-285750">
              <a:defRPr>
                <a:solidFill>
                  <a:schemeClr val="tx1"/>
                </a:solidFill>
                <a:latin typeface="Tw Cen MT" panose="020B0602020104020603" pitchFamily="34" charset="0"/>
              </a:defRPr>
            </a:lvl2pPr>
            <a:lvl3pPr marL="1143000" indent="-228600">
              <a:defRPr>
                <a:solidFill>
                  <a:schemeClr val="tx1"/>
                </a:solidFill>
                <a:latin typeface="Tw Cen MT" panose="020B0602020104020603" pitchFamily="34" charset="0"/>
              </a:defRPr>
            </a:lvl3pPr>
            <a:lvl4pPr marL="1600200" indent="-228600">
              <a:defRPr>
                <a:solidFill>
                  <a:schemeClr val="tx1"/>
                </a:solidFill>
                <a:latin typeface="Tw Cen MT" panose="020B0602020104020603" pitchFamily="34" charset="0"/>
              </a:defRPr>
            </a:lvl4pPr>
            <a:lvl5pPr marL="2057400" indent="-228600">
              <a:defRPr>
                <a:solidFill>
                  <a:schemeClr val="tx1"/>
                </a:solidFill>
                <a:latin typeface="Tw Cen MT" panose="020B0602020104020603" pitchFamily="34" charset="0"/>
              </a:defRPr>
            </a:lvl5pPr>
            <a:lvl6pPr marL="2514600" indent="-228600" eaLnBrk="0" fontAlgn="base" hangingPunct="0">
              <a:spcBef>
                <a:spcPct val="0"/>
              </a:spcBef>
              <a:spcAft>
                <a:spcPct val="0"/>
              </a:spcAft>
              <a:defRPr>
                <a:solidFill>
                  <a:schemeClr val="tx1"/>
                </a:solidFill>
                <a:latin typeface="Tw Cen MT" panose="020B0602020104020603" pitchFamily="34" charset="0"/>
              </a:defRPr>
            </a:lvl6pPr>
            <a:lvl7pPr marL="2971800" indent="-228600" eaLnBrk="0" fontAlgn="base" hangingPunct="0">
              <a:spcBef>
                <a:spcPct val="0"/>
              </a:spcBef>
              <a:spcAft>
                <a:spcPct val="0"/>
              </a:spcAft>
              <a:defRPr>
                <a:solidFill>
                  <a:schemeClr val="tx1"/>
                </a:solidFill>
                <a:latin typeface="Tw Cen MT" panose="020B0602020104020603" pitchFamily="34" charset="0"/>
              </a:defRPr>
            </a:lvl7pPr>
            <a:lvl8pPr marL="3429000" indent="-228600" eaLnBrk="0" fontAlgn="base" hangingPunct="0">
              <a:spcBef>
                <a:spcPct val="0"/>
              </a:spcBef>
              <a:spcAft>
                <a:spcPct val="0"/>
              </a:spcAft>
              <a:defRPr>
                <a:solidFill>
                  <a:schemeClr val="tx1"/>
                </a:solidFill>
                <a:latin typeface="Tw Cen MT" panose="020B0602020104020603" pitchFamily="34" charset="0"/>
              </a:defRPr>
            </a:lvl8pPr>
            <a:lvl9pPr marL="3886200" indent="-228600" eaLnBrk="0" fontAlgn="base" hangingPunct="0">
              <a:spcBef>
                <a:spcPct val="0"/>
              </a:spcBef>
              <a:spcAft>
                <a:spcPct val="0"/>
              </a:spcAft>
              <a:defRPr>
                <a:solidFill>
                  <a:schemeClr val="tx1"/>
                </a:solidFill>
                <a:latin typeface="Tw Cen MT" panose="020B0602020104020603" pitchFamily="34" charset="0"/>
              </a:defRPr>
            </a:lvl9pPr>
          </a:lstStyle>
          <a:p>
            <a:fld id="{8F3948B8-D8E0-4A2D-87AA-B7A43C4B6BBE}" type="slidenum">
              <a:rPr lang="en-US" altLang="en-US"/>
              <a:pPr/>
              <a:t>21</a:t>
            </a:fld>
            <a:endParaRPr lang="en-US"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Slide Image Placeholder 1">
            <a:extLst>
              <a:ext uri="{FF2B5EF4-FFF2-40B4-BE49-F238E27FC236}">
                <a16:creationId xmlns:a16="http://schemas.microsoft.com/office/drawing/2014/main" id="{E936B4FE-FECA-A23A-50E7-BAD21E979514}"/>
              </a:ext>
            </a:extLst>
          </p:cNvPr>
          <p:cNvSpPr>
            <a:spLocks noGrp="1" noRot="1" noChangeAspect="1" noTextEdit="1"/>
          </p:cNvSpPr>
          <p:nvPr>
            <p:ph type="sldImg"/>
          </p:nvPr>
        </p:nvSpPr>
        <p:spPr bwMode="auto">
          <a:xfrm>
            <a:off x="274638" y="182563"/>
            <a:ext cx="6591300" cy="37084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a:extLst>
              <a:ext uri="{FF2B5EF4-FFF2-40B4-BE49-F238E27FC236}">
                <a16:creationId xmlns:a16="http://schemas.microsoft.com/office/drawing/2014/main" id="{271F0BB3-3E2C-EA02-7C70-AD5295954DC8}"/>
              </a:ext>
            </a:extLst>
          </p:cNvPr>
          <p:cNvSpPr>
            <a:spLocks noGrp="1"/>
          </p:cNvSpPr>
          <p:nvPr>
            <p:ph type="body" idx="1"/>
          </p:nvPr>
        </p:nvSpPr>
        <p:spPr>
          <a:xfrm>
            <a:off x="271463" y="3860800"/>
            <a:ext cx="6624637" cy="5032375"/>
          </a:xfrm>
        </p:spPr>
        <p:txBody>
          <a:bodyPr tIns="92928"/>
          <a:lstStyle/>
          <a:p>
            <a:pPr eaLnBrk="1" fontAlgn="auto" hangingPunct="1">
              <a:spcBef>
                <a:spcPts val="600"/>
              </a:spcBef>
              <a:spcAft>
                <a:spcPts val="0"/>
              </a:spcAft>
              <a:tabLst>
                <a:tab pos="238454" algn="l"/>
              </a:tabLst>
              <a:defRPr/>
            </a:pPr>
            <a:r>
              <a:rPr lang="en-US" altLang="en-US" sz="1500" b="1" u="sng" dirty="0">
                <a:solidFill>
                  <a:srgbClr val="514843"/>
                </a:solidFill>
                <a:latin typeface="Arial" panose="020B0604020202020204" pitchFamily="34" charset="0"/>
                <a:cs typeface="Arial" panose="020B0604020202020204" pitchFamily="34" charset="0"/>
              </a:rPr>
              <a:t>Instructor Instructions</a:t>
            </a:r>
            <a:endParaRPr lang="en-US" altLang="en-US" sz="1500" u="sng" dirty="0">
              <a:solidFill>
                <a:srgbClr val="514843"/>
              </a:solidFill>
              <a:latin typeface="Arial" panose="020B0604020202020204" pitchFamily="34" charset="0"/>
              <a:cs typeface="Arial" panose="020B0604020202020204" pitchFamily="34" charset="0"/>
            </a:endParaRPr>
          </a:p>
          <a:p>
            <a:pPr marL="184361" indent="-184361" eaLnBrk="1" fontAlgn="auto" hangingPunct="1">
              <a:spcBef>
                <a:spcPts val="600"/>
              </a:spcBef>
              <a:spcAft>
                <a:spcPts val="0"/>
              </a:spcAft>
              <a:buFont typeface="Arial" panose="020B0604020202020204" pitchFamily="34" charset="0"/>
              <a:buChar char="•"/>
              <a:tabLst>
                <a:tab pos="238454" algn="l"/>
              </a:tabLst>
              <a:defRPr/>
            </a:pPr>
            <a:r>
              <a:rPr lang="en-US" altLang="en-US" sz="1500" dirty="0">
                <a:solidFill>
                  <a:srgbClr val="514843"/>
                </a:solidFill>
                <a:latin typeface="Arial" panose="020B0604020202020204" pitchFamily="34" charset="0"/>
                <a:cs typeface="Arial" panose="020B0604020202020204" pitchFamily="34" charset="0"/>
              </a:rPr>
              <a:t>Display and discuss slide.</a:t>
            </a:r>
          </a:p>
          <a:p>
            <a:pPr eaLnBrk="1" fontAlgn="auto" hangingPunct="1">
              <a:spcBef>
                <a:spcPts val="605"/>
              </a:spcBef>
              <a:spcAft>
                <a:spcPts val="0"/>
              </a:spcAft>
              <a:tabLst>
                <a:tab pos="238454" algn="l"/>
              </a:tabLst>
              <a:defRPr/>
            </a:pPr>
            <a:r>
              <a:rPr lang="en-US" altLang="en-US" sz="1500" b="1" u="sng" dirty="0">
                <a:solidFill>
                  <a:srgbClr val="514843"/>
                </a:solidFill>
                <a:latin typeface="Arial" panose="020B0604020202020204" pitchFamily="34" charset="0"/>
                <a:cs typeface="Arial" panose="020B0604020202020204" pitchFamily="34" charset="0"/>
              </a:rPr>
              <a:t>Instructor to Say/Paraphrase</a:t>
            </a:r>
          </a:p>
          <a:p>
            <a:pPr marL="182880" indent="-182880" eaLnBrk="1" fontAlgn="auto" hangingPunct="1">
              <a:spcBef>
                <a:spcPts val="600"/>
              </a:spcBef>
              <a:spcAft>
                <a:spcPts val="0"/>
              </a:spcAft>
              <a:buFont typeface="Arial" panose="020B0604020202020204" pitchFamily="34" charset="0"/>
              <a:buChar char="•"/>
              <a:defRPr/>
            </a:pPr>
            <a:r>
              <a:rPr lang="en-US" sz="1500" dirty="0">
                <a:latin typeface="Arial" panose="020B0604020202020204" pitchFamily="34" charset="0"/>
                <a:cs typeface="Arial" panose="020B0604020202020204" pitchFamily="34" charset="0"/>
              </a:rPr>
              <a:t>As you determine the main points of the findings, you have to decide how to order the findings. </a:t>
            </a:r>
          </a:p>
          <a:p>
            <a:pPr marL="182880" indent="-182880" eaLnBrk="1" fontAlgn="auto" hangingPunct="1">
              <a:spcBef>
                <a:spcPts val="600"/>
              </a:spcBef>
              <a:spcAft>
                <a:spcPts val="0"/>
              </a:spcAft>
              <a:buFont typeface="Arial" panose="020B0604020202020204" pitchFamily="34" charset="0"/>
              <a:buChar char="•"/>
              <a:defRPr/>
            </a:pPr>
            <a:r>
              <a:rPr lang="en-US" sz="1500" dirty="0">
                <a:latin typeface="Arial" panose="020B0604020202020204" pitchFamily="34" charset="0"/>
                <a:cs typeface="Arial" panose="020B0604020202020204" pitchFamily="34" charset="0"/>
              </a:rPr>
              <a:t>Answer these questions to determine the appropriate ordering:</a:t>
            </a:r>
          </a:p>
          <a:p>
            <a:pPr marL="365760" lvl="1" indent="-182880" eaLnBrk="1" fontAlgn="auto" hangingPunct="1">
              <a:spcBef>
                <a:spcPts val="600"/>
              </a:spcBef>
              <a:spcAft>
                <a:spcPts val="0"/>
              </a:spcAft>
              <a:buFont typeface="Arial" panose="020B0604020202020204" pitchFamily="34" charset="0"/>
              <a:buChar char="•"/>
              <a:defRPr/>
            </a:pPr>
            <a:r>
              <a:rPr lang="en-US" sz="1500" dirty="0">
                <a:latin typeface="Arial" panose="020B0604020202020204" pitchFamily="34" charset="0"/>
                <a:cs typeface="Arial" panose="020B0604020202020204" pitchFamily="34" charset="0"/>
              </a:rPr>
              <a:t>What’s the proper chronology? Which has to be presented first to understand the other findings?</a:t>
            </a:r>
          </a:p>
          <a:p>
            <a:pPr marL="365760" lvl="1" indent="-182880" eaLnBrk="1" fontAlgn="auto" hangingPunct="1">
              <a:spcBef>
                <a:spcPts val="600"/>
              </a:spcBef>
              <a:spcAft>
                <a:spcPts val="0"/>
              </a:spcAft>
              <a:buFont typeface="Arial" panose="020B0604020202020204" pitchFamily="34" charset="0"/>
              <a:buChar char="•"/>
              <a:defRPr/>
            </a:pPr>
            <a:r>
              <a:rPr lang="en-US" sz="1500" dirty="0">
                <a:latin typeface="Arial" panose="020B0604020202020204" pitchFamily="34" charset="0"/>
                <a:cs typeface="Arial" panose="020B0604020202020204" pitchFamily="34" charset="0"/>
              </a:rPr>
              <a:t>Which are more significant than others? Don’t wait until end to tell readers the most important finding.</a:t>
            </a:r>
          </a:p>
          <a:p>
            <a:pPr marL="182880" indent="-182880" eaLnBrk="1" fontAlgn="auto" hangingPunct="1">
              <a:spcBef>
                <a:spcPts val="600"/>
              </a:spcBef>
              <a:spcAft>
                <a:spcPts val="0"/>
              </a:spcAft>
              <a:buFont typeface="Arial" panose="020B0604020202020204" pitchFamily="34" charset="0"/>
              <a:buChar char="•"/>
              <a:defRPr/>
            </a:pPr>
            <a:r>
              <a:rPr lang="en-US" sz="1500" dirty="0">
                <a:latin typeface="Arial" panose="020B0604020202020204" pitchFamily="34" charset="0"/>
                <a:cs typeface="Arial" panose="020B0604020202020204" pitchFamily="34" charset="0"/>
              </a:rPr>
              <a:t>Group together those findings that are closely related or that have to be presented together.</a:t>
            </a:r>
          </a:p>
          <a:p>
            <a:pPr eaLnBrk="1" fontAlgn="auto" hangingPunct="1">
              <a:spcBef>
                <a:spcPts val="600"/>
              </a:spcBef>
              <a:spcAft>
                <a:spcPts val="0"/>
              </a:spcAft>
              <a:buFont typeface="Arial" panose="020B0604020202020204" pitchFamily="34" charset="0"/>
              <a:buNone/>
              <a:defRPr/>
            </a:pPr>
            <a:r>
              <a:rPr lang="en-US" altLang="en-US" sz="1400" b="1" u="sng" dirty="0">
                <a:latin typeface="Euphemia"/>
                <a:cs typeface="Arial" panose="020B0604020202020204" pitchFamily="34" charset="0"/>
              </a:rPr>
              <a:t>Supplemental Materials</a:t>
            </a:r>
          </a:p>
          <a:p>
            <a:pPr marL="285750" indent="-285750" eaLnBrk="1" fontAlgn="auto" hangingPunct="1">
              <a:spcBef>
                <a:spcPts val="600"/>
              </a:spcBef>
              <a:spcAft>
                <a:spcPts val="0"/>
              </a:spcAft>
              <a:buFont typeface="Arial" panose="020B0604020202020204" pitchFamily="34" charset="0"/>
              <a:buChar char="•"/>
              <a:defRPr/>
            </a:pPr>
            <a:r>
              <a:rPr lang="en-US" altLang="en-US" sz="1400" dirty="0">
                <a:latin typeface="Euphemia"/>
                <a:cs typeface="Arial" panose="020B0604020202020204" pitchFamily="34" charset="0"/>
              </a:rPr>
              <a:t>None </a:t>
            </a:r>
            <a:endParaRPr lang="en-US" sz="1400" b="1" dirty="0">
              <a:latin typeface="Euphemia"/>
              <a:cs typeface="Arial" panose="020B0604020202020204" pitchFamily="34" charset="0"/>
            </a:endParaRPr>
          </a:p>
          <a:p>
            <a:pPr eaLnBrk="1" fontAlgn="auto" hangingPunct="1">
              <a:spcBef>
                <a:spcPts val="600"/>
              </a:spcBef>
              <a:spcAft>
                <a:spcPts val="0"/>
              </a:spcAft>
              <a:buFont typeface="Arial" panose="020B0604020202020204" pitchFamily="34" charset="0"/>
              <a:buNone/>
              <a:defRPr/>
            </a:pPr>
            <a:endParaRPr lang="en-US" sz="1500" b="1" u="sng" dirty="0">
              <a:latin typeface="Arial" panose="020B0604020202020204" pitchFamily="34" charset="0"/>
              <a:cs typeface="Arial" panose="020B0604020202020204" pitchFamily="34" charset="0"/>
            </a:endParaRPr>
          </a:p>
        </p:txBody>
      </p:sp>
      <p:sp>
        <p:nvSpPr>
          <p:cNvPr id="60420" name="Slide Number Placeholder 3">
            <a:extLst>
              <a:ext uri="{FF2B5EF4-FFF2-40B4-BE49-F238E27FC236}">
                <a16:creationId xmlns:a16="http://schemas.microsoft.com/office/drawing/2014/main" id="{BD16569E-41F6-0AAC-1949-87C686446345}"/>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w Cen MT" panose="020B0602020104020603" pitchFamily="34" charset="0"/>
              </a:defRPr>
            </a:lvl1pPr>
            <a:lvl2pPr marL="742950" indent="-285750">
              <a:defRPr>
                <a:solidFill>
                  <a:schemeClr val="tx1"/>
                </a:solidFill>
                <a:latin typeface="Tw Cen MT" panose="020B0602020104020603" pitchFamily="34" charset="0"/>
              </a:defRPr>
            </a:lvl2pPr>
            <a:lvl3pPr marL="1143000" indent="-228600">
              <a:defRPr>
                <a:solidFill>
                  <a:schemeClr val="tx1"/>
                </a:solidFill>
                <a:latin typeface="Tw Cen MT" panose="020B0602020104020603" pitchFamily="34" charset="0"/>
              </a:defRPr>
            </a:lvl3pPr>
            <a:lvl4pPr marL="1600200" indent="-228600">
              <a:defRPr>
                <a:solidFill>
                  <a:schemeClr val="tx1"/>
                </a:solidFill>
                <a:latin typeface="Tw Cen MT" panose="020B0602020104020603" pitchFamily="34" charset="0"/>
              </a:defRPr>
            </a:lvl4pPr>
            <a:lvl5pPr marL="2057400" indent="-228600">
              <a:defRPr>
                <a:solidFill>
                  <a:schemeClr val="tx1"/>
                </a:solidFill>
                <a:latin typeface="Tw Cen MT" panose="020B0602020104020603" pitchFamily="34" charset="0"/>
              </a:defRPr>
            </a:lvl5pPr>
            <a:lvl6pPr marL="2514600" indent="-228600" eaLnBrk="0" fontAlgn="base" hangingPunct="0">
              <a:spcBef>
                <a:spcPct val="0"/>
              </a:spcBef>
              <a:spcAft>
                <a:spcPct val="0"/>
              </a:spcAft>
              <a:defRPr>
                <a:solidFill>
                  <a:schemeClr val="tx1"/>
                </a:solidFill>
                <a:latin typeface="Tw Cen MT" panose="020B0602020104020603" pitchFamily="34" charset="0"/>
              </a:defRPr>
            </a:lvl6pPr>
            <a:lvl7pPr marL="2971800" indent="-228600" eaLnBrk="0" fontAlgn="base" hangingPunct="0">
              <a:spcBef>
                <a:spcPct val="0"/>
              </a:spcBef>
              <a:spcAft>
                <a:spcPct val="0"/>
              </a:spcAft>
              <a:defRPr>
                <a:solidFill>
                  <a:schemeClr val="tx1"/>
                </a:solidFill>
                <a:latin typeface="Tw Cen MT" panose="020B0602020104020603" pitchFamily="34" charset="0"/>
              </a:defRPr>
            </a:lvl7pPr>
            <a:lvl8pPr marL="3429000" indent="-228600" eaLnBrk="0" fontAlgn="base" hangingPunct="0">
              <a:spcBef>
                <a:spcPct val="0"/>
              </a:spcBef>
              <a:spcAft>
                <a:spcPct val="0"/>
              </a:spcAft>
              <a:defRPr>
                <a:solidFill>
                  <a:schemeClr val="tx1"/>
                </a:solidFill>
                <a:latin typeface="Tw Cen MT" panose="020B0602020104020603" pitchFamily="34" charset="0"/>
              </a:defRPr>
            </a:lvl8pPr>
            <a:lvl9pPr marL="3886200" indent="-228600" eaLnBrk="0" fontAlgn="base" hangingPunct="0">
              <a:spcBef>
                <a:spcPct val="0"/>
              </a:spcBef>
              <a:spcAft>
                <a:spcPct val="0"/>
              </a:spcAft>
              <a:defRPr>
                <a:solidFill>
                  <a:schemeClr val="tx1"/>
                </a:solidFill>
                <a:latin typeface="Tw Cen MT" panose="020B0602020104020603" pitchFamily="34" charset="0"/>
              </a:defRPr>
            </a:lvl9pPr>
          </a:lstStyle>
          <a:p>
            <a:fld id="{93EE205F-44F3-41AA-99E3-72E6B9C91B14}" type="slidenum">
              <a:rPr lang="en-US" altLang="en-US"/>
              <a:pPr/>
              <a:t>22</a:t>
            </a:fld>
            <a:endParaRPr lang="en-US"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Slide Image Placeholder 1">
            <a:extLst>
              <a:ext uri="{FF2B5EF4-FFF2-40B4-BE49-F238E27FC236}">
                <a16:creationId xmlns:a16="http://schemas.microsoft.com/office/drawing/2014/main" id="{397C8FD8-63E2-0A69-BFE8-FFF076329D11}"/>
              </a:ext>
            </a:extLst>
          </p:cNvPr>
          <p:cNvSpPr>
            <a:spLocks noGrp="1" noRot="1" noChangeAspect="1" noTextEdit="1"/>
          </p:cNvSpPr>
          <p:nvPr>
            <p:ph type="sldImg"/>
          </p:nvPr>
        </p:nvSpPr>
        <p:spPr bwMode="auto">
          <a:xfrm>
            <a:off x="274638" y="182563"/>
            <a:ext cx="6591300" cy="37084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a:extLst>
              <a:ext uri="{FF2B5EF4-FFF2-40B4-BE49-F238E27FC236}">
                <a16:creationId xmlns:a16="http://schemas.microsoft.com/office/drawing/2014/main" id="{B263A98D-D27D-76EA-BB3A-B224039004FC}"/>
              </a:ext>
            </a:extLst>
          </p:cNvPr>
          <p:cNvSpPr>
            <a:spLocks noGrp="1"/>
          </p:cNvSpPr>
          <p:nvPr>
            <p:ph type="body" idx="1"/>
          </p:nvPr>
        </p:nvSpPr>
        <p:spPr>
          <a:xfrm>
            <a:off x="271463" y="3860800"/>
            <a:ext cx="6624637" cy="5032375"/>
          </a:xfrm>
        </p:spPr>
        <p:txBody>
          <a:bodyPr tIns="92928"/>
          <a:lstStyle/>
          <a:p>
            <a:pPr eaLnBrk="1" fontAlgn="auto" hangingPunct="1">
              <a:spcBef>
                <a:spcPts val="600"/>
              </a:spcBef>
              <a:spcAft>
                <a:spcPts val="0"/>
              </a:spcAft>
              <a:tabLst>
                <a:tab pos="238454" algn="l"/>
              </a:tabLst>
              <a:defRPr/>
            </a:pPr>
            <a:r>
              <a:rPr lang="en-US" altLang="en-US" sz="1500" b="1" u="sng" dirty="0">
                <a:solidFill>
                  <a:srgbClr val="514843"/>
                </a:solidFill>
                <a:latin typeface="Arial" panose="020B0604020202020204" pitchFamily="34" charset="0"/>
                <a:cs typeface="Arial" panose="020B0604020202020204" pitchFamily="34" charset="0"/>
              </a:rPr>
              <a:t>Instructor Instructions</a:t>
            </a:r>
            <a:endParaRPr lang="en-US" altLang="en-US" sz="1500" u="sng" dirty="0">
              <a:solidFill>
                <a:srgbClr val="514843"/>
              </a:solidFill>
              <a:latin typeface="Arial" panose="020B0604020202020204" pitchFamily="34" charset="0"/>
              <a:cs typeface="Arial" panose="020B0604020202020204" pitchFamily="34" charset="0"/>
            </a:endParaRPr>
          </a:p>
          <a:p>
            <a:pPr marL="184361" indent="-184361" eaLnBrk="1" fontAlgn="auto" hangingPunct="1">
              <a:spcBef>
                <a:spcPts val="600"/>
              </a:spcBef>
              <a:spcAft>
                <a:spcPts val="0"/>
              </a:spcAft>
              <a:buFont typeface="Arial" panose="020B0604020202020204" pitchFamily="34" charset="0"/>
              <a:buChar char="•"/>
              <a:tabLst>
                <a:tab pos="238454" algn="l"/>
              </a:tabLst>
              <a:defRPr/>
            </a:pPr>
            <a:r>
              <a:rPr lang="en-US" altLang="en-US" sz="1500" dirty="0">
                <a:solidFill>
                  <a:srgbClr val="514843"/>
                </a:solidFill>
                <a:latin typeface="Arial" panose="020B0604020202020204" pitchFamily="34" charset="0"/>
                <a:cs typeface="Arial" panose="020B0604020202020204" pitchFamily="34" charset="0"/>
              </a:rPr>
              <a:t>Display and discuss slide.</a:t>
            </a:r>
          </a:p>
          <a:p>
            <a:pPr eaLnBrk="1" fontAlgn="auto" hangingPunct="1">
              <a:spcBef>
                <a:spcPts val="605"/>
              </a:spcBef>
              <a:spcAft>
                <a:spcPts val="0"/>
              </a:spcAft>
              <a:tabLst>
                <a:tab pos="238454" algn="l"/>
              </a:tabLst>
              <a:defRPr/>
            </a:pPr>
            <a:r>
              <a:rPr lang="en-US" altLang="en-US" sz="1500" b="1" u="sng" dirty="0">
                <a:solidFill>
                  <a:srgbClr val="514843"/>
                </a:solidFill>
                <a:latin typeface="Arial" panose="020B0604020202020204" pitchFamily="34" charset="0"/>
                <a:cs typeface="Arial" panose="020B0604020202020204" pitchFamily="34" charset="0"/>
              </a:rPr>
              <a:t>Instructor to Say/Paraphrase</a:t>
            </a:r>
          </a:p>
          <a:p>
            <a:pPr marL="182880" indent="-182880" eaLnBrk="1" fontAlgn="auto" hangingPunct="1">
              <a:spcBef>
                <a:spcPts val="600"/>
              </a:spcBef>
              <a:spcAft>
                <a:spcPts val="0"/>
              </a:spcAft>
              <a:buFont typeface="Arial" panose="020B0604020202020204" pitchFamily="34" charset="0"/>
              <a:buChar char="•"/>
              <a:defRPr/>
            </a:pPr>
            <a:r>
              <a:rPr lang="en-US" sz="1500" u="sng" dirty="0">
                <a:latin typeface="Arial" panose="020B0604020202020204" pitchFamily="34" charset="0"/>
                <a:cs typeface="Arial" panose="020B0604020202020204" pitchFamily="34" charset="0"/>
              </a:rPr>
              <a:t>What can we say</a:t>
            </a:r>
            <a:r>
              <a:rPr lang="en-US" sz="1500" dirty="0">
                <a:latin typeface="Arial" panose="020B0604020202020204" pitchFamily="34" charset="0"/>
                <a:cs typeface="Arial" panose="020B0604020202020204" pitchFamily="34" charset="0"/>
              </a:rPr>
              <a:t>? The answer is everything we learned. But trying to “fit in” everything “reportable” can lead to unwieldly, disconnected report. </a:t>
            </a:r>
          </a:p>
          <a:p>
            <a:pPr marL="182880" indent="-182880" eaLnBrk="1" fontAlgn="auto" hangingPunct="1">
              <a:spcBef>
                <a:spcPts val="600"/>
              </a:spcBef>
              <a:spcAft>
                <a:spcPts val="0"/>
              </a:spcAft>
              <a:buFont typeface="Arial" panose="020B0604020202020204" pitchFamily="34" charset="0"/>
              <a:buChar char="•"/>
              <a:defRPr/>
            </a:pPr>
            <a:r>
              <a:rPr lang="en-US" sz="1500" u="sng" dirty="0">
                <a:latin typeface="Arial" panose="020B0604020202020204" pitchFamily="34" charset="0"/>
                <a:cs typeface="Arial" panose="020B0604020202020204" pitchFamily="34" charset="0"/>
              </a:rPr>
              <a:t>What must we say</a:t>
            </a:r>
            <a:r>
              <a:rPr lang="en-US" sz="1500" dirty="0">
                <a:latin typeface="Arial" panose="020B0604020202020204" pitchFamily="34" charset="0"/>
                <a:cs typeface="Arial" panose="020B0604020202020204" pitchFamily="34" charset="0"/>
              </a:rPr>
              <a:t>? The answer is the minimum information and evidence needed to support findings. Without this information, the team can’t answer the audit objective.</a:t>
            </a:r>
          </a:p>
          <a:p>
            <a:pPr marL="182880" indent="-182880" eaLnBrk="1" fontAlgn="auto" hangingPunct="1">
              <a:spcBef>
                <a:spcPts val="600"/>
              </a:spcBef>
              <a:spcAft>
                <a:spcPts val="0"/>
              </a:spcAft>
              <a:buFont typeface="Arial" panose="020B0604020202020204" pitchFamily="34" charset="0"/>
              <a:buChar char="•"/>
              <a:defRPr/>
            </a:pPr>
            <a:r>
              <a:rPr lang="en-US" sz="1500" u="sng" dirty="0">
                <a:latin typeface="Arial" panose="020B0604020202020204" pitchFamily="34" charset="0"/>
                <a:cs typeface="Arial" panose="020B0604020202020204" pitchFamily="34" charset="0"/>
              </a:rPr>
              <a:t>What should we say</a:t>
            </a:r>
            <a:r>
              <a:rPr lang="en-US" sz="1500" dirty="0">
                <a:latin typeface="Arial" panose="020B0604020202020204" pitchFamily="34" charset="0"/>
                <a:cs typeface="Arial" panose="020B0604020202020204" pitchFamily="34" charset="0"/>
              </a:rPr>
              <a:t>? The answer includes what must we say, PLUS additional information directly relevant to setting the context for the developing the message and thus providing readers with a fair, balanced, and complete understanding.  </a:t>
            </a:r>
          </a:p>
          <a:p>
            <a:pPr marL="182880" indent="-182880" eaLnBrk="1" fontAlgn="auto" hangingPunct="1">
              <a:spcBef>
                <a:spcPts val="600"/>
              </a:spcBef>
              <a:spcAft>
                <a:spcPts val="0"/>
              </a:spcAft>
              <a:buFont typeface="Arial" panose="020B0604020202020204" pitchFamily="34" charset="0"/>
              <a:buChar char="•"/>
              <a:defRPr/>
            </a:pPr>
            <a:r>
              <a:rPr lang="en-US" sz="1500" dirty="0">
                <a:latin typeface="Arial" panose="020B0604020202020204" pitchFamily="34" charset="0"/>
                <a:cs typeface="Arial" panose="020B0604020202020204" pitchFamily="34" charset="0"/>
              </a:rPr>
              <a:t>For example, providing examples in our findings can help readers understand how abstract concepts work in practice.</a:t>
            </a:r>
          </a:p>
          <a:p>
            <a:pPr marL="182880" indent="-182880" eaLnBrk="1" fontAlgn="auto" hangingPunct="1">
              <a:spcBef>
                <a:spcPts val="600"/>
              </a:spcBef>
              <a:spcAft>
                <a:spcPts val="0"/>
              </a:spcAft>
              <a:buFont typeface="Arial" panose="020B0604020202020204" pitchFamily="34" charset="0"/>
              <a:buChar char="•"/>
              <a:defRPr/>
            </a:pPr>
            <a:r>
              <a:rPr lang="en-US" sz="1500" u="sng" dirty="0">
                <a:latin typeface="Arial" panose="020B0604020202020204" pitchFamily="34" charset="0"/>
                <a:cs typeface="Arial" panose="020B0604020202020204" pitchFamily="34" charset="0"/>
              </a:rPr>
              <a:t>What should we say</a:t>
            </a:r>
            <a:r>
              <a:rPr lang="en-US" sz="1500" dirty="0">
                <a:latin typeface="Arial" panose="020B0604020202020204" pitchFamily="34" charset="0"/>
                <a:cs typeface="Arial" panose="020B0604020202020204" pitchFamily="34" charset="0"/>
              </a:rPr>
              <a:t>? Also provides greater context, conveys understanding of the environment in which the program operates. It translates concepts into concrete examples to which the reader can relate.  </a:t>
            </a:r>
          </a:p>
          <a:p>
            <a:pPr marL="182880" indent="-182880" eaLnBrk="1" fontAlgn="auto" hangingPunct="1">
              <a:spcBef>
                <a:spcPts val="600"/>
              </a:spcBef>
              <a:spcAft>
                <a:spcPts val="0"/>
              </a:spcAft>
              <a:buFont typeface="Arial" panose="020B0604020202020204" pitchFamily="34" charset="0"/>
              <a:buChar char="•"/>
              <a:defRPr/>
            </a:pPr>
            <a:r>
              <a:rPr lang="en-US" sz="1500" dirty="0">
                <a:latin typeface="Arial" panose="020B0604020202020204" pitchFamily="34" charset="0"/>
                <a:cs typeface="Arial" panose="020B0604020202020204" pitchFamily="34" charset="0"/>
              </a:rPr>
              <a:t>Also, don’t forget to consider how to use graphics to present different parts of your message, particularly for complex messages.</a:t>
            </a:r>
          </a:p>
          <a:p>
            <a:pPr eaLnBrk="1" fontAlgn="auto" hangingPunct="1">
              <a:spcBef>
                <a:spcPts val="600"/>
              </a:spcBef>
              <a:spcAft>
                <a:spcPts val="0"/>
              </a:spcAft>
              <a:buFont typeface="Arial" panose="020B0604020202020204" pitchFamily="34" charset="0"/>
              <a:buNone/>
              <a:defRPr/>
            </a:pPr>
            <a:r>
              <a:rPr lang="en-US" altLang="en-US" sz="1400" b="1" u="sng" dirty="0">
                <a:latin typeface="Euphemia"/>
                <a:cs typeface="Arial" panose="020B0604020202020204" pitchFamily="34" charset="0"/>
              </a:rPr>
              <a:t>Supplemental Materials</a:t>
            </a:r>
          </a:p>
          <a:p>
            <a:pPr marL="285750" indent="-285750" eaLnBrk="1" fontAlgn="auto" hangingPunct="1">
              <a:spcBef>
                <a:spcPts val="600"/>
              </a:spcBef>
              <a:spcAft>
                <a:spcPts val="0"/>
              </a:spcAft>
              <a:buFont typeface="Arial" panose="020B0604020202020204" pitchFamily="34" charset="0"/>
              <a:buChar char="•"/>
              <a:defRPr/>
            </a:pPr>
            <a:r>
              <a:rPr lang="en-US" altLang="en-US" sz="1400" dirty="0">
                <a:latin typeface="Euphemia"/>
                <a:cs typeface="Arial" panose="020B0604020202020204" pitchFamily="34" charset="0"/>
              </a:rPr>
              <a:t>None </a:t>
            </a:r>
            <a:endParaRPr lang="en-US" sz="1400" b="1" dirty="0">
              <a:latin typeface="Euphemia"/>
              <a:cs typeface="Arial" panose="020B0604020202020204" pitchFamily="34" charset="0"/>
            </a:endParaRPr>
          </a:p>
          <a:p>
            <a:pPr eaLnBrk="1" fontAlgn="auto" hangingPunct="1">
              <a:spcBef>
                <a:spcPts val="600"/>
              </a:spcBef>
              <a:spcAft>
                <a:spcPts val="0"/>
              </a:spcAft>
              <a:buFont typeface="Arial" panose="020B0604020202020204" pitchFamily="34" charset="0"/>
              <a:buNone/>
              <a:defRPr/>
            </a:pPr>
            <a:endParaRPr lang="en-US" sz="1500" b="1" u="sng" dirty="0">
              <a:latin typeface="Arial" panose="020B0604020202020204" pitchFamily="34" charset="0"/>
              <a:cs typeface="Arial" panose="020B0604020202020204" pitchFamily="34" charset="0"/>
            </a:endParaRPr>
          </a:p>
        </p:txBody>
      </p:sp>
      <p:sp>
        <p:nvSpPr>
          <p:cNvPr id="62468" name="Slide Number Placeholder 3">
            <a:extLst>
              <a:ext uri="{FF2B5EF4-FFF2-40B4-BE49-F238E27FC236}">
                <a16:creationId xmlns:a16="http://schemas.microsoft.com/office/drawing/2014/main" id="{019C0B62-1C43-3564-7501-1F83B8E1CDD6}"/>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w Cen MT" panose="020B0602020104020603" pitchFamily="34" charset="0"/>
              </a:defRPr>
            </a:lvl1pPr>
            <a:lvl2pPr marL="742950" indent="-285750">
              <a:defRPr>
                <a:solidFill>
                  <a:schemeClr val="tx1"/>
                </a:solidFill>
                <a:latin typeface="Tw Cen MT" panose="020B0602020104020603" pitchFamily="34" charset="0"/>
              </a:defRPr>
            </a:lvl2pPr>
            <a:lvl3pPr marL="1143000" indent="-228600">
              <a:defRPr>
                <a:solidFill>
                  <a:schemeClr val="tx1"/>
                </a:solidFill>
                <a:latin typeface="Tw Cen MT" panose="020B0602020104020603" pitchFamily="34" charset="0"/>
              </a:defRPr>
            </a:lvl3pPr>
            <a:lvl4pPr marL="1600200" indent="-228600">
              <a:defRPr>
                <a:solidFill>
                  <a:schemeClr val="tx1"/>
                </a:solidFill>
                <a:latin typeface="Tw Cen MT" panose="020B0602020104020603" pitchFamily="34" charset="0"/>
              </a:defRPr>
            </a:lvl4pPr>
            <a:lvl5pPr marL="2057400" indent="-228600">
              <a:defRPr>
                <a:solidFill>
                  <a:schemeClr val="tx1"/>
                </a:solidFill>
                <a:latin typeface="Tw Cen MT" panose="020B0602020104020603" pitchFamily="34" charset="0"/>
              </a:defRPr>
            </a:lvl5pPr>
            <a:lvl6pPr marL="2514600" indent="-228600" eaLnBrk="0" fontAlgn="base" hangingPunct="0">
              <a:spcBef>
                <a:spcPct val="0"/>
              </a:spcBef>
              <a:spcAft>
                <a:spcPct val="0"/>
              </a:spcAft>
              <a:defRPr>
                <a:solidFill>
                  <a:schemeClr val="tx1"/>
                </a:solidFill>
                <a:latin typeface="Tw Cen MT" panose="020B0602020104020603" pitchFamily="34" charset="0"/>
              </a:defRPr>
            </a:lvl6pPr>
            <a:lvl7pPr marL="2971800" indent="-228600" eaLnBrk="0" fontAlgn="base" hangingPunct="0">
              <a:spcBef>
                <a:spcPct val="0"/>
              </a:spcBef>
              <a:spcAft>
                <a:spcPct val="0"/>
              </a:spcAft>
              <a:defRPr>
                <a:solidFill>
                  <a:schemeClr val="tx1"/>
                </a:solidFill>
                <a:latin typeface="Tw Cen MT" panose="020B0602020104020603" pitchFamily="34" charset="0"/>
              </a:defRPr>
            </a:lvl7pPr>
            <a:lvl8pPr marL="3429000" indent="-228600" eaLnBrk="0" fontAlgn="base" hangingPunct="0">
              <a:spcBef>
                <a:spcPct val="0"/>
              </a:spcBef>
              <a:spcAft>
                <a:spcPct val="0"/>
              </a:spcAft>
              <a:defRPr>
                <a:solidFill>
                  <a:schemeClr val="tx1"/>
                </a:solidFill>
                <a:latin typeface="Tw Cen MT" panose="020B0602020104020603" pitchFamily="34" charset="0"/>
              </a:defRPr>
            </a:lvl8pPr>
            <a:lvl9pPr marL="3886200" indent="-228600" eaLnBrk="0" fontAlgn="base" hangingPunct="0">
              <a:spcBef>
                <a:spcPct val="0"/>
              </a:spcBef>
              <a:spcAft>
                <a:spcPct val="0"/>
              </a:spcAft>
              <a:defRPr>
                <a:solidFill>
                  <a:schemeClr val="tx1"/>
                </a:solidFill>
                <a:latin typeface="Tw Cen MT" panose="020B0602020104020603" pitchFamily="34" charset="0"/>
              </a:defRPr>
            </a:lvl9pPr>
          </a:lstStyle>
          <a:p>
            <a:fld id="{8666D1E1-FA2D-4C9C-8687-4A9A04827749}" type="slidenum">
              <a:rPr lang="en-US" altLang="en-US"/>
              <a:pPr/>
              <a:t>23</a:t>
            </a:fld>
            <a:endParaRPr lang="en-US"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Slide Image Placeholder 1">
            <a:extLst>
              <a:ext uri="{FF2B5EF4-FFF2-40B4-BE49-F238E27FC236}">
                <a16:creationId xmlns:a16="http://schemas.microsoft.com/office/drawing/2014/main" id="{481CB624-803B-B047-2C6A-AA69E5E0D7E3}"/>
              </a:ext>
            </a:extLst>
          </p:cNvPr>
          <p:cNvSpPr>
            <a:spLocks noGrp="1" noRot="1" noChangeAspect="1" noTextEdit="1"/>
          </p:cNvSpPr>
          <p:nvPr>
            <p:ph type="sldImg"/>
          </p:nvPr>
        </p:nvSpPr>
        <p:spPr bwMode="auto">
          <a:xfrm>
            <a:off x="274638" y="182563"/>
            <a:ext cx="6546850" cy="3683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a:extLst>
              <a:ext uri="{FF2B5EF4-FFF2-40B4-BE49-F238E27FC236}">
                <a16:creationId xmlns:a16="http://schemas.microsoft.com/office/drawing/2014/main" id="{711919DF-DE3E-15F9-7F11-765D5975C6D8}"/>
              </a:ext>
            </a:extLst>
          </p:cNvPr>
          <p:cNvSpPr>
            <a:spLocks noGrp="1"/>
          </p:cNvSpPr>
          <p:nvPr>
            <p:ph type="body" idx="1"/>
          </p:nvPr>
        </p:nvSpPr>
        <p:spPr>
          <a:xfrm>
            <a:off x="268288" y="3833813"/>
            <a:ext cx="6562725" cy="5059362"/>
          </a:xfrm>
        </p:spPr>
        <p:txBody>
          <a:bodyPr tIns="91440"/>
          <a:lstStyle/>
          <a:p>
            <a:pPr eaLnBrk="1" fontAlgn="auto" hangingPunct="1">
              <a:spcBef>
                <a:spcPts val="600"/>
              </a:spcBef>
              <a:spcAft>
                <a:spcPts val="0"/>
              </a:spcAft>
              <a:tabLst>
                <a:tab pos="238454" algn="l"/>
              </a:tabLst>
              <a:defRPr/>
            </a:pPr>
            <a:r>
              <a:rPr lang="en-US" altLang="en-US" sz="1500" b="1" u="sng" dirty="0">
                <a:solidFill>
                  <a:srgbClr val="514843"/>
                </a:solidFill>
                <a:latin typeface="Arial" panose="020B0604020202020204" pitchFamily="34" charset="0"/>
                <a:cs typeface="Arial" panose="020B0604020202020204" pitchFamily="34" charset="0"/>
              </a:rPr>
              <a:t>Instructor Instructions</a:t>
            </a:r>
          </a:p>
          <a:p>
            <a:pPr marL="172839" indent="-172839" eaLnBrk="1" fontAlgn="auto" hangingPunct="1">
              <a:spcBef>
                <a:spcPts val="600"/>
              </a:spcBef>
              <a:spcAft>
                <a:spcPts val="0"/>
              </a:spcAft>
              <a:buFont typeface="Arial" panose="020B0604020202020204" pitchFamily="34" charset="0"/>
              <a:buChar char="•"/>
              <a:tabLst>
                <a:tab pos="238454" algn="l"/>
              </a:tabLst>
              <a:defRPr/>
            </a:pPr>
            <a:r>
              <a:rPr lang="en-US" altLang="en-US" sz="1500" dirty="0">
                <a:latin typeface="Arial" panose="020B0604020202020204" pitchFamily="34" charset="0"/>
                <a:cs typeface="Arial" panose="020B0604020202020204" pitchFamily="34" charset="0"/>
              </a:rPr>
              <a:t>Display and discuss slide.</a:t>
            </a:r>
          </a:p>
          <a:p>
            <a:pPr eaLnBrk="1" fontAlgn="auto" hangingPunct="1">
              <a:spcBef>
                <a:spcPts val="605"/>
              </a:spcBef>
              <a:spcAft>
                <a:spcPts val="0"/>
              </a:spcAft>
              <a:tabLst>
                <a:tab pos="238454" algn="l"/>
              </a:tabLst>
              <a:defRPr/>
            </a:pPr>
            <a:r>
              <a:rPr lang="en-US" altLang="en-US" sz="1500" b="1" u="sng" dirty="0">
                <a:solidFill>
                  <a:srgbClr val="514843"/>
                </a:solidFill>
                <a:latin typeface="Arial" panose="020B0604020202020204" pitchFamily="34" charset="0"/>
                <a:cs typeface="Arial" panose="020B0604020202020204" pitchFamily="34" charset="0"/>
              </a:rPr>
              <a:t>Instructor to Say/Paraphrase</a:t>
            </a:r>
          </a:p>
          <a:p>
            <a:pPr marL="182880" indent="-182880" eaLnBrk="1" fontAlgn="auto" hangingPunct="1">
              <a:spcBef>
                <a:spcPts val="600"/>
              </a:spcBef>
              <a:spcAft>
                <a:spcPts val="0"/>
              </a:spcAft>
              <a:buFont typeface="Arial" panose="020B0604020202020204" pitchFamily="34" charset="0"/>
              <a:buChar char="•"/>
              <a:defRPr/>
            </a:pPr>
            <a:r>
              <a:rPr lang="en-US" altLang="en-US" sz="1500" dirty="0">
                <a:latin typeface="Arial" panose="020B0604020202020204" pitchFamily="34" charset="0"/>
                <a:cs typeface="Arial" panose="020B0604020202020204" pitchFamily="34" charset="0"/>
              </a:rPr>
              <a:t>As an illustration, just as an X-ray shows the underlying structure of a person’s body—the bones—so an X-ray of a report shows its structure—the organization of the report sections and the linkage between them.</a:t>
            </a:r>
          </a:p>
          <a:p>
            <a:pPr marL="182880" indent="-182880" eaLnBrk="1" fontAlgn="auto" hangingPunct="1">
              <a:spcBef>
                <a:spcPts val="600"/>
              </a:spcBef>
              <a:spcAft>
                <a:spcPts val="0"/>
              </a:spcAft>
              <a:buFont typeface="Arial" panose="020B0604020202020204" pitchFamily="34" charset="0"/>
              <a:buChar char="•"/>
              <a:defRPr/>
            </a:pPr>
            <a:r>
              <a:rPr lang="en-US" altLang="en-US" sz="1500" dirty="0">
                <a:latin typeface="Arial" panose="020B0604020202020204" pitchFamily="34" charset="0"/>
                <a:cs typeface="Arial" panose="020B0604020202020204" pitchFamily="34" charset="0"/>
              </a:rPr>
              <a:t>Ideally, each objective links with a corresponding written section and, if applicable, recommendations.</a:t>
            </a:r>
          </a:p>
          <a:p>
            <a:pPr marL="182880" indent="-182880" eaLnBrk="1" fontAlgn="auto" hangingPunct="1">
              <a:spcBef>
                <a:spcPts val="600"/>
              </a:spcBef>
              <a:spcAft>
                <a:spcPts val="0"/>
              </a:spcAft>
              <a:buFont typeface="Arial" panose="020B0604020202020204" pitchFamily="34" charset="0"/>
              <a:buChar char="•"/>
              <a:defRPr/>
            </a:pPr>
            <a:r>
              <a:rPr lang="en-US" altLang="en-US" sz="1500" dirty="0">
                <a:latin typeface="Arial" panose="020B0604020202020204" pitchFamily="34" charset="0"/>
                <a:cs typeface="Arial" panose="020B0604020202020204" pitchFamily="34" charset="0"/>
              </a:rPr>
              <a:t>By using and checking for linkage, you can avoid surprising readers with findings unrelated to objectives or recommendations unrelated to findings.</a:t>
            </a:r>
          </a:p>
          <a:p>
            <a:pPr marL="182880" indent="-182880" eaLnBrk="1" fontAlgn="auto" hangingPunct="1">
              <a:spcBef>
                <a:spcPts val="600"/>
              </a:spcBef>
              <a:spcAft>
                <a:spcPts val="0"/>
              </a:spcAft>
              <a:buFont typeface="Arial" panose="020B0604020202020204" pitchFamily="34" charset="0"/>
              <a:buChar char="•"/>
              <a:defRPr/>
            </a:pPr>
            <a:r>
              <a:rPr lang="en-US" altLang="en-US" sz="1500" dirty="0">
                <a:latin typeface="Arial" panose="020B0604020202020204" pitchFamily="34" charset="0"/>
                <a:cs typeface="Arial" panose="020B0604020202020204" pitchFamily="34" charset="0"/>
              </a:rPr>
              <a:t>Also helps the writer select the most telling information.</a:t>
            </a:r>
          </a:p>
          <a:p>
            <a:pPr eaLnBrk="1" fontAlgn="auto" hangingPunct="1">
              <a:spcBef>
                <a:spcPts val="600"/>
              </a:spcBef>
              <a:spcAft>
                <a:spcPts val="0"/>
              </a:spcAft>
              <a:buFont typeface="Arial" panose="020B0604020202020204" pitchFamily="34" charset="0"/>
              <a:buNone/>
              <a:defRPr/>
            </a:pPr>
            <a:r>
              <a:rPr lang="en-US" altLang="en-US" sz="1600" b="1" u="sng" dirty="0">
                <a:latin typeface="Euphemia"/>
                <a:cs typeface="Arial" panose="020B0604020202020204" pitchFamily="34" charset="0"/>
              </a:rPr>
              <a:t>Supplemental Materials</a:t>
            </a:r>
          </a:p>
          <a:p>
            <a:pPr marL="285750" indent="-285750" eaLnBrk="1" fontAlgn="auto" hangingPunct="1">
              <a:spcBef>
                <a:spcPts val="600"/>
              </a:spcBef>
              <a:spcAft>
                <a:spcPts val="0"/>
              </a:spcAft>
              <a:buFont typeface="Arial" panose="020B0604020202020204" pitchFamily="34" charset="0"/>
              <a:buChar char="•"/>
              <a:defRPr/>
            </a:pPr>
            <a:r>
              <a:rPr lang="en-US" altLang="en-US" sz="1600" dirty="0">
                <a:latin typeface="Euphemia"/>
                <a:cs typeface="Arial" panose="020B0604020202020204" pitchFamily="34" charset="0"/>
              </a:rPr>
              <a:t>None </a:t>
            </a:r>
            <a:endParaRPr lang="en-US" sz="1600" b="1" dirty="0">
              <a:latin typeface="Euphemia"/>
              <a:cs typeface="Arial" panose="020B0604020202020204" pitchFamily="34" charset="0"/>
            </a:endParaRPr>
          </a:p>
          <a:p>
            <a:pPr eaLnBrk="1" fontAlgn="auto" hangingPunct="1">
              <a:spcBef>
                <a:spcPts val="600"/>
              </a:spcBef>
              <a:spcAft>
                <a:spcPts val="0"/>
              </a:spcAft>
              <a:buFont typeface="Arial" panose="020B0604020202020204" pitchFamily="34" charset="0"/>
              <a:buNone/>
              <a:defRPr/>
            </a:pPr>
            <a:endParaRPr lang="en-US" sz="1500" dirty="0">
              <a:latin typeface="Arial" panose="020B0604020202020204" pitchFamily="34" charset="0"/>
              <a:cs typeface="Arial" panose="020B0604020202020204" pitchFamily="34" charset="0"/>
            </a:endParaRPr>
          </a:p>
        </p:txBody>
      </p:sp>
      <p:sp>
        <p:nvSpPr>
          <p:cNvPr id="64516" name="Slide Number Placeholder 3">
            <a:extLst>
              <a:ext uri="{FF2B5EF4-FFF2-40B4-BE49-F238E27FC236}">
                <a16:creationId xmlns:a16="http://schemas.microsoft.com/office/drawing/2014/main" id="{D909777A-CCA0-A040-0654-009A1B37D579}"/>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w Cen MT" panose="020B0602020104020603" pitchFamily="34" charset="0"/>
              </a:defRPr>
            </a:lvl1pPr>
            <a:lvl2pPr marL="742950" indent="-285750">
              <a:defRPr>
                <a:solidFill>
                  <a:schemeClr val="tx1"/>
                </a:solidFill>
                <a:latin typeface="Tw Cen MT" panose="020B0602020104020603" pitchFamily="34" charset="0"/>
              </a:defRPr>
            </a:lvl2pPr>
            <a:lvl3pPr marL="1143000" indent="-228600">
              <a:defRPr>
                <a:solidFill>
                  <a:schemeClr val="tx1"/>
                </a:solidFill>
                <a:latin typeface="Tw Cen MT" panose="020B0602020104020603" pitchFamily="34" charset="0"/>
              </a:defRPr>
            </a:lvl3pPr>
            <a:lvl4pPr marL="1600200" indent="-228600">
              <a:defRPr>
                <a:solidFill>
                  <a:schemeClr val="tx1"/>
                </a:solidFill>
                <a:latin typeface="Tw Cen MT" panose="020B0602020104020603" pitchFamily="34" charset="0"/>
              </a:defRPr>
            </a:lvl4pPr>
            <a:lvl5pPr marL="2057400" indent="-228600">
              <a:defRPr>
                <a:solidFill>
                  <a:schemeClr val="tx1"/>
                </a:solidFill>
                <a:latin typeface="Tw Cen MT" panose="020B0602020104020603" pitchFamily="34" charset="0"/>
              </a:defRPr>
            </a:lvl5pPr>
            <a:lvl6pPr marL="2514600" indent="-228600" eaLnBrk="0" fontAlgn="base" hangingPunct="0">
              <a:spcBef>
                <a:spcPct val="0"/>
              </a:spcBef>
              <a:spcAft>
                <a:spcPct val="0"/>
              </a:spcAft>
              <a:defRPr>
                <a:solidFill>
                  <a:schemeClr val="tx1"/>
                </a:solidFill>
                <a:latin typeface="Tw Cen MT" panose="020B0602020104020603" pitchFamily="34" charset="0"/>
              </a:defRPr>
            </a:lvl6pPr>
            <a:lvl7pPr marL="2971800" indent="-228600" eaLnBrk="0" fontAlgn="base" hangingPunct="0">
              <a:spcBef>
                <a:spcPct val="0"/>
              </a:spcBef>
              <a:spcAft>
                <a:spcPct val="0"/>
              </a:spcAft>
              <a:defRPr>
                <a:solidFill>
                  <a:schemeClr val="tx1"/>
                </a:solidFill>
                <a:latin typeface="Tw Cen MT" panose="020B0602020104020603" pitchFamily="34" charset="0"/>
              </a:defRPr>
            </a:lvl7pPr>
            <a:lvl8pPr marL="3429000" indent="-228600" eaLnBrk="0" fontAlgn="base" hangingPunct="0">
              <a:spcBef>
                <a:spcPct val="0"/>
              </a:spcBef>
              <a:spcAft>
                <a:spcPct val="0"/>
              </a:spcAft>
              <a:defRPr>
                <a:solidFill>
                  <a:schemeClr val="tx1"/>
                </a:solidFill>
                <a:latin typeface="Tw Cen MT" panose="020B0602020104020603" pitchFamily="34" charset="0"/>
              </a:defRPr>
            </a:lvl8pPr>
            <a:lvl9pPr marL="3886200" indent="-228600" eaLnBrk="0" fontAlgn="base" hangingPunct="0">
              <a:spcBef>
                <a:spcPct val="0"/>
              </a:spcBef>
              <a:spcAft>
                <a:spcPct val="0"/>
              </a:spcAft>
              <a:defRPr>
                <a:solidFill>
                  <a:schemeClr val="tx1"/>
                </a:solidFill>
                <a:latin typeface="Tw Cen MT" panose="020B0602020104020603" pitchFamily="34" charset="0"/>
              </a:defRPr>
            </a:lvl9pPr>
          </a:lstStyle>
          <a:p>
            <a:fld id="{F2651A26-586F-430C-96F2-62DCF3906BCF}" type="slidenum">
              <a:rPr lang="en-US" altLang="en-US"/>
              <a:pPr/>
              <a:t>24</a:t>
            </a:fld>
            <a:endParaRPr lang="en-US"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Slide Image Placeholder 1">
            <a:extLst>
              <a:ext uri="{FF2B5EF4-FFF2-40B4-BE49-F238E27FC236}">
                <a16:creationId xmlns:a16="http://schemas.microsoft.com/office/drawing/2014/main" id="{456F588A-EF89-FF66-65F5-7B8340218278}"/>
              </a:ext>
            </a:extLst>
          </p:cNvPr>
          <p:cNvSpPr>
            <a:spLocks noGrp="1" noRot="1" noChangeAspect="1" noTextEdit="1"/>
          </p:cNvSpPr>
          <p:nvPr>
            <p:ph type="sldImg"/>
          </p:nvPr>
        </p:nvSpPr>
        <p:spPr bwMode="auto">
          <a:xfrm>
            <a:off x="274638" y="182563"/>
            <a:ext cx="6546850" cy="3683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6563" name="Notes Placeholder 2">
            <a:extLst>
              <a:ext uri="{FF2B5EF4-FFF2-40B4-BE49-F238E27FC236}">
                <a16:creationId xmlns:a16="http://schemas.microsoft.com/office/drawing/2014/main" id="{71278C0D-3C9C-F5B7-AEC3-623CC432813C}"/>
              </a:ext>
            </a:extLst>
          </p:cNvPr>
          <p:cNvSpPr>
            <a:spLocks noGrp="1"/>
          </p:cNvSpPr>
          <p:nvPr>
            <p:ph type="body" idx="1"/>
          </p:nvPr>
        </p:nvSpPr>
        <p:spPr bwMode="auto">
          <a:xfrm>
            <a:off x="268288" y="3833813"/>
            <a:ext cx="6562725" cy="5059362"/>
          </a:xfrm>
        </p:spPr>
        <p:txBody>
          <a:bodyPr wrap="square" tIns="91440" numCol="1" anchor="t" anchorCtr="0" compatLnSpc="1">
            <a:prstTxWarp prst="textNoShape">
              <a:avLst/>
            </a:prstTxWarp>
          </a:bodyPr>
          <a:lstStyle/>
          <a:p>
            <a:pPr eaLnBrk="1" hangingPunct="1">
              <a:spcBef>
                <a:spcPts val="600"/>
              </a:spcBef>
              <a:defRPr/>
            </a:pPr>
            <a:r>
              <a:rPr lang="en-US" altLang="en-US" sz="1500" b="1" u="sng" dirty="0">
                <a:latin typeface="Arial" panose="020B0604020202020204" pitchFamily="34" charset="0"/>
                <a:cs typeface="Arial" panose="020B0604020202020204" pitchFamily="34" charset="0"/>
              </a:rPr>
              <a:t>Instructor Instructions</a:t>
            </a:r>
          </a:p>
          <a:p>
            <a:pPr eaLnBrk="1" hangingPunct="1">
              <a:spcBef>
                <a:spcPts val="600"/>
              </a:spcBef>
              <a:buFontTx/>
              <a:buChar char="•"/>
              <a:defRPr/>
            </a:pPr>
            <a:r>
              <a:rPr lang="en-US" altLang="en-US" sz="1500" dirty="0">
                <a:latin typeface="Arial" panose="020B0604020202020204" pitchFamily="34" charset="0"/>
                <a:cs typeface="Arial" panose="020B0604020202020204" pitchFamily="34" charset="0"/>
              </a:rPr>
              <a:t>Display handout for </a:t>
            </a:r>
            <a:r>
              <a:rPr lang="en-US" altLang="en-US" sz="1500" b="1" dirty="0">
                <a:latin typeface="Arial" panose="020B0604020202020204" pitchFamily="34" charset="0"/>
                <a:cs typeface="Arial" panose="020B0604020202020204" pitchFamily="34" charset="0"/>
              </a:rPr>
              <a:t>Exercise 2—Assessing the Effectiveness of a Message-Oriented Outline</a:t>
            </a:r>
            <a:r>
              <a:rPr lang="en-US" altLang="en-US" sz="1500" dirty="0">
                <a:latin typeface="Arial" panose="020B0604020202020204" pitchFamily="34" charset="0"/>
                <a:cs typeface="Arial" panose="020B0604020202020204" pitchFamily="34" charset="0"/>
              </a:rPr>
              <a:t>. </a:t>
            </a:r>
          </a:p>
          <a:p>
            <a:pPr eaLnBrk="1" hangingPunct="1">
              <a:spcBef>
                <a:spcPts val="600"/>
              </a:spcBef>
              <a:buFontTx/>
              <a:buChar char="•"/>
              <a:defRPr/>
            </a:pPr>
            <a:r>
              <a:rPr lang="en-US" altLang="en-US" sz="1500" dirty="0">
                <a:latin typeface="Arial" panose="020B0604020202020204" pitchFamily="34" charset="0"/>
                <a:cs typeface="Arial" panose="020B0604020202020204" pitchFamily="34" charset="0"/>
              </a:rPr>
              <a:t>Give people a few minutes to read the outline, then debrief as a group. Take about 15 minutes</a:t>
            </a:r>
          </a:p>
          <a:p>
            <a:pPr eaLnBrk="1" hangingPunct="1">
              <a:spcBef>
                <a:spcPts val="600"/>
              </a:spcBef>
              <a:buFontTx/>
              <a:buChar char="•"/>
              <a:defRPr/>
            </a:pPr>
            <a:endParaRPr lang="en-US" altLang="en-US" sz="1500" dirty="0">
              <a:latin typeface="Arial" panose="020B0604020202020204" pitchFamily="34" charset="0"/>
              <a:cs typeface="Arial" panose="020B0604020202020204" pitchFamily="34" charset="0"/>
            </a:endParaRPr>
          </a:p>
          <a:p>
            <a:pPr eaLnBrk="1" hangingPunct="1">
              <a:spcBef>
                <a:spcPts val="600"/>
              </a:spcBef>
              <a:defRPr/>
            </a:pPr>
            <a:endParaRPr lang="en-US" altLang="en-US" sz="1500" b="1" u="sng" dirty="0">
              <a:latin typeface="Arial" panose="020B0604020202020204" pitchFamily="34" charset="0"/>
              <a:cs typeface="Arial" panose="020B0604020202020204" pitchFamily="34" charset="0"/>
            </a:endParaRPr>
          </a:p>
          <a:p>
            <a:pPr eaLnBrk="1" hangingPunct="1">
              <a:spcBef>
                <a:spcPts val="600"/>
              </a:spcBef>
              <a:defRPr/>
            </a:pPr>
            <a:r>
              <a:rPr lang="en-US" altLang="en-US" sz="1500" b="1" u="sng" dirty="0">
                <a:latin typeface="Arial" panose="020B0604020202020204" pitchFamily="34" charset="0"/>
                <a:cs typeface="Arial" panose="020B0604020202020204" pitchFamily="34" charset="0"/>
              </a:rPr>
              <a:t>Instructor to Say/Paraphrase</a:t>
            </a:r>
          </a:p>
          <a:p>
            <a:pPr eaLnBrk="1" hangingPunct="1">
              <a:spcBef>
                <a:spcPts val="600"/>
              </a:spcBef>
              <a:buFontTx/>
              <a:buChar char="•"/>
              <a:defRPr/>
            </a:pPr>
            <a:r>
              <a:rPr lang="en-US" altLang="en-US" sz="1500" dirty="0">
                <a:latin typeface="Arial" panose="020B0604020202020204" pitchFamily="34" charset="0"/>
                <a:cs typeface="Arial" panose="020B0604020202020204" pitchFamily="34" charset="0"/>
              </a:rPr>
              <a:t>As we’ve discussed, a strong message-oriented outline will provide the foundation for your detailed writing. </a:t>
            </a:r>
          </a:p>
          <a:p>
            <a:pPr eaLnBrk="1" hangingPunct="1">
              <a:spcBef>
                <a:spcPts val="600"/>
              </a:spcBef>
              <a:buFontTx/>
              <a:buChar char="•"/>
              <a:defRPr/>
            </a:pPr>
            <a:r>
              <a:rPr lang="en-US" altLang="en-US" sz="1500" dirty="0">
                <a:latin typeface="Arial" panose="020B0604020202020204" pitchFamily="34" charset="0"/>
                <a:cs typeface="Arial" panose="020B0604020202020204" pitchFamily="34" charset="0"/>
              </a:rPr>
              <a:t>Now I’m going to give you a chance to review an outline to see if it meets those characteristics. </a:t>
            </a:r>
          </a:p>
          <a:p>
            <a:pPr eaLnBrk="1" hangingPunct="1">
              <a:spcBef>
                <a:spcPts val="600"/>
              </a:spcBef>
              <a:buFontTx/>
              <a:buChar char="•"/>
              <a:defRPr/>
            </a:pPr>
            <a:r>
              <a:rPr lang="en-US" altLang="en-US" sz="1500" dirty="0">
                <a:latin typeface="Arial" panose="020B0604020202020204" pitchFamily="34" charset="0"/>
                <a:cs typeface="Arial" panose="020B0604020202020204" pitchFamily="34" charset="0"/>
              </a:rPr>
              <a:t>In your packet, take a look at handout 2. This is an outline regarding FHWA and NTSA decreasing fatalities on the roads.</a:t>
            </a:r>
          </a:p>
          <a:p>
            <a:pPr eaLnBrk="1" hangingPunct="1">
              <a:spcBef>
                <a:spcPts val="600"/>
              </a:spcBef>
              <a:buFontTx/>
              <a:buChar char="•"/>
              <a:defRPr/>
            </a:pPr>
            <a:endParaRPr lang="en-US" altLang="en-US" sz="1500" dirty="0">
              <a:latin typeface="Arial" panose="020B0604020202020204" pitchFamily="34" charset="0"/>
              <a:cs typeface="Arial" panose="020B0604020202020204" pitchFamily="34" charset="0"/>
            </a:endParaRPr>
          </a:p>
          <a:p>
            <a:pPr eaLnBrk="1" hangingPunct="1">
              <a:spcBef>
                <a:spcPts val="600"/>
              </a:spcBef>
              <a:buFontTx/>
              <a:buChar char="•"/>
              <a:defRPr/>
            </a:pPr>
            <a:r>
              <a:rPr lang="en-US" altLang="en-US" sz="1500" dirty="0">
                <a:latin typeface="Arial" panose="020B0604020202020204" pitchFamily="34" charset="0"/>
                <a:cs typeface="Arial" panose="020B0604020202020204" pitchFamily="34" charset="0"/>
              </a:rPr>
              <a:t>I’d like you to take about 3 minutes to read the outline on your own, thinking through the questions on the top of the handout. . Then we’ll do a class debrief. </a:t>
            </a:r>
          </a:p>
          <a:p>
            <a:pPr eaLnBrk="1" hangingPunct="1">
              <a:spcBef>
                <a:spcPts val="600"/>
              </a:spcBef>
              <a:buFontTx/>
              <a:buChar char="•"/>
              <a:defRPr/>
            </a:pPr>
            <a:r>
              <a:rPr lang="en-US" altLang="en-US" sz="1500" dirty="0">
                <a:latin typeface="Arial" panose="020B0604020202020204" pitchFamily="34" charset="0"/>
                <a:cs typeface="Arial" panose="020B0604020202020204" pitchFamily="34" charset="0"/>
              </a:rPr>
              <a:t> </a:t>
            </a:r>
          </a:p>
          <a:p>
            <a:pPr eaLnBrk="1" hangingPunct="1">
              <a:spcBef>
                <a:spcPts val="600"/>
              </a:spcBef>
              <a:defRPr/>
            </a:pPr>
            <a:r>
              <a:rPr lang="en-US" altLang="en-US" sz="1500" b="1" dirty="0">
                <a:latin typeface="Arial" panose="020B0604020202020204" pitchFamily="34" charset="0"/>
                <a:cs typeface="Arial" panose="020B0604020202020204" pitchFamily="34" charset="0"/>
              </a:rPr>
              <a:t>Debrief the Answer:</a:t>
            </a:r>
          </a:p>
          <a:p>
            <a:pPr marL="285750" indent="-285750" eaLnBrk="1" hangingPunct="1">
              <a:spcBef>
                <a:spcPts val="600"/>
              </a:spcBef>
              <a:buFont typeface="Arial" panose="020B0604020202020204" pitchFamily="34" charset="0"/>
              <a:buChar char="•"/>
              <a:defRPr/>
            </a:pPr>
            <a:r>
              <a:rPr lang="en-US" altLang="en-US" sz="1500" dirty="0">
                <a:latin typeface="Arial" panose="020B0604020202020204" pitchFamily="34" charset="0"/>
                <a:cs typeface="Arial" panose="020B0604020202020204" pitchFamily="34" charset="0"/>
              </a:rPr>
              <a:t>The message statements need to address the objective of the analysis.  These message statements will likely become headings in the written product which a busy reader should be able to just read and understand, at a high-level, the results of the analysis compared to the objective.</a:t>
            </a:r>
          </a:p>
          <a:p>
            <a:pPr marL="742950" lvl="1" indent="-285750" eaLnBrk="1" hangingPunct="1">
              <a:spcBef>
                <a:spcPts val="600"/>
              </a:spcBef>
              <a:buFont typeface="Arial" panose="020B0604020202020204" pitchFamily="34" charset="0"/>
              <a:buChar char="•"/>
              <a:defRPr/>
            </a:pPr>
            <a:r>
              <a:rPr lang="en-US" altLang="en-US" sz="1500" dirty="0">
                <a:latin typeface="Arial" panose="020B0604020202020204" pitchFamily="34" charset="0"/>
                <a:cs typeface="Arial" panose="020B0604020202020204" pitchFamily="34" charset="0"/>
              </a:rPr>
              <a:t>But this is not clear in the outline – NHTSA also needs to take actions but they aren’t part of the 1</a:t>
            </a:r>
            <a:r>
              <a:rPr lang="en-US" altLang="en-US" sz="1500" baseline="30000" dirty="0">
                <a:latin typeface="Arial" panose="020B0604020202020204" pitchFamily="34" charset="0"/>
                <a:cs typeface="Arial" panose="020B0604020202020204" pitchFamily="34" charset="0"/>
              </a:rPr>
              <a:t>st</a:t>
            </a:r>
            <a:r>
              <a:rPr lang="en-US" altLang="en-US" sz="1500" dirty="0">
                <a:latin typeface="Arial" panose="020B0604020202020204" pitchFamily="34" charset="0"/>
                <a:cs typeface="Arial" panose="020B0604020202020204" pitchFamily="34" charset="0"/>
              </a:rPr>
              <a:t> message statement.  And in the 2</a:t>
            </a:r>
            <a:r>
              <a:rPr lang="en-US" altLang="en-US" sz="1500" baseline="30000" dirty="0">
                <a:latin typeface="Arial" panose="020B0604020202020204" pitchFamily="34" charset="0"/>
                <a:cs typeface="Arial" panose="020B0604020202020204" pitchFamily="34" charset="0"/>
              </a:rPr>
              <a:t>nd</a:t>
            </a:r>
            <a:r>
              <a:rPr lang="en-US" altLang="en-US" sz="1500" dirty="0">
                <a:latin typeface="Arial" panose="020B0604020202020204" pitchFamily="34" charset="0"/>
                <a:cs typeface="Arial" panose="020B0604020202020204" pitchFamily="34" charset="0"/>
              </a:rPr>
              <a:t> message statement, the limitations apply to both FHWA and NHTSA.</a:t>
            </a:r>
          </a:p>
          <a:p>
            <a:pPr marL="285750" indent="-285750" eaLnBrk="1" hangingPunct="1">
              <a:spcBef>
                <a:spcPts val="600"/>
              </a:spcBef>
              <a:buFont typeface="Arial" panose="020B0604020202020204" pitchFamily="34" charset="0"/>
              <a:buChar char="•"/>
              <a:defRPr/>
            </a:pPr>
            <a:r>
              <a:rPr lang="en-US" altLang="en-US" sz="1500" dirty="0">
                <a:latin typeface="Arial" panose="020B0604020202020204" pitchFamily="34" charset="0"/>
                <a:cs typeface="Arial" panose="020B0604020202020204" pitchFamily="34" charset="0"/>
              </a:rPr>
              <a:t>The supporting message statements need to flow in a logical flow and tell a story.</a:t>
            </a:r>
          </a:p>
          <a:p>
            <a:pPr marL="742950" lvl="1" indent="-285750" eaLnBrk="1" hangingPunct="1">
              <a:spcBef>
                <a:spcPts val="600"/>
              </a:spcBef>
              <a:buFont typeface="Arial" panose="020B0604020202020204" pitchFamily="34" charset="0"/>
              <a:buChar char="•"/>
              <a:defRPr/>
            </a:pPr>
            <a:r>
              <a:rPr lang="en-US" altLang="en-US" sz="1500" dirty="0">
                <a:latin typeface="Arial" panose="020B0604020202020204" pitchFamily="34" charset="0"/>
                <a:cs typeface="Arial" panose="020B0604020202020204" pitchFamily="34" charset="0"/>
              </a:rPr>
              <a:t>But under the 1</a:t>
            </a:r>
            <a:r>
              <a:rPr lang="en-US" altLang="en-US" sz="1500" baseline="30000" dirty="0">
                <a:latin typeface="Arial" panose="020B0604020202020204" pitchFamily="34" charset="0"/>
                <a:cs typeface="Arial" panose="020B0604020202020204" pitchFamily="34" charset="0"/>
              </a:rPr>
              <a:t>st</a:t>
            </a:r>
            <a:r>
              <a:rPr lang="en-US" altLang="en-US" sz="1500" dirty="0">
                <a:latin typeface="Arial" panose="020B0604020202020204" pitchFamily="34" charset="0"/>
                <a:cs typeface="Arial" panose="020B0604020202020204" pitchFamily="34" charset="0"/>
              </a:rPr>
              <a:t> message statement, the support starts talking about detail on Colorado and Arkansas which are not main points of findings.</a:t>
            </a:r>
          </a:p>
          <a:p>
            <a:pPr marL="742950" lvl="1" indent="-285750" eaLnBrk="1" hangingPunct="1">
              <a:spcBef>
                <a:spcPts val="600"/>
              </a:spcBef>
              <a:buFont typeface="Arial" panose="020B0604020202020204" pitchFamily="34" charset="0"/>
              <a:buChar char="•"/>
              <a:defRPr/>
            </a:pPr>
            <a:r>
              <a:rPr lang="en-US" altLang="en-US" sz="1500" dirty="0">
                <a:latin typeface="Arial" panose="020B0604020202020204" pitchFamily="34" charset="0"/>
                <a:cs typeface="Arial" panose="020B0604020202020204" pitchFamily="34" charset="0"/>
              </a:rPr>
              <a:t>There are points about FHWA and NHTSA problems, but that comes before the reader understands their responsibilities; and NHTSA responsibilities aren’t discussed until the supporting points under the 2</a:t>
            </a:r>
            <a:r>
              <a:rPr lang="en-US" altLang="en-US" sz="1500" baseline="30000" dirty="0">
                <a:latin typeface="Arial" panose="020B0604020202020204" pitchFamily="34" charset="0"/>
                <a:cs typeface="Arial" panose="020B0604020202020204" pitchFamily="34" charset="0"/>
              </a:rPr>
              <a:t>nd</a:t>
            </a:r>
            <a:r>
              <a:rPr lang="en-US" altLang="en-US" sz="1500" dirty="0">
                <a:latin typeface="Arial" panose="020B0604020202020204" pitchFamily="34" charset="0"/>
                <a:cs typeface="Arial" panose="020B0604020202020204" pitchFamily="34" charset="0"/>
              </a:rPr>
              <a:t> message statement.</a:t>
            </a:r>
          </a:p>
          <a:p>
            <a:pPr marL="285750" indent="-285750" eaLnBrk="1" hangingPunct="1">
              <a:spcBef>
                <a:spcPts val="600"/>
              </a:spcBef>
              <a:buFont typeface="Arial" panose="020B0604020202020204" pitchFamily="34" charset="0"/>
              <a:buChar char="•"/>
              <a:defRPr/>
            </a:pPr>
            <a:r>
              <a:rPr lang="en-US" altLang="en-US" sz="1500" dirty="0">
                <a:latin typeface="Arial" panose="020B0604020202020204" pitchFamily="34" charset="0"/>
                <a:cs typeface="Arial" panose="020B0604020202020204" pitchFamily="34" charset="0"/>
              </a:rPr>
              <a:t>Explain also that a recommendation is missing on FHWA needing to update their data on rural versus urban road miles. </a:t>
            </a:r>
          </a:p>
          <a:p>
            <a:pPr marL="285750" indent="-285750" eaLnBrk="1" hangingPunct="1">
              <a:spcBef>
                <a:spcPts val="600"/>
              </a:spcBef>
              <a:buFont typeface="Arial" panose="020B0604020202020204" pitchFamily="34" charset="0"/>
              <a:buChar char="•"/>
              <a:defRPr/>
            </a:pPr>
            <a:r>
              <a:rPr lang="en-US" altLang="en-US" sz="1500" i="1" dirty="0">
                <a:latin typeface="Arial" panose="020B0604020202020204" pitchFamily="34" charset="0"/>
                <a:cs typeface="Arial" panose="020B0604020202020204" pitchFamily="34" charset="0"/>
              </a:rPr>
              <a:t>Display instructor answer and walk through.</a:t>
            </a:r>
          </a:p>
          <a:p>
            <a:pPr marL="285750" indent="-285750" eaLnBrk="1" hangingPunct="1">
              <a:spcBef>
                <a:spcPts val="600"/>
              </a:spcBef>
              <a:buFont typeface="Arial" panose="020B0604020202020204" pitchFamily="34" charset="0"/>
              <a:buChar char="•"/>
              <a:defRPr/>
            </a:pPr>
            <a:endParaRPr lang="en-US" altLang="en-US" sz="1500" i="1" dirty="0">
              <a:latin typeface="Arial" panose="020B0604020202020204" pitchFamily="34" charset="0"/>
              <a:cs typeface="Arial" panose="020B0604020202020204" pitchFamily="34" charset="0"/>
            </a:endParaRPr>
          </a:p>
          <a:p>
            <a:pPr eaLnBrk="1" hangingPunct="1">
              <a:spcBef>
                <a:spcPts val="600"/>
              </a:spcBef>
              <a:buFontTx/>
              <a:buChar char="•"/>
              <a:defRPr/>
            </a:pPr>
            <a:r>
              <a:rPr lang="en-US" altLang="en-US" sz="1500" dirty="0">
                <a:latin typeface="Arial" panose="020B0604020202020204" pitchFamily="34" charset="0"/>
                <a:cs typeface="Arial" panose="020B0604020202020204" pitchFamily="34" charset="0"/>
              </a:rPr>
              <a:t>A message-oriented outline shows:</a:t>
            </a:r>
          </a:p>
          <a:p>
            <a:pPr lvl="1" eaLnBrk="1" hangingPunct="1">
              <a:spcBef>
                <a:spcPts val="600"/>
              </a:spcBef>
              <a:buFontTx/>
              <a:buChar char="•"/>
              <a:defRPr/>
            </a:pPr>
            <a:r>
              <a:rPr lang="en-US" altLang="en-US" sz="1500" dirty="0">
                <a:latin typeface="Arial" panose="020B0604020202020204" pitchFamily="34" charset="0"/>
                <a:cs typeface="Arial" panose="020B0604020202020204" pitchFamily="34" charset="0"/>
              </a:rPr>
              <a:t> the main points of the findings that will likely represent the section headings in your letter to Congress, Issue Brief, or report.</a:t>
            </a:r>
          </a:p>
          <a:p>
            <a:pPr lvl="1" eaLnBrk="1" hangingPunct="1">
              <a:spcBef>
                <a:spcPts val="600"/>
              </a:spcBef>
              <a:buFontTx/>
              <a:buChar char="•"/>
              <a:defRPr/>
            </a:pPr>
            <a:r>
              <a:rPr lang="en-US" altLang="en-US" sz="1500" dirty="0">
                <a:latin typeface="Arial" panose="020B0604020202020204" pitchFamily="34" charset="0"/>
                <a:cs typeface="Arial" panose="020B0604020202020204" pitchFamily="34" charset="0"/>
              </a:rPr>
              <a:t>The logical flow and connection between the findings that tell the “story” to the reader of what you found in relation to the objectives of your analysis</a:t>
            </a:r>
          </a:p>
          <a:p>
            <a:pPr lvl="1" eaLnBrk="1" hangingPunct="1">
              <a:spcBef>
                <a:spcPts val="600"/>
              </a:spcBef>
              <a:buFontTx/>
              <a:buChar char="•"/>
              <a:defRPr/>
            </a:pPr>
            <a:r>
              <a:rPr lang="en-US" altLang="en-US" sz="1500" dirty="0">
                <a:latin typeface="Arial" panose="020B0604020202020204" pitchFamily="34" charset="0"/>
                <a:cs typeface="Arial" panose="020B0604020202020204" pitchFamily="34" charset="0"/>
              </a:rPr>
              <a:t>The linkage from your findings to the conclusions and the recommended actions</a:t>
            </a:r>
          </a:p>
          <a:p>
            <a:pPr lvl="1" eaLnBrk="1" hangingPunct="1">
              <a:spcBef>
                <a:spcPts val="600"/>
              </a:spcBef>
              <a:buFontTx/>
              <a:buChar char="•"/>
              <a:defRPr/>
            </a:pPr>
            <a:r>
              <a:rPr lang="en-US" altLang="en-US" sz="1500" dirty="0">
                <a:latin typeface="Arial" panose="020B0604020202020204" pitchFamily="34" charset="0"/>
                <a:cs typeface="Arial" panose="020B0604020202020204" pitchFamily="34" charset="0"/>
              </a:rPr>
              <a:t>And the level of detail that is needed to tell the story, given the context of your analysis, and what detail can be excluded.</a:t>
            </a:r>
          </a:p>
          <a:p>
            <a:pPr eaLnBrk="1" hangingPunct="1">
              <a:spcBef>
                <a:spcPts val="600"/>
              </a:spcBef>
              <a:buFontTx/>
              <a:buChar char="•"/>
              <a:defRPr/>
            </a:pPr>
            <a:r>
              <a:rPr lang="en-US" altLang="en-US" sz="1500" dirty="0">
                <a:latin typeface="Arial" panose="020B0604020202020204" pitchFamily="34" charset="0"/>
                <a:cs typeface="Arial" panose="020B0604020202020204" pitchFamily="34" charset="0"/>
              </a:rPr>
              <a:t>The danger of not developing a strong message-oriented outline first, is that you will likely spend more time in revising the detailed writing to create the logic flow, determine the correct ordering of findings, and ensure the linkage between the findings and conclusions and recommendations.  This is much harder, and takes much more time, when you have already written the detailed narrative.</a:t>
            </a:r>
          </a:p>
          <a:p>
            <a:pPr marL="285750" indent="-285750" eaLnBrk="1" hangingPunct="1">
              <a:spcBef>
                <a:spcPts val="600"/>
              </a:spcBef>
              <a:buFont typeface="Arial" panose="020B0604020202020204" pitchFamily="34" charset="0"/>
              <a:buChar char="•"/>
              <a:defRPr/>
            </a:pPr>
            <a:endParaRPr lang="en-US" altLang="en-US" sz="1500" i="1" dirty="0">
              <a:latin typeface="Arial" panose="020B0604020202020204" pitchFamily="34" charset="0"/>
              <a:cs typeface="Arial" panose="020B0604020202020204" pitchFamily="34" charset="0"/>
            </a:endParaRPr>
          </a:p>
          <a:p>
            <a:pPr eaLnBrk="1" hangingPunct="1">
              <a:spcBef>
                <a:spcPts val="600"/>
              </a:spcBef>
              <a:defRPr/>
            </a:pPr>
            <a:endParaRPr lang="en-US" altLang="en-US" sz="1500" dirty="0">
              <a:latin typeface="Arial" panose="020B0604020202020204" pitchFamily="34" charset="0"/>
              <a:cs typeface="Arial" panose="020B0604020202020204" pitchFamily="34" charset="0"/>
            </a:endParaRPr>
          </a:p>
          <a:p>
            <a:pPr eaLnBrk="1" hangingPunct="1">
              <a:spcBef>
                <a:spcPct val="0"/>
              </a:spcBef>
              <a:spcAft>
                <a:spcPts val="600"/>
              </a:spcAft>
              <a:defRPr/>
            </a:pPr>
            <a:r>
              <a:rPr lang="en-US" altLang="en-US" sz="1500" b="1" u="sng" dirty="0">
                <a:latin typeface="Arial" panose="020B0604020202020204" pitchFamily="34" charset="0"/>
                <a:cs typeface="Arial" panose="020B0604020202020204" pitchFamily="34" charset="0"/>
              </a:rPr>
              <a:t>Supplemental Material: </a:t>
            </a:r>
          </a:p>
          <a:p>
            <a:pPr eaLnBrk="1" hangingPunct="1">
              <a:spcBef>
                <a:spcPct val="0"/>
              </a:spcBef>
              <a:spcAft>
                <a:spcPts val="600"/>
              </a:spcAft>
              <a:defRPr/>
            </a:pPr>
            <a:r>
              <a:rPr lang="en-US" altLang="en-US" sz="1500" b="1" dirty="0">
                <a:latin typeface="Arial" panose="020B0604020202020204" pitchFamily="34" charset="0"/>
                <a:cs typeface="Arial" panose="020B0604020202020204" pitchFamily="34" charset="0"/>
              </a:rPr>
              <a:t>Handout 2</a:t>
            </a:r>
            <a:r>
              <a:rPr lang="en-US" altLang="en-US" sz="1500" dirty="0">
                <a:latin typeface="Arial" panose="020B0604020202020204" pitchFamily="34" charset="0"/>
                <a:cs typeface="Arial" panose="020B0604020202020204" pitchFamily="34" charset="0"/>
              </a:rPr>
              <a:t> –</a:t>
            </a:r>
            <a:r>
              <a:rPr lang="en-US" altLang="en-US" sz="1500" b="1" dirty="0">
                <a:latin typeface="Arial" panose="020B0604020202020204" pitchFamily="34" charset="0"/>
                <a:cs typeface="Arial" panose="020B0604020202020204" pitchFamily="34" charset="0"/>
              </a:rPr>
              <a:t>Exercise 2—Assessing the Effectiveness of a Message-Oriented Outline</a:t>
            </a:r>
            <a:r>
              <a:rPr lang="en-US" altLang="en-US" sz="1500" dirty="0">
                <a:latin typeface="Arial" panose="020B0604020202020204" pitchFamily="34" charset="0"/>
                <a:cs typeface="Arial" panose="020B0604020202020204" pitchFamily="34" charset="0"/>
              </a:rPr>
              <a:t>.   DM 1461266</a:t>
            </a:r>
          </a:p>
          <a:p>
            <a:pPr eaLnBrk="1" hangingPunct="1">
              <a:spcBef>
                <a:spcPct val="0"/>
              </a:spcBef>
              <a:spcAft>
                <a:spcPts val="600"/>
              </a:spcAft>
              <a:defRPr/>
            </a:pPr>
            <a:r>
              <a:rPr lang="en-US" altLang="en-US" sz="1500" dirty="0">
                <a:latin typeface="Arial" panose="020B0604020202020204" pitchFamily="34" charset="0"/>
                <a:cs typeface="Arial" panose="020B0604020202020204" pitchFamily="34" charset="0"/>
              </a:rPr>
              <a:t>Answers: DM  1461267 (instructor only)</a:t>
            </a:r>
          </a:p>
        </p:txBody>
      </p:sp>
      <p:sp>
        <p:nvSpPr>
          <p:cNvPr id="66564" name="Slide Number Placeholder 3">
            <a:extLst>
              <a:ext uri="{FF2B5EF4-FFF2-40B4-BE49-F238E27FC236}">
                <a16:creationId xmlns:a16="http://schemas.microsoft.com/office/drawing/2014/main" id="{1CCAB53B-ADC8-B34A-122C-6C00E63EB81E}"/>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w Cen MT" panose="020B0602020104020603" pitchFamily="34" charset="0"/>
              </a:defRPr>
            </a:lvl1pPr>
            <a:lvl2pPr marL="742950" indent="-285750">
              <a:defRPr>
                <a:solidFill>
                  <a:schemeClr val="tx1"/>
                </a:solidFill>
                <a:latin typeface="Tw Cen MT" panose="020B0602020104020603" pitchFamily="34" charset="0"/>
              </a:defRPr>
            </a:lvl2pPr>
            <a:lvl3pPr marL="1143000" indent="-228600">
              <a:defRPr>
                <a:solidFill>
                  <a:schemeClr val="tx1"/>
                </a:solidFill>
                <a:latin typeface="Tw Cen MT" panose="020B0602020104020603" pitchFamily="34" charset="0"/>
              </a:defRPr>
            </a:lvl3pPr>
            <a:lvl4pPr marL="1600200" indent="-228600">
              <a:defRPr>
                <a:solidFill>
                  <a:schemeClr val="tx1"/>
                </a:solidFill>
                <a:latin typeface="Tw Cen MT" panose="020B0602020104020603" pitchFamily="34" charset="0"/>
              </a:defRPr>
            </a:lvl4pPr>
            <a:lvl5pPr marL="2057400" indent="-228600">
              <a:defRPr>
                <a:solidFill>
                  <a:schemeClr val="tx1"/>
                </a:solidFill>
                <a:latin typeface="Tw Cen MT" panose="020B0602020104020603" pitchFamily="34" charset="0"/>
              </a:defRPr>
            </a:lvl5pPr>
            <a:lvl6pPr marL="2514600" indent="-228600" eaLnBrk="0" fontAlgn="base" hangingPunct="0">
              <a:spcBef>
                <a:spcPct val="0"/>
              </a:spcBef>
              <a:spcAft>
                <a:spcPct val="0"/>
              </a:spcAft>
              <a:defRPr>
                <a:solidFill>
                  <a:schemeClr val="tx1"/>
                </a:solidFill>
                <a:latin typeface="Tw Cen MT" panose="020B0602020104020603" pitchFamily="34" charset="0"/>
              </a:defRPr>
            </a:lvl6pPr>
            <a:lvl7pPr marL="2971800" indent="-228600" eaLnBrk="0" fontAlgn="base" hangingPunct="0">
              <a:spcBef>
                <a:spcPct val="0"/>
              </a:spcBef>
              <a:spcAft>
                <a:spcPct val="0"/>
              </a:spcAft>
              <a:defRPr>
                <a:solidFill>
                  <a:schemeClr val="tx1"/>
                </a:solidFill>
                <a:latin typeface="Tw Cen MT" panose="020B0602020104020603" pitchFamily="34" charset="0"/>
              </a:defRPr>
            </a:lvl7pPr>
            <a:lvl8pPr marL="3429000" indent="-228600" eaLnBrk="0" fontAlgn="base" hangingPunct="0">
              <a:spcBef>
                <a:spcPct val="0"/>
              </a:spcBef>
              <a:spcAft>
                <a:spcPct val="0"/>
              </a:spcAft>
              <a:defRPr>
                <a:solidFill>
                  <a:schemeClr val="tx1"/>
                </a:solidFill>
                <a:latin typeface="Tw Cen MT" panose="020B0602020104020603" pitchFamily="34" charset="0"/>
              </a:defRPr>
            </a:lvl8pPr>
            <a:lvl9pPr marL="3886200" indent="-228600" eaLnBrk="0" fontAlgn="base" hangingPunct="0">
              <a:spcBef>
                <a:spcPct val="0"/>
              </a:spcBef>
              <a:spcAft>
                <a:spcPct val="0"/>
              </a:spcAft>
              <a:defRPr>
                <a:solidFill>
                  <a:schemeClr val="tx1"/>
                </a:solidFill>
                <a:latin typeface="Tw Cen MT" panose="020B0602020104020603" pitchFamily="34" charset="0"/>
              </a:defRPr>
            </a:lvl9pPr>
          </a:lstStyle>
          <a:p>
            <a:fld id="{3DD6D633-F986-4C4C-B71F-EE16C5CE1318}" type="slidenum">
              <a:rPr lang="en-US" altLang="en-US"/>
              <a:pPr/>
              <a:t>25</a:t>
            </a:fld>
            <a:endParaRPr lang="en-US"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Slide Image Placeholder 1">
            <a:extLst>
              <a:ext uri="{FF2B5EF4-FFF2-40B4-BE49-F238E27FC236}">
                <a16:creationId xmlns:a16="http://schemas.microsoft.com/office/drawing/2014/main" id="{5F13B5A3-8305-1B29-5FE8-0A5B69279058}"/>
              </a:ext>
            </a:extLst>
          </p:cNvPr>
          <p:cNvSpPr>
            <a:spLocks noGrp="1" noRot="1" noChangeAspect="1" noTextEdit="1"/>
          </p:cNvSpPr>
          <p:nvPr>
            <p:ph type="sldImg"/>
          </p:nvPr>
        </p:nvSpPr>
        <p:spPr bwMode="auto">
          <a:xfrm>
            <a:off x="274638" y="182563"/>
            <a:ext cx="6546850" cy="3683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a:extLst>
              <a:ext uri="{FF2B5EF4-FFF2-40B4-BE49-F238E27FC236}">
                <a16:creationId xmlns:a16="http://schemas.microsoft.com/office/drawing/2014/main" id="{4C153928-50D9-C7C7-96EA-CBB1BACA3D4A}"/>
              </a:ext>
            </a:extLst>
          </p:cNvPr>
          <p:cNvSpPr>
            <a:spLocks noGrp="1"/>
          </p:cNvSpPr>
          <p:nvPr>
            <p:ph type="body" idx="1"/>
          </p:nvPr>
        </p:nvSpPr>
        <p:spPr>
          <a:xfrm>
            <a:off x="268288" y="3833813"/>
            <a:ext cx="6562725" cy="5059362"/>
          </a:xfrm>
        </p:spPr>
        <p:txBody>
          <a:bodyPr tIns="91440"/>
          <a:lstStyle/>
          <a:p>
            <a:pPr eaLnBrk="1" fontAlgn="auto" hangingPunct="1">
              <a:spcBef>
                <a:spcPts val="600"/>
              </a:spcBef>
              <a:spcAft>
                <a:spcPts val="0"/>
              </a:spcAft>
              <a:tabLst>
                <a:tab pos="238454" algn="l"/>
              </a:tabLst>
              <a:defRPr/>
            </a:pPr>
            <a:r>
              <a:rPr lang="en-US" altLang="en-US" sz="1500" b="1" u="sng" dirty="0">
                <a:solidFill>
                  <a:srgbClr val="514843"/>
                </a:solidFill>
                <a:latin typeface="Arial" panose="020B0604020202020204" pitchFamily="34" charset="0"/>
                <a:cs typeface="Arial" panose="020B0604020202020204" pitchFamily="34" charset="0"/>
              </a:rPr>
              <a:t>Instructor Instructions</a:t>
            </a:r>
          </a:p>
          <a:p>
            <a:pPr marL="182880" indent="-182880" eaLnBrk="1" fontAlgn="auto" hangingPunct="1">
              <a:spcBef>
                <a:spcPts val="600"/>
              </a:spcBef>
              <a:spcAft>
                <a:spcPts val="0"/>
              </a:spcAft>
              <a:buFont typeface="Arial" panose="020B0604020202020204" pitchFamily="34" charset="0"/>
              <a:buChar char="•"/>
              <a:tabLst>
                <a:tab pos="238454" algn="l"/>
              </a:tabLst>
              <a:defRPr/>
            </a:pPr>
            <a:r>
              <a:rPr lang="en-US" altLang="en-US" sz="1500" dirty="0">
                <a:solidFill>
                  <a:srgbClr val="514843"/>
                </a:solidFill>
                <a:latin typeface="Arial" panose="020B0604020202020204" pitchFamily="34" charset="0"/>
                <a:cs typeface="Arial" panose="020B0604020202020204" pitchFamily="34" charset="0"/>
              </a:rPr>
              <a:t>Display and discuss slide.</a:t>
            </a:r>
          </a:p>
          <a:p>
            <a:pPr eaLnBrk="1" fontAlgn="auto" hangingPunct="1">
              <a:spcBef>
                <a:spcPts val="605"/>
              </a:spcBef>
              <a:spcAft>
                <a:spcPts val="0"/>
              </a:spcAft>
              <a:tabLst>
                <a:tab pos="238454" algn="l"/>
              </a:tabLst>
              <a:defRPr/>
            </a:pPr>
            <a:r>
              <a:rPr lang="en-US" altLang="en-US" sz="1500" b="1" u="sng" dirty="0">
                <a:solidFill>
                  <a:srgbClr val="514843"/>
                </a:solidFill>
                <a:latin typeface="Arial" panose="020B0604020202020204" pitchFamily="34" charset="0"/>
                <a:cs typeface="Arial" panose="020B0604020202020204" pitchFamily="34" charset="0"/>
              </a:rPr>
              <a:t>Instructor to Say/Paraphrase</a:t>
            </a:r>
          </a:p>
          <a:p>
            <a:pPr marL="171450" indent="-171450" eaLnBrk="1" fontAlgn="auto" hangingPunct="1">
              <a:spcBef>
                <a:spcPts val="600"/>
              </a:spcBef>
              <a:spcAft>
                <a:spcPts val="0"/>
              </a:spcAft>
              <a:buFont typeface="Arial" panose="020B0604020202020204" pitchFamily="34" charset="0"/>
              <a:buChar char="•"/>
              <a:defRPr/>
            </a:pPr>
            <a:r>
              <a:rPr lang="en-US" sz="1500" dirty="0">
                <a:latin typeface="Arial" panose="020B0604020202020204" pitchFamily="34" charset="0"/>
                <a:cs typeface="Arial" panose="020B0604020202020204" pitchFamily="34" charset="0"/>
              </a:rPr>
              <a:t>So just to repeat, as we’ve just discussed, linkages logically flow the reader from the analysis objective to the findings that address the objective and then flow to the recommendations and where we go from here.</a:t>
            </a:r>
          </a:p>
          <a:p>
            <a:pPr marL="171450" indent="-171450" eaLnBrk="1" fontAlgn="auto" hangingPunct="1">
              <a:spcBef>
                <a:spcPts val="600"/>
              </a:spcBef>
              <a:spcAft>
                <a:spcPts val="0"/>
              </a:spcAft>
              <a:buFont typeface="Arial" panose="020B0604020202020204" pitchFamily="34" charset="0"/>
              <a:buChar char="•"/>
              <a:defRPr/>
            </a:pPr>
            <a:r>
              <a:rPr lang="en-US" sz="1500" dirty="0">
                <a:latin typeface="Arial" panose="020B0604020202020204" pitchFamily="34" charset="0"/>
                <a:cs typeface="Arial" panose="020B0604020202020204" pitchFamily="34" charset="0"/>
              </a:rPr>
              <a:t>And as you link the findings to the objective and recommendation(s), you need to explain that in an easily understandable manner.</a:t>
            </a:r>
          </a:p>
          <a:p>
            <a:pPr eaLnBrk="1" fontAlgn="auto" hangingPunct="1">
              <a:spcBef>
                <a:spcPts val="600"/>
              </a:spcBef>
              <a:spcAft>
                <a:spcPts val="0"/>
              </a:spcAft>
              <a:buFont typeface="Arial" panose="020B0604020202020204" pitchFamily="34" charset="0"/>
              <a:buNone/>
              <a:defRPr/>
            </a:pPr>
            <a:r>
              <a:rPr lang="en-US" altLang="en-US" sz="1600" b="1" u="sng" dirty="0">
                <a:latin typeface="Euphemia"/>
                <a:cs typeface="Arial" panose="020B0604020202020204" pitchFamily="34" charset="0"/>
              </a:rPr>
              <a:t>Supplemental Materials</a:t>
            </a:r>
          </a:p>
          <a:p>
            <a:pPr marL="285750" indent="-285750" eaLnBrk="1" fontAlgn="auto" hangingPunct="1">
              <a:spcBef>
                <a:spcPts val="600"/>
              </a:spcBef>
              <a:spcAft>
                <a:spcPts val="0"/>
              </a:spcAft>
              <a:buFont typeface="Arial" panose="020B0604020202020204" pitchFamily="34" charset="0"/>
              <a:buChar char="•"/>
              <a:defRPr/>
            </a:pPr>
            <a:r>
              <a:rPr lang="en-US" altLang="en-US" sz="1600" dirty="0">
                <a:latin typeface="Euphemia"/>
                <a:cs typeface="Arial" panose="020B0604020202020204" pitchFamily="34" charset="0"/>
              </a:rPr>
              <a:t>None </a:t>
            </a:r>
            <a:endParaRPr lang="en-US" sz="1600" b="1" dirty="0">
              <a:latin typeface="Euphemia"/>
              <a:cs typeface="Arial" panose="020B0604020202020204" pitchFamily="34" charset="0"/>
            </a:endParaRPr>
          </a:p>
          <a:p>
            <a:pPr eaLnBrk="1" fontAlgn="auto" hangingPunct="1">
              <a:spcBef>
                <a:spcPts val="600"/>
              </a:spcBef>
              <a:spcAft>
                <a:spcPts val="0"/>
              </a:spcAft>
              <a:buFont typeface="Arial" panose="020B0604020202020204" pitchFamily="34" charset="0"/>
              <a:buNone/>
              <a:defRPr/>
            </a:pPr>
            <a:endParaRPr lang="en-US" sz="1500" dirty="0">
              <a:latin typeface="Arial" panose="020B0604020202020204" pitchFamily="34" charset="0"/>
              <a:cs typeface="Arial" panose="020B0604020202020204" pitchFamily="34" charset="0"/>
            </a:endParaRPr>
          </a:p>
        </p:txBody>
      </p:sp>
      <p:sp>
        <p:nvSpPr>
          <p:cNvPr id="68612" name="Slide Number Placeholder 3">
            <a:extLst>
              <a:ext uri="{FF2B5EF4-FFF2-40B4-BE49-F238E27FC236}">
                <a16:creationId xmlns:a16="http://schemas.microsoft.com/office/drawing/2014/main" id="{047452B1-54B1-7414-4BFC-6B6403899285}"/>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w Cen MT" panose="020B0602020104020603" pitchFamily="34" charset="0"/>
              </a:defRPr>
            </a:lvl1pPr>
            <a:lvl2pPr marL="742950" indent="-285750">
              <a:defRPr>
                <a:solidFill>
                  <a:schemeClr val="tx1"/>
                </a:solidFill>
                <a:latin typeface="Tw Cen MT" panose="020B0602020104020603" pitchFamily="34" charset="0"/>
              </a:defRPr>
            </a:lvl2pPr>
            <a:lvl3pPr marL="1143000" indent="-228600">
              <a:defRPr>
                <a:solidFill>
                  <a:schemeClr val="tx1"/>
                </a:solidFill>
                <a:latin typeface="Tw Cen MT" panose="020B0602020104020603" pitchFamily="34" charset="0"/>
              </a:defRPr>
            </a:lvl3pPr>
            <a:lvl4pPr marL="1600200" indent="-228600">
              <a:defRPr>
                <a:solidFill>
                  <a:schemeClr val="tx1"/>
                </a:solidFill>
                <a:latin typeface="Tw Cen MT" panose="020B0602020104020603" pitchFamily="34" charset="0"/>
              </a:defRPr>
            </a:lvl4pPr>
            <a:lvl5pPr marL="2057400" indent="-228600">
              <a:defRPr>
                <a:solidFill>
                  <a:schemeClr val="tx1"/>
                </a:solidFill>
                <a:latin typeface="Tw Cen MT" panose="020B0602020104020603" pitchFamily="34" charset="0"/>
              </a:defRPr>
            </a:lvl5pPr>
            <a:lvl6pPr marL="2514600" indent="-228600" eaLnBrk="0" fontAlgn="base" hangingPunct="0">
              <a:spcBef>
                <a:spcPct val="0"/>
              </a:spcBef>
              <a:spcAft>
                <a:spcPct val="0"/>
              </a:spcAft>
              <a:defRPr>
                <a:solidFill>
                  <a:schemeClr val="tx1"/>
                </a:solidFill>
                <a:latin typeface="Tw Cen MT" panose="020B0602020104020603" pitchFamily="34" charset="0"/>
              </a:defRPr>
            </a:lvl6pPr>
            <a:lvl7pPr marL="2971800" indent="-228600" eaLnBrk="0" fontAlgn="base" hangingPunct="0">
              <a:spcBef>
                <a:spcPct val="0"/>
              </a:spcBef>
              <a:spcAft>
                <a:spcPct val="0"/>
              </a:spcAft>
              <a:defRPr>
                <a:solidFill>
                  <a:schemeClr val="tx1"/>
                </a:solidFill>
                <a:latin typeface="Tw Cen MT" panose="020B0602020104020603" pitchFamily="34" charset="0"/>
              </a:defRPr>
            </a:lvl7pPr>
            <a:lvl8pPr marL="3429000" indent="-228600" eaLnBrk="0" fontAlgn="base" hangingPunct="0">
              <a:spcBef>
                <a:spcPct val="0"/>
              </a:spcBef>
              <a:spcAft>
                <a:spcPct val="0"/>
              </a:spcAft>
              <a:defRPr>
                <a:solidFill>
                  <a:schemeClr val="tx1"/>
                </a:solidFill>
                <a:latin typeface="Tw Cen MT" panose="020B0602020104020603" pitchFamily="34" charset="0"/>
              </a:defRPr>
            </a:lvl8pPr>
            <a:lvl9pPr marL="3886200" indent="-228600" eaLnBrk="0" fontAlgn="base" hangingPunct="0">
              <a:spcBef>
                <a:spcPct val="0"/>
              </a:spcBef>
              <a:spcAft>
                <a:spcPct val="0"/>
              </a:spcAft>
              <a:defRPr>
                <a:solidFill>
                  <a:schemeClr val="tx1"/>
                </a:solidFill>
                <a:latin typeface="Tw Cen MT" panose="020B0602020104020603" pitchFamily="34" charset="0"/>
              </a:defRPr>
            </a:lvl9pPr>
          </a:lstStyle>
          <a:p>
            <a:fld id="{FCDF336C-943C-4231-A0AA-9B5A7E171533}" type="slidenum">
              <a:rPr lang="en-US" altLang="en-US"/>
              <a:pPr/>
              <a:t>26</a:t>
            </a:fld>
            <a:endParaRPr lang="en-US"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Slide Image Placeholder 1">
            <a:extLst>
              <a:ext uri="{FF2B5EF4-FFF2-40B4-BE49-F238E27FC236}">
                <a16:creationId xmlns:a16="http://schemas.microsoft.com/office/drawing/2014/main" id="{4B529CC5-5A37-37BF-3CF1-103EE5C7A213}"/>
              </a:ext>
            </a:extLst>
          </p:cNvPr>
          <p:cNvSpPr>
            <a:spLocks noGrp="1" noRot="1" noChangeAspect="1" noTextEdit="1"/>
          </p:cNvSpPr>
          <p:nvPr>
            <p:ph type="sldImg"/>
          </p:nvPr>
        </p:nvSpPr>
        <p:spPr bwMode="auto">
          <a:xfrm>
            <a:off x="274638" y="182563"/>
            <a:ext cx="6546850" cy="3683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4755" name="Notes Placeholder 2">
            <a:extLst>
              <a:ext uri="{FF2B5EF4-FFF2-40B4-BE49-F238E27FC236}">
                <a16:creationId xmlns:a16="http://schemas.microsoft.com/office/drawing/2014/main" id="{00634DE3-B471-2D49-99EB-54EB61660C2C}"/>
              </a:ext>
            </a:extLst>
          </p:cNvPr>
          <p:cNvSpPr>
            <a:spLocks noGrp="1"/>
          </p:cNvSpPr>
          <p:nvPr>
            <p:ph type="body" idx="1"/>
          </p:nvPr>
        </p:nvSpPr>
        <p:spPr bwMode="auto">
          <a:xfrm>
            <a:off x="268288" y="3833813"/>
            <a:ext cx="6562725" cy="5059362"/>
          </a:xfrm>
        </p:spPr>
        <p:txBody>
          <a:bodyPr wrap="square" tIns="91440" numCol="1" anchor="t" anchorCtr="0" compatLnSpc="1">
            <a:prstTxWarp prst="textNoShape">
              <a:avLst/>
            </a:prstTxWarp>
          </a:bodyPr>
          <a:lstStyle/>
          <a:p>
            <a:pPr eaLnBrk="1" hangingPunct="1">
              <a:spcBef>
                <a:spcPts val="600"/>
              </a:spcBef>
              <a:defRPr/>
            </a:pPr>
            <a:r>
              <a:rPr lang="en-US" altLang="en-US" sz="1500" b="1" u="sng" dirty="0">
                <a:solidFill>
                  <a:srgbClr val="514843"/>
                </a:solidFill>
                <a:latin typeface="Arial" panose="020B0604020202020204" pitchFamily="34" charset="0"/>
                <a:cs typeface="Arial" panose="020B0604020202020204" pitchFamily="34" charset="0"/>
              </a:rPr>
              <a:t>Instructor Instructions</a:t>
            </a:r>
            <a:endParaRPr lang="en-US" altLang="en-US" sz="1500" u="sng" dirty="0">
              <a:solidFill>
                <a:srgbClr val="514843"/>
              </a:solidFill>
              <a:latin typeface="Arial" panose="020B0604020202020204" pitchFamily="34" charset="0"/>
              <a:cs typeface="Arial" panose="020B0604020202020204" pitchFamily="34" charset="0"/>
            </a:endParaRPr>
          </a:p>
          <a:p>
            <a:pPr eaLnBrk="1" hangingPunct="1">
              <a:spcBef>
                <a:spcPts val="600"/>
              </a:spcBef>
              <a:buFontTx/>
              <a:buChar char="•"/>
              <a:defRPr/>
            </a:pPr>
            <a:r>
              <a:rPr lang="en-US" altLang="en-US" sz="1500" dirty="0">
                <a:solidFill>
                  <a:srgbClr val="514843"/>
                </a:solidFill>
                <a:latin typeface="Arial" panose="020B0604020202020204" pitchFamily="34" charset="0"/>
                <a:cs typeface="Arial" panose="020B0604020202020204" pitchFamily="34" charset="0"/>
              </a:rPr>
              <a:t>Display slide. </a:t>
            </a:r>
          </a:p>
          <a:p>
            <a:pPr eaLnBrk="1" hangingPunct="1">
              <a:spcBef>
                <a:spcPts val="600"/>
              </a:spcBef>
              <a:buFontTx/>
              <a:buChar char="•"/>
              <a:defRPr/>
            </a:pPr>
            <a:r>
              <a:rPr lang="en-US" altLang="en-US" sz="1500" dirty="0">
                <a:solidFill>
                  <a:srgbClr val="514843"/>
                </a:solidFill>
                <a:latin typeface="Arial" panose="020B0604020202020204" pitchFamily="34" charset="0"/>
                <a:cs typeface="Arial" panose="020B0604020202020204" pitchFamily="34" charset="0"/>
              </a:rPr>
              <a:t>Ask participants to refer </a:t>
            </a:r>
            <a:r>
              <a:rPr lang="en-US" altLang="en-US" sz="1500" b="1" dirty="0">
                <a:solidFill>
                  <a:srgbClr val="514843"/>
                </a:solidFill>
                <a:latin typeface="Arial" panose="020B0604020202020204" pitchFamily="34" charset="0"/>
                <a:cs typeface="Arial" panose="020B0604020202020204" pitchFamily="34" charset="0"/>
              </a:rPr>
              <a:t>to handout 3 </a:t>
            </a:r>
            <a:r>
              <a:rPr lang="en-US" altLang="en-US" sz="1500" dirty="0">
                <a:solidFill>
                  <a:srgbClr val="514843"/>
                </a:solidFill>
                <a:latin typeface="Arial" panose="020B0604020202020204" pitchFamily="34" charset="0"/>
                <a:cs typeface="Arial" panose="020B0604020202020204" pitchFamily="34" charset="0"/>
              </a:rPr>
              <a:t>in their packet. </a:t>
            </a:r>
            <a:r>
              <a:rPr lang="en-US" altLang="en-US" sz="1500" dirty="0">
                <a:latin typeface="Arial" panose="020B0604020202020204" pitchFamily="34" charset="0"/>
                <a:cs typeface="Arial" panose="020B0604020202020204" pitchFamily="34" charset="0"/>
              </a:rPr>
              <a:t>Briefly review/discuss the differences between writer- and reader-based writing shown in the handout.  Take about 5 minutes</a:t>
            </a:r>
          </a:p>
          <a:p>
            <a:pPr eaLnBrk="1" hangingPunct="1">
              <a:spcBef>
                <a:spcPts val="600"/>
              </a:spcBef>
              <a:defRPr/>
            </a:pPr>
            <a:r>
              <a:rPr lang="en-US" altLang="en-US" sz="1500" b="1" u="sng" dirty="0">
                <a:solidFill>
                  <a:srgbClr val="514843"/>
                </a:solidFill>
                <a:latin typeface="Arial" panose="020B0604020202020204" pitchFamily="34" charset="0"/>
                <a:cs typeface="Arial" panose="020B0604020202020204" pitchFamily="34" charset="0"/>
              </a:rPr>
              <a:t>Instructor to Say/Paraphrase</a:t>
            </a:r>
          </a:p>
          <a:p>
            <a:pPr marL="285750" indent="-285750" eaLnBrk="1" hangingPunct="1">
              <a:spcBef>
                <a:spcPts val="600"/>
              </a:spcBef>
              <a:buFont typeface="Arial" panose="020B0604020202020204" pitchFamily="34" charset="0"/>
              <a:buChar char="•"/>
              <a:defRPr/>
            </a:pPr>
            <a:r>
              <a:rPr lang="en-US" altLang="en-US" sz="1500" dirty="0">
                <a:solidFill>
                  <a:srgbClr val="514843"/>
                </a:solidFill>
                <a:latin typeface="Arial" panose="020B0604020202020204" pitchFamily="34" charset="0"/>
                <a:cs typeface="Arial" panose="020B0604020202020204" pitchFamily="34" charset="0"/>
              </a:rPr>
              <a:t>Remember the beginning slides in this module that depicted the mountains versus the highway and how we discussed using reader-based writing.</a:t>
            </a:r>
          </a:p>
          <a:p>
            <a:pPr marL="285750" indent="-285750" eaLnBrk="1" hangingPunct="1">
              <a:spcBef>
                <a:spcPts val="600"/>
              </a:spcBef>
              <a:buFont typeface="Arial" panose="020B0604020202020204" pitchFamily="34" charset="0"/>
              <a:buChar char="•"/>
              <a:defRPr/>
            </a:pPr>
            <a:r>
              <a:rPr lang="en-US" altLang="en-US" sz="1500" dirty="0">
                <a:solidFill>
                  <a:srgbClr val="514843"/>
                </a:solidFill>
                <a:latin typeface="Arial" panose="020B0604020202020204" pitchFamily="34" charset="0"/>
                <a:cs typeface="Arial" panose="020B0604020202020204" pitchFamily="34" charset="0"/>
              </a:rPr>
              <a:t>Let’s do an exercise on this in conjunction with the linkages we just talked about in exercise 2.</a:t>
            </a:r>
          </a:p>
          <a:p>
            <a:pPr eaLnBrk="1" hangingPunct="1">
              <a:spcBef>
                <a:spcPts val="600"/>
              </a:spcBef>
              <a:buFontTx/>
              <a:buChar char="•"/>
              <a:defRPr/>
            </a:pPr>
            <a:r>
              <a:rPr lang="en-US" altLang="en-US" sz="1500" dirty="0">
                <a:latin typeface="Arial" panose="020B0604020202020204" pitchFamily="34" charset="0"/>
                <a:cs typeface="Arial" panose="020B0604020202020204" pitchFamily="34" charset="0"/>
              </a:rPr>
              <a:t>Take a look at </a:t>
            </a:r>
            <a:r>
              <a:rPr lang="en-US" altLang="en-US" sz="1500" b="1" dirty="0">
                <a:latin typeface="Arial" panose="020B0604020202020204" pitchFamily="34" charset="0"/>
                <a:cs typeface="Arial" panose="020B0604020202020204" pitchFamily="34" charset="0"/>
              </a:rPr>
              <a:t>Exercise 3—Writer- vs. Reader-Based Writing.  </a:t>
            </a:r>
            <a:r>
              <a:rPr lang="en-US" altLang="en-US" sz="1500" dirty="0">
                <a:latin typeface="Arial" panose="020B0604020202020204" pitchFamily="34" charset="0"/>
                <a:cs typeface="Arial" panose="020B0604020202020204" pitchFamily="34" charset="0"/>
              </a:rPr>
              <a:t>Read the left hand column for Objective 1, Finding 1, heading 1, and charge paragraph. This is writer based. </a:t>
            </a:r>
          </a:p>
          <a:p>
            <a:pPr eaLnBrk="1" hangingPunct="1">
              <a:spcBef>
                <a:spcPts val="600"/>
              </a:spcBef>
              <a:buFontTx/>
              <a:buChar char="•"/>
              <a:defRPr/>
            </a:pPr>
            <a:r>
              <a:rPr lang="en-US" altLang="en-US" sz="1500" dirty="0">
                <a:latin typeface="Arial" panose="020B0604020202020204" pitchFamily="34" charset="0"/>
                <a:cs typeface="Arial" panose="020B0604020202020204" pitchFamily="34" charset="0"/>
              </a:rPr>
              <a:t>Now read the right hand column for objective 1, finding 1, heading 1 and charge paragraph. This is reader-based.</a:t>
            </a:r>
          </a:p>
          <a:p>
            <a:pPr eaLnBrk="1" hangingPunct="1">
              <a:spcBef>
                <a:spcPts val="600"/>
              </a:spcBef>
              <a:defRPr/>
            </a:pPr>
            <a:r>
              <a:rPr lang="en-US" altLang="en-US" sz="1500" dirty="0">
                <a:latin typeface="Arial" panose="020B0604020202020204" pitchFamily="34" charset="0"/>
                <a:cs typeface="Arial" panose="020B0604020202020204" pitchFamily="34" charset="0"/>
              </a:rPr>
              <a:t>What makes this less complex and easier to read? When it’s Reader based, the sentences are specific and clear. </a:t>
            </a:r>
          </a:p>
          <a:p>
            <a:pPr eaLnBrk="1" hangingPunct="1">
              <a:spcBef>
                <a:spcPts val="600"/>
              </a:spcBef>
              <a:defRPr/>
            </a:pPr>
            <a:r>
              <a:rPr lang="en-US" altLang="en-US" sz="1500" dirty="0">
                <a:latin typeface="Arial" panose="020B0604020202020204" pitchFamily="34" charset="0"/>
                <a:cs typeface="Arial" panose="020B0604020202020204" pitchFamily="34" charset="0"/>
              </a:rPr>
              <a:t>What makes the right hand column so much easier to follow? </a:t>
            </a:r>
          </a:p>
          <a:p>
            <a:pPr eaLnBrk="1" hangingPunct="1">
              <a:spcBef>
                <a:spcPts val="600"/>
              </a:spcBef>
              <a:defRPr/>
            </a:pPr>
            <a:r>
              <a:rPr lang="en-US" altLang="en-US" sz="1500" b="1" u="sng" dirty="0">
                <a:latin typeface="Arial" panose="020B0604020202020204" pitchFamily="34" charset="0"/>
                <a:cs typeface="Arial" panose="020B0604020202020204" pitchFamily="34" charset="0"/>
              </a:rPr>
              <a:t>Supplemental Materials</a:t>
            </a:r>
          </a:p>
          <a:p>
            <a:pPr eaLnBrk="1" hangingPunct="1">
              <a:spcBef>
                <a:spcPts val="600"/>
              </a:spcBef>
              <a:buFontTx/>
              <a:buChar char="•"/>
              <a:defRPr/>
            </a:pPr>
            <a:r>
              <a:rPr lang="en-US" altLang="en-US" sz="1500" b="1" dirty="0">
                <a:latin typeface="Arial" panose="020B0604020202020204" pitchFamily="34" charset="0"/>
                <a:cs typeface="Arial" panose="020B0604020202020204" pitchFamily="34" charset="0"/>
              </a:rPr>
              <a:t>Exercise 3—Writer- vs. Reader-Based Writing DM1461266</a:t>
            </a:r>
          </a:p>
        </p:txBody>
      </p:sp>
      <p:sp>
        <p:nvSpPr>
          <p:cNvPr id="70660" name="Slide Number Placeholder 3">
            <a:extLst>
              <a:ext uri="{FF2B5EF4-FFF2-40B4-BE49-F238E27FC236}">
                <a16:creationId xmlns:a16="http://schemas.microsoft.com/office/drawing/2014/main" id="{E2AF4F3D-50D2-5358-368C-FE6F2A7CBB62}"/>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w Cen MT" panose="020B0602020104020603" pitchFamily="34" charset="0"/>
              </a:defRPr>
            </a:lvl1pPr>
            <a:lvl2pPr marL="742950" indent="-285750">
              <a:defRPr>
                <a:solidFill>
                  <a:schemeClr val="tx1"/>
                </a:solidFill>
                <a:latin typeface="Tw Cen MT" panose="020B0602020104020603" pitchFamily="34" charset="0"/>
              </a:defRPr>
            </a:lvl2pPr>
            <a:lvl3pPr marL="1143000" indent="-228600">
              <a:defRPr>
                <a:solidFill>
                  <a:schemeClr val="tx1"/>
                </a:solidFill>
                <a:latin typeface="Tw Cen MT" panose="020B0602020104020603" pitchFamily="34" charset="0"/>
              </a:defRPr>
            </a:lvl3pPr>
            <a:lvl4pPr marL="1600200" indent="-228600">
              <a:defRPr>
                <a:solidFill>
                  <a:schemeClr val="tx1"/>
                </a:solidFill>
                <a:latin typeface="Tw Cen MT" panose="020B0602020104020603" pitchFamily="34" charset="0"/>
              </a:defRPr>
            </a:lvl4pPr>
            <a:lvl5pPr marL="2057400" indent="-228600">
              <a:defRPr>
                <a:solidFill>
                  <a:schemeClr val="tx1"/>
                </a:solidFill>
                <a:latin typeface="Tw Cen MT" panose="020B0602020104020603" pitchFamily="34" charset="0"/>
              </a:defRPr>
            </a:lvl5pPr>
            <a:lvl6pPr marL="2514600" indent="-228600" eaLnBrk="0" fontAlgn="base" hangingPunct="0">
              <a:spcBef>
                <a:spcPct val="0"/>
              </a:spcBef>
              <a:spcAft>
                <a:spcPct val="0"/>
              </a:spcAft>
              <a:defRPr>
                <a:solidFill>
                  <a:schemeClr val="tx1"/>
                </a:solidFill>
                <a:latin typeface="Tw Cen MT" panose="020B0602020104020603" pitchFamily="34" charset="0"/>
              </a:defRPr>
            </a:lvl6pPr>
            <a:lvl7pPr marL="2971800" indent="-228600" eaLnBrk="0" fontAlgn="base" hangingPunct="0">
              <a:spcBef>
                <a:spcPct val="0"/>
              </a:spcBef>
              <a:spcAft>
                <a:spcPct val="0"/>
              </a:spcAft>
              <a:defRPr>
                <a:solidFill>
                  <a:schemeClr val="tx1"/>
                </a:solidFill>
                <a:latin typeface="Tw Cen MT" panose="020B0602020104020603" pitchFamily="34" charset="0"/>
              </a:defRPr>
            </a:lvl7pPr>
            <a:lvl8pPr marL="3429000" indent="-228600" eaLnBrk="0" fontAlgn="base" hangingPunct="0">
              <a:spcBef>
                <a:spcPct val="0"/>
              </a:spcBef>
              <a:spcAft>
                <a:spcPct val="0"/>
              </a:spcAft>
              <a:defRPr>
                <a:solidFill>
                  <a:schemeClr val="tx1"/>
                </a:solidFill>
                <a:latin typeface="Tw Cen MT" panose="020B0602020104020603" pitchFamily="34" charset="0"/>
              </a:defRPr>
            </a:lvl8pPr>
            <a:lvl9pPr marL="3886200" indent="-228600" eaLnBrk="0" fontAlgn="base" hangingPunct="0">
              <a:spcBef>
                <a:spcPct val="0"/>
              </a:spcBef>
              <a:spcAft>
                <a:spcPct val="0"/>
              </a:spcAft>
              <a:defRPr>
                <a:solidFill>
                  <a:schemeClr val="tx1"/>
                </a:solidFill>
                <a:latin typeface="Tw Cen MT" panose="020B0602020104020603" pitchFamily="34" charset="0"/>
              </a:defRPr>
            </a:lvl9pPr>
          </a:lstStyle>
          <a:p>
            <a:fld id="{2109A1B0-79E1-49C4-803E-0C27CCCAB79D}" type="slidenum">
              <a:rPr lang="en-US" altLang="en-US"/>
              <a:pPr/>
              <a:t>27</a:t>
            </a:fld>
            <a:endParaRPr lang="en-US"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Slide Image Placeholder 1">
            <a:extLst>
              <a:ext uri="{FF2B5EF4-FFF2-40B4-BE49-F238E27FC236}">
                <a16:creationId xmlns:a16="http://schemas.microsoft.com/office/drawing/2014/main" id="{8A8054DE-7233-05F9-7473-A2CC32041455}"/>
              </a:ext>
            </a:extLst>
          </p:cNvPr>
          <p:cNvSpPr>
            <a:spLocks noGrp="1" noRot="1" noChangeAspect="1" noTextEdit="1"/>
          </p:cNvSpPr>
          <p:nvPr>
            <p:ph type="sldImg"/>
          </p:nvPr>
        </p:nvSpPr>
        <p:spPr bwMode="auto">
          <a:xfrm>
            <a:off x="274638" y="182563"/>
            <a:ext cx="6546850" cy="3683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a:extLst>
              <a:ext uri="{FF2B5EF4-FFF2-40B4-BE49-F238E27FC236}">
                <a16:creationId xmlns:a16="http://schemas.microsoft.com/office/drawing/2014/main" id="{C6E00633-1369-48B9-29BC-FC677A2E294A}"/>
              </a:ext>
            </a:extLst>
          </p:cNvPr>
          <p:cNvSpPr>
            <a:spLocks noGrp="1"/>
          </p:cNvSpPr>
          <p:nvPr>
            <p:ph type="body" idx="1"/>
          </p:nvPr>
        </p:nvSpPr>
        <p:spPr>
          <a:xfrm>
            <a:off x="268288" y="3833813"/>
            <a:ext cx="6562725" cy="5059362"/>
          </a:xfrm>
        </p:spPr>
        <p:txBody>
          <a:bodyPr tIns="91440"/>
          <a:lstStyle/>
          <a:p>
            <a:pPr eaLnBrk="1" fontAlgn="auto" hangingPunct="1">
              <a:spcBef>
                <a:spcPts val="600"/>
              </a:spcBef>
              <a:spcAft>
                <a:spcPts val="0"/>
              </a:spcAft>
              <a:tabLst>
                <a:tab pos="238454" algn="l"/>
              </a:tabLst>
              <a:defRPr/>
            </a:pPr>
            <a:r>
              <a:rPr lang="en-US" altLang="en-US" sz="1500" b="1" u="sng" dirty="0">
                <a:solidFill>
                  <a:srgbClr val="514843"/>
                </a:solidFill>
                <a:latin typeface="Arial" panose="020B0604020202020204" pitchFamily="34" charset="0"/>
                <a:cs typeface="Arial" panose="020B0604020202020204" pitchFamily="34" charset="0"/>
              </a:rPr>
              <a:t>Instructor Instructions</a:t>
            </a:r>
            <a:endParaRPr lang="en-US" altLang="en-US" sz="1500" u="sng" dirty="0">
              <a:solidFill>
                <a:srgbClr val="514843"/>
              </a:solidFill>
              <a:latin typeface="Arial" panose="020B0604020202020204" pitchFamily="34" charset="0"/>
              <a:cs typeface="Arial" panose="020B0604020202020204" pitchFamily="34" charset="0"/>
            </a:endParaRPr>
          </a:p>
          <a:p>
            <a:pPr marL="184361" indent="-184361" eaLnBrk="1" fontAlgn="auto" hangingPunct="1">
              <a:spcBef>
                <a:spcPts val="600"/>
              </a:spcBef>
              <a:spcAft>
                <a:spcPts val="0"/>
              </a:spcAft>
              <a:buFont typeface="Arial" panose="020B0604020202020204" pitchFamily="34" charset="0"/>
              <a:buChar char="•"/>
              <a:tabLst>
                <a:tab pos="238454" algn="l"/>
              </a:tabLst>
              <a:defRPr/>
            </a:pPr>
            <a:r>
              <a:rPr lang="en-US" altLang="en-US" sz="1500" dirty="0">
                <a:solidFill>
                  <a:srgbClr val="514843"/>
                </a:solidFill>
                <a:latin typeface="Arial" panose="020B0604020202020204" pitchFamily="34" charset="0"/>
                <a:cs typeface="Arial" panose="020B0604020202020204" pitchFamily="34" charset="0"/>
              </a:rPr>
              <a:t>Display and </a:t>
            </a:r>
            <a:r>
              <a:rPr lang="en-US" sz="1500" dirty="0">
                <a:latin typeface="Arial" panose="020B0604020202020204" pitchFamily="34" charset="0"/>
                <a:cs typeface="Arial" panose="020B0604020202020204" pitchFamily="34" charset="0"/>
              </a:rPr>
              <a:t>briefly discuss slide</a:t>
            </a:r>
            <a:r>
              <a:rPr lang="en-US" altLang="en-US" sz="1500" dirty="0">
                <a:solidFill>
                  <a:srgbClr val="514843"/>
                </a:solidFill>
                <a:latin typeface="Arial" panose="020B0604020202020204" pitchFamily="34" charset="0"/>
                <a:cs typeface="Arial" panose="020B0604020202020204" pitchFamily="34" charset="0"/>
              </a:rPr>
              <a:t>.</a:t>
            </a:r>
            <a:r>
              <a:rPr lang="en-US" sz="1500" dirty="0">
                <a:latin typeface="Arial" panose="020B0604020202020204" pitchFamily="34" charset="0"/>
                <a:cs typeface="Arial" panose="020B0604020202020204" pitchFamily="34" charset="0"/>
              </a:rPr>
              <a:t> (Discuss some of the characteristics.)</a:t>
            </a:r>
          </a:p>
          <a:p>
            <a:pPr eaLnBrk="1" fontAlgn="auto" hangingPunct="1">
              <a:spcBef>
                <a:spcPts val="605"/>
              </a:spcBef>
              <a:spcAft>
                <a:spcPts val="0"/>
              </a:spcAft>
              <a:tabLst>
                <a:tab pos="238454" algn="l"/>
              </a:tabLst>
              <a:defRPr/>
            </a:pPr>
            <a:r>
              <a:rPr lang="en-US" altLang="en-US" sz="1500" b="1" u="sng" dirty="0">
                <a:solidFill>
                  <a:srgbClr val="514843"/>
                </a:solidFill>
                <a:latin typeface="Arial" panose="020B0604020202020204" pitchFamily="34" charset="0"/>
                <a:cs typeface="Arial" panose="020B0604020202020204" pitchFamily="34" charset="0"/>
              </a:rPr>
              <a:t>Instructor to Say/Paraphrase</a:t>
            </a:r>
          </a:p>
          <a:p>
            <a:pPr marL="171450" indent="-171450" eaLnBrk="1" fontAlgn="auto" hangingPunct="1">
              <a:spcBef>
                <a:spcPts val="600"/>
              </a:spcBef>
              <a:spcAft>
                <a:spcPts val="0"/>
              </a:spcAft>
              <a:buFont typeface="Arial" panose="020B0604020202020204" pitchFamily="34" charset="0"/>
              <a:buChar char="•"/>
              <a:defRPr/>
            </a:pPr>
            <a:r>
              <a:rPr lang="en-US" sz="1500" dirty="0">
                <a:latin typeface="Arial" panose="020B0604020202020204" pitchFamily="34" charset="0"/>
                <a:cs typeface="Arial" panose="020B0604020202020204" pitchFamily="34" charset="0"/>
              </a:rPr>
              <a:t>Here’s a handy reference for keeping your writing reader-based (we’ll talk about inductive vs. deductive writing in a few moments).</a:t>
            </a:r>
          </a:p>
          <a:p>
            <a:pPr eaLnBrk="1" fontAlgn="auto" hangingPunct="1">
              <a:spcBef>
                <a:spcPts val="600"/>
              </a:spcBef>
              <a:spcAft>
                <a:spcPts val="0"/>
              </a:spcAft>
              <a:buFont typeface="Arial" panose="020B0604020202020204" pitchFamily="34" charset="0"/>
              <a:buNone/>
              <a:defRPr/>
            </a:pPr>
            <a:endParaRPr lang="en-US" sz="1500" dirty="0">
              <a:latin typeface="Arial" panose="020B0604020202020204" pitchFamily="34" charset="0"/>
              <a:cs typeface="Arial" panose="020B0604020202020204" pitchFamily="34" charset="0"/>
            </a:endParaRPr>
          </a:p>
          <a:p>
            <a:pPr eaLnBrk="1" fontAlgn="auto" hangingPunct="1">
              <a:spcBef>
                <a:spcPts val="600"/>
              </a:spcBef>
              <a:spcAft>
                <a:spcPts val="0"/>
              </a:spcAft>
              <a:buFont typeface="Arial" panose="020B0604020202020204" pitchFamily="34" charset="0"/>
              <a:buNone/>
              <a:defRPr/>
            </a:pPr>
            <a:r>
              <a:rPr lang="en-US" altLang="en-US" sz="1600" b="1" u="sng" dirty="0">
                <a:latin typeface="Euphemia"/>
                <a:cs typeface="Arial" panose="020B0604020202020204" pitchFamily="34" charset="0"/>
              </a:rPr>
              <a:t>Supplemental Materials</a:t>
            </a:r>
          </a:p>
          <a:p>
            <a:pPr marL="285750" indent="-285750" eaLnBrk="1" fontAlgn="auto" hangingPunct="1">
              <a:spcBef>
                <a:spcPts val="600"/>
              </a:spcBef>
              <a:spcAft>
                <a:spcPts val="0"/>
              </a:spcAft>
              <a:buFont typeface="Arial" panose="020B0604020202020204" pitchFamily="34" charset="0"/>
              <a:buChar char="•"/>
              <a:defRPr/>
            </a:pPr>
            <a:r>
              <a:rPr lang="en-US" altLang="en-US" sz="1600" dirty="0">
                <a:latin typeface="Euphemia"/>
                <a:cs typeface="Arial" panose="020B0604020202020204" pitchFamily="34" charset="0"/>
              </a:rPr>
              <a:t>None </a:t>
            </a:r>
            <a:endParaRPr lang="en-US" sz="1600" b="1" dirty="0">
              <a:latin typeface="Euphemia"/>
              <a:cs typeface="Arial" panose="020B0604020202020204" pitchFamily="34" charset="0"/>
            </a:endParaRPr>
          </a:p>
          <a:p>
            <a:pPr eaLnBrk="1" fontAlgn="auto" hangingPunct="1">
              <a:spcBef>
                <a:spcPts val="600"/>
              </a:spcBef>
              <a:spcAft>
                <a:spcPts val="0"/>
              </a:spcAft>
              <a:buFont typeface="Arial" panose="020B0604020202020204" pitchFamily="34" charset="0"/>
              <a:buNone/>
              <a:defRPr/>
            </a:pPr>
            <a:endParaRPr lang="en-US" sz="1500" dirty="0">
              <a:latin typeface="Arial" panose="020B0604020202020204" pitchFamily="34" charset="0"/>
              <a:cs typeface="Arial" panose="020B0604020202020204" pitchFamily="34" charset="0"/>
            </a:endParaRPr>
          </a:p>
        </p:txBody>
      </p:sp>
      <p:sp>
        <p:nvSpPr>
          <p:cNvPr id="72708" name="Slide Number Placeholder 3">
            <a:extLst>
              <a:ext uri="{FF2B5EF4-FFF2-40B4-BE49-F238E27FC236}">
                <a16:creationId xmlns:a16="http://schemas.microsoft.com/office/drawing/2014/main" id="{823BB48D-2442-87ED-0B72-1E428DE59669}"/>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w Cen MT" panose="020B0602020104020603" pitchFamily="34" charset="0"/>
              </a:defRPr>
            </a:lvl1pPr>
            <a:lvl2pPr marL="742950" indent="-285750">
              <a:defRPr>
                <a:solidFill>
                  <a:schemeClr val="tx1"/>
                </a:solidFill>
                <a:latin typeface="Tw Cen MT" panose="020B0602020104020603" pitchFamily="34" charset="0"/>
              </a:defRPr>
            </a:lvl2pPr>
            <a:lvl3pPr marL="1143000" indent="-228600">
              <a:defRPr>
                <a:solidFill>
                  <a:schemeClr val="tx1"/>
                </a:solidFill>
                <a:latin typeface="Tw Cen MT" panose="020B0602020104020603" pitchFamily="34" charset="0"/>
              </a:defRPr>
            </a:lvl3pPr>
            <a:lvl4pPr marL="1600200" indent="-228600">
              <a:defRPr>
                <a:solidFill>
                  <a:schemeClr val="tx1"/>
                </a:solidFill>
                <a:latin typeface="Tw Cen MT" panose="020B0602020104020603" pitchFamily="34" charset="0"/>
              </a:defRPr>
            </a:lvl4pPr>
            <a:lvl5pPr marL="2057400" indent="-228600">
              <a:defRPr>
                <a:solidFill>
                  <a:schemeClr val="tx1"/>
                </a:solidFill>
                <a:latin typeface="Tw Cen MT" panose="020B0602020104020603" pitchFamily="34" charset="0"/>
              </a:defRPr>
            </a:lvl5pPr>
            <a:lvl6pPr marL="2514600" indent="-228600" eaLnBrk="0" fontAlgn="base" hangingPunct="0">
              <a:spcBef>
                <a:spcPct val="0"/>
              </a:spcBef>
              <a:spcAft>
                <a:spcPct val="0"/>
              </a:spcAft>
              <a:defRPr>
                <a:solidFill>
                  <a:schemeClr val="tx1"/>
                </a:solidFill>
                <a:latin typeface="Tw Cen MT" panose="020B0602020104020603" pitchFamily="34" charset="0"/>
              </a:defRPr>
            </a:lvl6pPr>
            <a:lvl7pPr marL="2971800" indent="-228600" eaLnBrk="0" fontAlgn="base" hangingPunct="0">
              <a:spcBef>
                <a:spcPct val="0"/>
              </a:spcBef>
              <a:spcAft>
                <a:spcPct val="0"/>
              </a:spcAft>
              <a:defRPr>
                <a:solidFill>
                  <a:schemeClr val="tx1"/>
                </a:solidFill>
                <a:latin typeface="Tw Cen MT" panose="020B0602020104020603" pitchFamily="34" charset="0"/>
              </a:defRPr>
            </a:lvl7pPr>
            <a:lvl8pPr marL="3429000" indent="-228600" eaLnBrk="0" fontAlgn="base" hangingPunct="0">
              <a:spcBef>
                <a:spcPct val="0"/>
              </a:spcBef>
              <a:spcAft>
                <a:spcPct val="0"/>
              </a:spcAft>
              <a:defRPr>
                <a:solidFill>
                  <a:schemeClr val="tx1"/>
                </a:solidFill>
                <a:latin typeface="Tw Cen MT" panose="020B0602020104020603" pitchFamily="34" charset="0"/>
              </a:defRPr>
            </a:lvl8pPr>
            <a:lvl9pPr marL="3886200" indent="-228600" eaLnBrk="0" fontAlgn="base" hangingPunct="0">
              <a:spcBef>
                <a:spcPct val="0"/>
              </a:spcBef>
              <a:spcAft>
                <a:spcPct val="0"/>
              </a:spcAft>
              <a:defRPr>
                <a:solidFill>
                  <a:schemeClr val="tx1"/>
                </a:solidFill>
                <a:latin typeface="Tw Cen MT" panose="020B0602020104020603" pitchFamily="34" charset="0"/>
              </a:defRPr>
            </a:lvl9pPr>
          </a:lstStyle>
          <a:p>
            <a:fld id="{E1060467-5728-4C45-B41C-23D9C2C42B05}" type="slidenum">
              <a:rPr lang="en-US" altLang="en-US"/>
              <a:pPr/>
              <a:t>28</a:t>
            </a:fld>
            <a:endParaRPr lang="en-US"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Slide Image Placeholder 1">
            <a:extLst>
              <a:ext uri="{FF2B5EF4-FFF2-40B4-BE49-F238E27FC236}">
                <a16:creationId xmlns:a16="http://schemas.microsoft.com/office/drawing/2014/main" id="{ED3BA0C2-2AFB-23D8-1594-2E41A4563CAF}"/>
              </a:ext>
            </a:extLst>
          </p:cNvPr>
          <p:cNvSpPr>
            <a:spLocks noGrp="1" noRot="1" noChangeAspect="1" noTextEdit="1"/>
          </p:cNvSpPr>
          <p:nvPr>
            <p:ph type="sldImg"/>
          </p:nvPr>
        </p:nvSpPr>
        <p:spPr bwMode="auto">
          <a:xfrm>
            <a:off x="274638" y="182563"/>
            <a:ext cx="6546850" cy="3683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a:extLst>
              <a:ext uri="{FF2B5EF4-FFF2-40B4-BE49-F238E27FC236}">
                <a16:creationId xmlns:a16="http://schemas.microsoft.com/office/drawing/2014/main" id="{1F967DA9-8B4C-1E8D-1821-1FF30F1B2CF4}"/>
              </a:ext>
            </a:extLst>
          </p:cNvPr>
          <p:cNvSpPr>
            <a:spLocks noGrp="1"/>
          </p:cNvSpPr>
          <p:nvPr>
            <p:ph type="body" idx="1"/>
          </p:nvPr>
        </p:nvSpPr>
        <p:spPr>
          <a:xfrm>
            <a:off x="268288" y="3833813"/>
            <a:ext cx="6562725" cy="5059362"/>
          </a:xfrm>
        </p:spPr>
        <p:txBody>
          <a:bodyPr tIns="91440"/>
          <a:lstStyle/>
          <a:p>
            <a:pPr eaLnBrk="1" fontAlgn="auto" hangingPunct="1">
              <a:spcBef>
                <a:spcPts val="600"/>
              </a:spcBef>
              <a:spcAft>
                <a:spcPts val="0"/>
              </a:spcAft>
              <a:defRPr/>
            </a:pPr>
            <a:r>
              <a:rPr lang="en-US" altLang="en-US" sz="1500" b="1" u="sng" dirty="0">
                <a:solidFill>
                  <a:srgbClr val="514843"/>
                </a:solidFill>
                <a:latin typeface="Arial" panose="020B0604020202020204" pitchFamily="34" charset="0"/>
                <a:cs typeface="Arial" panose="020B0604020202020204" pitchFamily="34" charset="0"/>
              </a:rPr>
              <a:t>Instructor Instructions</a:t>
            </a:r>
          </a:p>
          <a:p>
            <a:pPr marL="182880" indent="-172839" eaLnBrk="1" fontAlgn="auto" hangingPunct="1">
              <a:spcBef>
                <a:spcPts val="600"/>
              </a:spcBef>
              <a:spcAft>
                <a:spcPts val="0"/>
              </a:spcAft>
              <a:buFont typeface="Arial" panose="020B0604020202020204" pitchFamily="34" charset="0"/>
              <a:buChar char="•"/>
              <a:defRPr/>
            </a:pPr>
            <a:r>
              <a:rPr lang="en-US" altLang="en-US" sz="1500" dirty="0">
                <a:latin typeface="Arial" panose="020B0604020202020204" pitchFamily="34" charset="0"/>
                <a:cs typeface="Arial" panose="020B0604020202020204" pitchFamily="34" charset="0"/>
              </a:rPr>
              <a:t>Display and discuss </a:t>
            </a:r>
            <a:r>
              <a:rPr lang="en-US" altLang="en-US" sz="1500" dirty="0">
                <a:solidFill>
                  <a:srgbClr val="514843"/>
                </a:solidFill>
                <a:latin typeface="Arial" panose="020B0604020202020204" pitchFamily="34" charset="0"/>
                <a:cs typeface="Arial" panose="020B0604020202020204" pitchFamily="34" charset="0"/>
              </a:rPr>
              <a:t>slide.</a:t>
            </a:r>
          </a:p>
          <a:p>
            <a:pPr eaLnBrk="1" fontAlgn="auto" hangingPunct="1">
              <a:spcBef>
                <a:spcPts val="605"/>
              </a:spcBef>
              <a:spcAft>
                <a:spcPts val="0"/>
              </a:spcAft>
              <a:tabLst>
                <a:tab pos="238454" algn="l"/>
              </a:tabLst>
              <a:defRPr/>
            </a:pPr>
            <a:r>
              <a:rPr lang="en-US" altLang="en-US" sz="1500" b="1" u="sng" dirty="0">
                <a:solidFill>
                  <a:srgbClr val="514843"/>
                </a:solidFill>
                <a:latin typeface="Arial" panose="020B0604020202020204" pitchFamily="34" charset="0"/>
                <a:cs typeface="Arial" panose="020B0604020202020204" pitchFamily="34" charset="0"/>
              </a:rPr>
              <a:t>Instructor to Say/Paraphrase</a:t>
            </a:r>
          </a:p>
          <a:p>
            <a:pPr marL="182880" indent="-182880" eaLnBrk="1" fontAlgn="auto" hangingPunct="1">
              <a:spcBef>
                <a:spcPts val="600"/>
              </a:spcBef>
              <a:spcAft>
                <a:spcPts val="0"/>
              </a:spcAft>
              <a:buFont typeface="Arial" panose="020B0604020202020204" pitchFamily="34" charset="0"/>
              <a:buChar char="•"/>
              <a:defRPr/>
            </a:pPr>
            <a:r>
              <a:rPr lang="en-US" altLang="en-US" sz="1500" dirty="0">
                <a:latin typeface="Arial" panose="020B0604020202020204" pitchFamily="34" charset="0"/>
                <a:cs typeface="Arial" panose="020B0604020202020204" pitchFamily="34" charset="0"/>
              </a:rPr>
              <a:t>An important principle of business writing is telling readers the bottom line before the details.  </a:t>
            </a:r>
          </a:p>
          <a:p>
            <a:pPr marL="182880" indent="-182880" eaLnBrk="1" fontAlgn="auto" hangingPunct="1">
              <a:spcBef>
                <a:spcPts val="600"/>
              </a:spcBef>
              <a:spcAft>
                <a:spcPts val="0"/>
              </a:spcAft>
              <a:buFont typeface="Arial" panose="020B0604020202020204" pitchFamily="34" charset="0"/>
              <a:buChar char="•"/>
              <a:defRPr/>
            </a:pPr>
            <a:r>
              <a:rPr lang="en-US" altLang="en-US" sz="1500" dirty="0">
                <a:latin typeface="Arial" panose="020B0604020202020204" pitchFamily="34" charset="0"/>
                <a:cs typeface="Arial" panose="020B0604020202020204" pitchFamily="34" charset="0"/>
              </a:rPr>
              <a:t>Absorbing details is difficult if readers don’t know why they’re being presented.</a:t>
            </a:r>
          </a:p>
          <a:p>
            <a:pPr marL="182880" indent="-182880" eaLnBrk="1" fontAlgn="auto" hangingPunct="1">
              <a:spcBef>
                <a:spcPts val="600"/>
              </a:spcBef>
              <a:spcAft>
                <a:spcPts val="0"/>
              </a:spcAft>
              <a:buFont typeface="Arial" panose="020B0604020202020204" pitchFamily="34" charset="0"/>
              <a:buChar char="•"/>
              <a:defRPr/>
            </a:pPr>
            <a:r>
              <a:rPr lang="en-US" altLang="en-US" sz="1500" dirty="0">
                <a:latin typeface="Arial" panose="020B0604020202020204" pitchFamily="34" charset="0"/>
                <a:cs typeface="Arial" panose="020B0604020202020204" pitchFamily="34" charset="0"/>
              </a:rPr>
              <a:t>Readers aren’t computers and aren’t able to absorb massive amounts of data.</a:t>
            </a:r>
          </a:p>
          <a:p>
            <a:pPr marL="182880" indent="-182880" eaLnBrk="1" fontAlgn="auto" hangingPunct="1">
              <a:spcBef>
                <a:spcPts val="600"/>
              </a:spcBef>
              <a:spcAft>
                <a:spcPts val="0"/>
              </a:spcAft>
              <a:buFont typeface="Arial" panose="020B0604020202020204" pitchFamily="34" charset="0"/>
              <a:buChar char="•"/>
              <a:defRPr/>
            </a:pPr>
            <a:r>
              <a:rPr lang="en-US" altLang="en-US" sz="1500" dirty="0">
                <a:latin typeface="Arial" panose="020B0604020202020204" pitchFamily="34" charset="0"/>
                <a:cs typeface="Arial" panose="020B0604020202020204" pitchFamily="34" charset="0"/>
              </a:rPr>
              <a:t>When you organize a report, you are determining how well readers will absorb the information.</a:t>
            </a:r>
          </a:p>
          <a:p>
            <a:pPr eaLnBrk="1" fontAlgn="auto" hangingPunct="1">
              <a:spcBef>
                <a:spcPts val="600"/>
              </a:spcBef>
              <a:spcAft>
                <a:spcPts val="0"/>
              </a:spcAft>
              <a:buFont typeface="Arial" panose="020B0604020202020204" pitchFamily="34" charset="0"/>
              <a:buNone/>
              <a:defRPr/>
            </a:pPr>
            <a:r>
              <a:rPr lang="en-US" altLang="en-US" sz="1600" b="1" u="sng" dirty="0">
                <a:latin typeface="Euphemia"/>
                <a:cs typeface="Arial" panose="020B0604020202020204" pitchFamily="34" charset="0"/>
              </a:rPr>
              <a:t>Supplemental Materials</a:t>
            </a:r>
          </a:p>
          <a:p>
            <a:pPr marL="285750" indent="-285750" eaLnBrk="1" fontAlgn="auto" hangingPunct="1">
              <a:spcBef>
                <a:spcPts val="600"/>
              </a:spcBef>
              <a:spcAft>
                <a:spcPts val="0"/>
              </a:spcAft>
              <a:buFont typeface="Arial" panose="020B0604020202020204" pitchFamily="34" charset="0"/>
              <a:buChar char="•"/>
              <a:defRPr/>
            </a:pPr>
            <a:r>
              <a:rPr lang="en-US" altLang="en-US" sz="1600" dirty="0">
                <a:latin typeface="Euphemia"/>
                <a:cs typeface="Arial" panose="020B0604020202020204" pitchFamily="34" charset="0"/>
              </a:rPr>
              <a:t>None </a:t>
            </a:r>
            <a:endParaRPr lang="en-US" sz="1600" b="1" dirty="0">
              <a:latin typeface="Euphemia"/>
              <a:cs typeface="Arial" panose="020B0604020202020204" pitchFamily="34" charset="0"/>
            </a:endParaRPr>
          </a:p>
          <a:p>
            <a:pPr eaLnBrk="1" fontAlgn="auto" hangingPunct="1">
              <a:spcBef>
                <a:spcPts val="600"/>
              </a:spcBef>
              <a:spcAft>
                <a:spcPts val="0"/>
              </a:spcAft>
              <a:buFont typeface="Arial" panose="020B0604020202020204" pitchFamily="34" charset="0"/>
              <a:buNone/>
              <a:defRPr/>
            </a:pPr>
            <a:endParaRPr lang="en-US" sz="1500" dirty="0">
              <a:latin typeface="Arial" panose="020B0604020202020204" pitchFamily="34" charset="0"/>
              <a:cs typeface="Arial" panose="020B0604020202020204" pitchFamily="34" charset="0"/>
            </a:endParaRPr>
          </a:p>
        </p:txBody>
      </p:sp>
      <p:sp>
        <p:nvSpPr>
          <p:cNvPr id="74756" name="Slide Number Placeholder 3">
            <a:extLst>
              <a:ext uri="{FF2B5EF4-FFF2-40B4-BE49-F238E27FC236}">
                <a16:creationId xmlns:a16="http://schemas.microsoft.com/office/drawing/2014/main" id="{E7AEDB0B-8511-473A-20F3-B1B4B1404A8C}"/>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w Cen MT" panose="020B0602020104020603" pitchFamily="34" charset="0"/>
              </a:defRPr>
            </a:lvl1pPr>
            <a:lvl2pPr marL="742950" indent="-285750">
              <a:defRPr>
                <a:solidFill>
                  <a:schemeClr val="tx1"/>
                </a:solidFill>
                <a:latin typeface="Tw Cen MT" panose="020B0602020104020603" pitchFamily="34" charset="0"/>
              </a:defRPr>
            </a:lvl2pPr>
            <a:lvl3pPr marL="1143000" indent="-228600">
              <a:defRPr>
                <a:solidFill>
                  <a:schemeClr val="tx1"/>
                </a:solidFill>
                <a:latin typeface="Tw Cen MT" panose="020B0602020104020603" pitchFamily="34" charset="0"/>
              </a:defRPr>
            </a:lvl3pPr>
            <a:lvl4pPr marL="1600200" indent="-228600">
              <a:defRPr>
                <a:solidFill>
                  <a:schemeClr val="tx1"/>
                </a:solidFill>
                <a:latin typeface="Tw Cen MT" panose="020B0602020104020603" pitchFamily="34" charset="0"/>
              </a:defRPr>
            </a:lvl4pPr>
            <a:lvl5pPr marL="2057400" indent="-228600">
              <a:defRPr>
                <a:solidFill>
                  <a:schemeClr val="tx1"/>
                </a:solidFill>
                <a:latin typeface="Tw Cen MT" panose="020B0602020104020603" pitchFamily="34" charset="0"/>
              </a:defRPr>
            </a:lvl5pPr>
            <a:lvl6pPr marL="2514600" indent="-228600" eaLnBrk="0" fontAlgn="base" hangingPunct="0">
              <a:spcBef>
                <a:spcPct val="0"/>
              </a:spcBef>
              <a:spcAft>
                <a:spcPct val="0"/>
              </a:spcAft>
              <a:defRPr>
                <a:solidFill>
                  <a:schemeClr val="tx1"/>
                </a:solidFill>
                <a:latin typeface="Tw Cen MT" panose="020B0602020104020603" pitchFamily="34" charset="0"/>
              </a:defRPr>
            </a:lvl6pPr>
            <a:lvl7pPr marL="2971800" indent="-228600" eaLnBrk="0" fontAlgn="base" hangingPunct="0">
              <a:spcBef>
                <a:spcPct val="0"/>
              </a:spcBef>
              <a:spcAft>
                <a:spcPct val="0"/>
              </a:spcAft>
              <a:defRPr>
                <a:solidFill>
                  <a:schemeClr val="tx1"/>
                </a:solidFill>
                <a:latin typeface="Tw Cen MT" panose="020B0602020104020603" pitchFamily="34" charset="0"/>
              </a:defRPr>
            </a:lvl7pPr>
            <a:lvl8pPr marL="3429000" indent="-228600" eaLnBrk="0" fontAlgn="base" hangingPunct="0">
              <a:spcBef>
                <a:spcPct val="0"/>
              </a:spcBef>
              <a:spcAft>
                <a:spcPct val="0"/>
              </a:spcAft>
              <a:defRPr>
                <a:solidFill>
                  <a:schemeClr val="tx1"/>
                </a:solidFill>
                <a:latin typeface="Tw Cen MT" panose="020B0602020104020603" pitchFamily="34" charset="0"/>
              </a:defRPr>
            </a:lvl8pPr>
            <a:lvl9pPr marL="3886200" indent="-228600" eaLnBrk="0" fontAlgn="base" hangingPunct="0">
              <a:spcBef>
                <a:spcPct val="0"/>
              </a:spcBef>
              <a:spcAft>
                <a:spcPct val="0"/>
              </a:spcAft>
              <a:defRPr>
                <a:solidFill>
                  <a:schemeClr val="tx1"/>
                </a:solidFill>
                <a:latin typeface="Tw Cen MT" panose="020B0602020104020603" pitchFamily="34" charset="0"/>
              </a:defRPr>
            </a:lvl9pPr>
          </a:lstStyle>
          <a:p>
            <a:fld id="{BA7B36F2-961F-409F-8DEE-DC2DE36F3F71}" type="slidenum">
              <a:rPr lang="en-US" altLang="en-US"/>
              <a:pPr/>
              <a:t>29</a:t>
            </a:fld>
            <a:endParaRPr lang="en-US"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Slide Image Placeholder 1">
            <a:extLst>
              <a:ext uri="{FF2B5EF4-FFF2-40B4-BE49-F238E27FC236}">
                <a16:creationId xmlns:a16="http://schemas.microsoft.com/office/drawing/2014/main" id="{D5810CF5-29BA-E6A1-8EB9-40C0E26E7475}"/>
              </a:ext>
            </a:extLst>
          </p:cNvPr>
          <p:cNvSpPr>
            <a:spLocks noGrp="1" noRot="1" noChangeAspect="1" noTextEdit="1"/>
          </p:cNvSpPr>
          <p:nvPr>
            <p:ph type="sldImg"/>
          </p:nvPr>
        </p:nvSpPr>
        <p:spPr bwMode="auto">
          <a:xfrm>
            <a:off x="284163" y="184150"/>
            <a:ext cx="6448425" cy="3627438"/>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8131" name="Notes Placeholder 2">
            <a:extLst>
              <a:ext uri="{FF2B5EF4-FFF2-40B4-BE49-F238E27FC236}">
                <a16:creationId xmlns:a16="http://schemas.microsoft.com/office/drawing/2014/main" id="{118E0DD7-41DD-4DC9-697C-62542829A9C7}"/>
              </a:ext>
            </a:extLst>
          </p:cNvPr>
          <p:cNvSpPr>
            <a:spLocks noGrp="1"/>
          </p:cNvSpPr>
          <p:nvPr>
            <p:ph type="body" idx="1"/>
          </p:nvPr>
        </p:nvSpPr>
        <p:spPr bwMode="auto">
          <a:xfrm>
            <a:off x="277813" y="3867150"/>
            <a:ext cx="6461125" cy="5065713"/>
          </a:xfrm>
        </p:spPr>
        <p:txBody>
          <a:bodyPr wrap="square" tIns="91440" numCol="1" anchor="t" anchorCtr="0" compatLnSpc="1">
            <a:prstTxWarp prst="textNoShape">
              <a:avLst/>
            </a:prstTxWarp>
          </a:bodyPr>
          <a:lstStyle/>
          <a:p>
            <a:pPr eaLnBrk="1" hangingPunct="1">
              <a:spcBef>
                <a:spcPts val="0"/>
              </a:spcBef>
              <a:spcAft>
                <a:spcPts val="600"/>
              </a:spcAft>
              <a:defRPr/>
            </a:pPr>
            <a:r>
              <a:rPr lang="en-US" altLang="en-US" sz="1400" b="1" u="sng" dirty="0">
                <a:latin typeface="Arial" panose="020B0604020202020204" pitchFamily="34" charset="0"/>
                <a:cs typeface="Arial" panose="020B0604020202020204" pitchFamily="34" charset="0"/>
              </a:rPr>
              <a:t>Instructor Instructions</a:t>
            </a:r>
          </a:p>
          <a:p>
            <a:pPr marL="285750" indent="-285750">
              <a:spcBef>
                <a:spcPts val="0"/>
              </a:spcBef>
              <a:spcAft>
                <a:spcPts val="600"/>
              </a:spcAft>
              <a:buFont typeface="Arial" panose="020B0604020202020204" pitchFamily="34" charset="0"/>
              <a:buChar char="•"/>
              <a:defRPr/>
            </a:pPr>
            <a:r>
              <a:rPr lang="en-US" altLang="en-US" sz="1400" dirty="0">
                <a:solidFill>
                  <a:srgbClr val="514843"/>
                </a:solidFill>
                <a:latin typeface="Arial" panose="020B0604020202020204" pitchFamily="34" charset="0"/>
                <a:cs typeface="Arial" panose="020B0604020202020204" pitchFamily="34" charset="0"/>
              </a:rPr>
              <a:t>Display Slide and discuss.</a:t>
            </a:r>
          </a:p>
          <a:p>
            <a:pPr marL="285750" indent="-285750" eaLnBrk="1" hangingPunct="1">
              <a:spcBef>
                <a:spcPts val="0"/>
              </a:spcBef>
              <a:spcAft>
                <a:spcPts val="600"/>
              </a:spcAft>
              <a:buFont typeface="Arial" panose="020B0604020202020204" pitchFamily="34" charset="0"/>
              <a:buChar char="•"/>
              <a:defRPr/>
            </a:pPr>
            <a:r>
              <a:rPr lang="en-US" altLang="en-US" sz="1400" dirty="0">
                <a:latin typeface="Arial" panose="020B0604020202020204" pitchFamily="34" charset="0"/>
                <a:cs typeface="Arial" panose="020B0604020202020204" pitchFamily="34" charset="0"/>
              </a:rPr>
              <a:t>Tell participants that this slide provides a couple ground rules for our session today. </a:t>
            </a:r>
          </a:p>
          <a:p>
            <a:pPr marL="285750" indent="-285750" eaLnBrk="1" hangingPunct="1">
              <a:spcBef>
                <a:spcPts val="0"/>
              </a:spcBef>
              <a:spcAft>
                <a:spcPts val="600"/>
              </a:spcAft>
              <a:buFont typeface="Arial" panose="020B0604020202020204" pitchFamily="34" charset="0"/>
              <a:buChar char="•"/>
              <a:defRPr/>
            </a:pPr>
            <a:r>
              <a:rPr lang="en-US" altLang="en-US" sz="1400" dirty="0">
                <a:latin typeface="Arial" panose="020B0604020202020204" pitchFamily="34" charset="0"/>
                <a:cs typeface="Arial" panose="020B0604020202020204" pitchFamily="34" charset="0"/>
              </a:rPr>
              <a:t>Encourage participants to  raise hands, ask questions, and to make comments throughout class. </a:t>
            </a:r>
          </a:p>
          <a:p>
            <a:pPr marL="285750" indent="-285750" eaLnBrk="1" hangingPunct="1">
              <a:spcBef>
                <a:spcPts val="0"/>
              </a:spcBef>
              <a:spcAft>
                <a:spcPts val="600"/>
              </a:spcAft>
              <a:buFont typeface="Arial" panose="020B0604020202020204" pitchFamily="34" charset="0"/>
              <a:buChar char="•"/>
              <a:defRPr/>
            </a:pPr>
            <a:r>
              <a:rPr lang="en-US" altLang="en-US" sz="1400" dirty="0">
                <a:latin typeface="Arial" panose="020B0604020202020204" pitchFamily="34" charset="0"/>
                <a:cs typeface="Arial" panose="020B0604020202020204" pitchFamily="34" charset="0"/>
              </a:rPr>
              <a:t>Emphasize that continuous engagement makes a better experience for everyone.</a:t>
            </a:r>
          </a:p>
          <a:p>
            <a:pPr marL="285750" indent="-285750" eaLnBrk="1" hangingPunct="1">
              <a:spcBef>
                <a:spcPts val="0"/>
              </a:spcBef>
              <a:spcAft>
                <a:spcPts val="600"/>
              </a:spcAft>
              <a:buFont typeface="Arial" panose="020B0604020202020204" pitchFamily="34" charset="0"/>
              <a:buChar char="•"/>
              <a:defRPr/>
            </a:pPr>
            <a:r>
              <a:rPr lang="en-US" altLang="en-US" sz="1400" dirty="0">
                <a:latin typeface="Arial" panose="020B0604020202020204" pitchFamily="34" charset="0"/>
                <a:cs typeface="Arial" panose="020B0604020202020204" pitchFamily="34" charset="0"/>
              </a:rPr>
              <a:t>Tell participants they may be called on at different points during the class to share their experiences.</a:t>
            </a:r>
          </a:p>
          <a:p>
            <a:pPr eaLnBrk="1" hangingPunct="1">
              <a:spcBef>
                <a:spcPts val="0"/>
              </a:spcBef>
              <a:spcAft>
                <a:spcPts val="600"/>
              </a:spcAft>
              <a:defRPr/>
            </a:pPr>
            <a:r>
              <a:rPr lang="en-US" altLang="en-US" sz="1400" b="1" u="sng" dirty="0">
                <a:latin typeface="Arial" panose="020B0604020202020204" pitchFamily="34" charset="0"/>
                <a:cs typeface="Arial" panose="020B0604020202020204" pitchFamily="34" charset="0"/>
              </a:rPr>
              <a:t>Instructor to Say/Paraphrase</a:t>
            </a:r>
          </a:p>
          <a:p>
            <a:pPr marL="285750" indent="-285750" eaLnBrk="1" hangingPunct="1">
              <a:spcBef>
                <a:spcPts val="0"/>
              </a:spcBef>
              <a:spcAft>
                <a:spcPts val="600"/>
              </a:spcAft>
              <a:buFont typeface="Arial" panose="020B0604020202020204" pitchFamily="34" charset="0"/>
              <a:buChar char="•"/>
              <a:defRPr/>
            </a:pPr>
            <a:r>
              <a:rPr lang="en-US" altLang="en-US" sz="1400" dirty="0">
                <a:latin typeface="Arial" panose="020B0604020202020204" pitchFamily="34" charset="0"/>
                <a:cs typeface="Arial" panose="020B0604020202020204" pitchFamily="34" charset="0"/>
              </a:rPr>
              <a:t>Before we start, I’d like to take a few minutes to go over some ground rules so we get the most of our time today…..</a:t>
            </a:r>
          </a:p>
          <a:p>
            <a:pPr marL="285750" indent="-285750" eaLnBrk="1" hangingPunct="1">
              <a:spcBef>
                <a:spcPts val="0"/>
              </a:spcBef>
              <a:spcAft>
                <a:spcPts val="600"/>
              </a:spcAft>
              <a:buFont typeface="Arial" panose="020B0604020202020204" pitchFamily="34" charset="0"/>
              <a:buChar char="•"/>
              <a:defRPr/>
            </a:pPr>
            <a:r>
              <a:rPr lang="en-US" altLang="en-US" sz="1400" dirty="0">
                <a:latin typeface="Arial" panose="020B0604020202020204" pitchFamily="34" charset="0"/>
                <a:cs typeface="Arial" panose="020B0604020202020204" pitchFamily="34" charset="0"/>
              </a:rPr>
              <a:t>Are there any others that you would add?</a:t>
            </a:r>
          </a:p>
          <a:p>
            <a:pPr eaLnBrk="1" fontAlgn="auto" hangingPunct="1">
              <a:spcBef>
                <a:spcPts val="600"/>
              </a:spcBef>
              <a:spcAft>
                <a:spcPts val="0"/>
              </a:spcAft>
              <a:defRPr/>
            </a:pPr>
            <a:r>
              <a:rPr lang="en-US" sz="1400" b="1" u="sng" dirty="0">
                <a:cs typeface="Arial" panose="020B0604020202020204" pitchFamily="34" charset="0"/>
              </a:rPr>
              <a:t>Supplemental Materials</a:t>
            </a:r>
          </a:p>
          <a:p>
            <a:pPr marL="172839" indent="-172839" eaLnBrk="1" fontAlgn="auto" hangingPunct="1">
              <a:spcBef>
                <a:spcPts val="600"/>
              </a:spcBef>
              <a:spcAft>
                <a:spcPts val="0"/>
              </a:spcAft>
              <a:buFont typeface="Arial" panose="020B0604020202020204" pitchFamily="34" charset="0"/>
              <a:buChar char="•"/>
              <a:defRPr/>
            </a:pPr>
            <a:r>
              <a:rPr lang="en-US" sz="1400" dirty="0">
                <a:cs typeface="Arial" panose="020B0604020202020204" pitchFamily="34" charset="0"/>
              </a:rPr>
              <a:t>None.</a:t>
            </a:r>
            <a:endParaRPr lang="en-US" altLang="en-US" sz="1400" b="1" u="sng" dirty="0">
              <a:solidFill>
                <a:srgbClr val="514843"/>
              </a:solidFill>
              <a:cs typeface="Arial" panose="020B0604020202020204" pitchFamily="34" charset="0"/>
            </a:endParaRPr>
          </a:p>
          <a:p>
            <a:pPr eaLnBrk="1" hangingPunct="1">
              <a:spcBef>
                <a:spcPts val="0"/>
              </a:spcBef>
              <a:spcAft>
                <a:spcPts val="600"/>
              </a:spcAft>
              <a:buFont typeface="Arial" panose="020B0604020202020204" pitchFamily="34" charset="0"/>
              <a:buNone/>
              <a:defRPr/>
            </a:pPr>
            <a:endParaRPr lang="en-US" altLang="en-US" sz="1400" dirty="0">
              <a:latin typeface="Arial" panose="020B0604020202020204" pitchFamily="34" charset="0"/>
              <a:cs typeface="Arial" panose="020B0604020202020204" pitchFamily="34" charset="0"/>
            </a:endParaRPr>
          </a:p>
        </p:txBody>
      </p:sp>
      <p:sp>
        <p:nvSpPr>
          <p:cNvPr id="15364" name="Slide Number Placeholder 3">
            <a:extLst>
              <a:ext uri="{FF2B5EF4-FFF2-40B4-BE49-F238E27FC236}">
                <a16:creationId xmlns:a16="http://schemas.microsoft.com/office/drawing/2014/main" id="{E1795D93-B805-A0EE-2D87-5FE136F325B3}"/>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w Cen MT" panose="020B0602020104020603" pitchFamily="34" charset="0"/>
              </a:defRPr>
            </a:lvl1pPr>
            <a:lvl2pPr marL="742950" indent="-285750">
              <a:defRPr>
                <a:solidFill>
                  <a:schemeClr val="tx1"/>
                </a:solidFill>
                <a:latin typeface="Tw Cen MT" panose="020B0602020104020603" pitchFamily="34" charset="0"/>
              </a:defRPr>
            </a:lvl2pPr>
            <a:lvl3pPr marL="1143000" indent="-228600">
              <a:defRPr>
                <a:solidFill>
                  <a:schemeClr val="tx1"/>
                </a:solidFill>
                <a:latin typeface="Tw Cen MT" panose="020B0602020104020603" pitchFamily="34" charset="0"/>
              </a:defRPr>
            </a:lvl3pPr>
            <a:lvl4pPr marL="1600200" indent="-228600">
              <a:defRPr>
                <a:solidFill>
                  <a:schemeClr val="tx1"/>
                </a:solidFill>
                <a:latin typeface="Tw Cen MT" panose="020B0602020104020603" pitchFamily="34" charset="0"/>
              </a:defRPr>
            </a:lvl4pPr>
            <a:lvl5pPr marL="2057400" indent="-228600">
              <a:defRPr>
                <a:solidFill>
                  <a:schemeClr val="tx1"/>
                </a:solidFill>
                <a:latin typeface="Tw Cen MT" panose="020B0602020104020603" pitchFamily="34" charset="0"/>
              </a:defRPr>
            </a:lvl5pPr>
            <a:lvl6pPr marL="2514600" indent="-228600" eaLnBrk="0" fontAlgn="base" hangingPunct="0">
              <a:spcBef>
                <a:spcPct val="0"/>
              </a:spcBef>
              <a:spcAft>
                <a:spcPct val="0"/>
              </a:spcAft>
              <a:defRPr>
                <a:solidFill>
                  <a:schemeClr val="tx1"/>
                </a:solidFill>
                <a:latin typeface="Tw Cen MT" panose="020B0602020104020603" pitchFamily="34" charset="0"/>
              </a:defRPr>
            </a:lvl6pPr>
            <a:lvl7pPr marL="2971800" indent="-228600" eaLnBrk="0" fontAlgn="base" hangingPunct="0">
              <a:spcBef>
                <a:spcPct val="0"/>
              </a:spcBef>
              <a:spcAft>
                <a:spcPct val="0"/>
              </a:spcAft>
              <a:defRPr>
                <a:solidFill>
                  <a:schemeClr val="tx1"/>
                </a:solidFill>
                <a:latin typeface="Tw Cen MT" panose="020B0602020104020603" pitchFamily="34" charset="0"/>
              </a:defRPr>
            </a:lvl7pPr>
            <a:lvl8pPr marL="3429000" indent="-228600" eaLnBrk="0" fontAlgn="base" hangingPunct="0">
              <a:spcBef>
                <a:spcPct val="0"/>
              </a:spcBef>
              <a:spcAft>
                <a:spcPct val="0"/>
              </a:spcAft>
              <a:defRPr>
                <a:solidFill>
                  <a:schemeClr val="tx1"/>
                </a:solidFill>
                <a:latin typeface="Tw Cen MT" panose="020B0602020104020603" pitchFamily="34" charset="0"/>
              </a:defRPr>
            </a:lvl8pPr>
            <a:lvl9pPr marL="3886200" indent="-228600" eaLnBrk="0" fontAlgn="base" hangingPunct="0">
              <a:spcBef>
                <a:spcPct val="0"/>
              </a:spcBef>
              <a:spcAft>
                <a:spcPct val="0"/>
              </a:spcAft>
              <a:defRPr>
                <a:solidFill>
                  <a:schemeClr val="tx1"/>
                </a:solidFill>
                <a:latin typeface="Tw Cen MT" panose="020B0602020104020603" pitchFamily="34" charset="0"/>
              </a:defRPr>
            </a:lvl9pPr>
          </a:lstStyle>
          <a:p>
            <a:fld id="{1338929B-6F3E-4434-9C05-933199F33452}" type="slidenum">
              <a:rPr lang="en-US" altLang="en-US"/>
              <a:pPr/>
              <a:t>3</a:t>
            </a:fld>
            <a:endParaRPr lang="en-US"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Slide Image Placeholder 1">
            <a:extLst>
              <a:ext uri="{FF2B5EF4-FFF2-40B4-BE49-F238E27FC236}">
                <a16:creationId xmlns:a16="http://schemas.microsoft.com/office/drawing/2014/main" id="{EFC56B63-74AF-5E7E-9722-6DC485443F3A}"/>
              </a:ext>
            </a:extLst>
          </p:cNvPr>
          <p:cNvSpPr>
            <a:spLocks noGrp="1" noRot="1" noChangeAspect="1" noTextEdit="1"/>
          </p:cNvSpPr>
          <p:nvPr>
            <p:ph type="sldImg"/>
          </p:nvPr>
        </p:nvSpPr>
        <p:spPr bwMode="auto">
          <a:xfrm>
            <a:off x="274638" y="184150"/>
            <a:ext cx="6540500" cy="3678238"/>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a:extLst>
              <a:ext uri="{FF2B5EF4-FFF2-40B4-BE49-F238E27FC236}">
                <a16:creationId xmlns:a16="http://schemas.microsoft.com/office/drawing/2014/main" id="{CBD6D15A-53CD-E1A1-5C1A-2D09636D9CC1}"/>
              </a:ext>
            </a:extLst>
          </p:cNvPr>
          <p:cNvSpPr>
            <a:spLocks noGrp="1"/>
          </p:cNvSpPr>
          <p:nvPr>
            <p:ph type="body" idx="1"/>
          </p:nvPr>
        </p:nvSpPr>
        <p:spPr>
          <a:xfrm>
            <a:off x="268288" y="3833813"/>
            <a:ext cx="6562725" cy="5059362"/>
          </a:xfrm>
        </p:spPr>
        <p:txBody>
          <a:bodyPr tIns="91440"/>
          <a:lstStyle/>
          <a:p>
            <a:pPr eaLnBrk="1" fontAlgn="auto" hangingPunct="1">
              <a:spcBef>
                <a:spcPts val="600"/>
              </a:spcBef>
              <a:spcAft>
                <a:spcPts val="0"/>
              </a:spcAft>
              <a:buFont typeface="Arial" panose="020B0604020202020204" pitchFamily="34" charset="0"/>
              <a:buNone/>
              <a:defRPr/>
            </a:pPr>
            <a:r>
              <a:rPr lang="en-US" sz="1500" b="1" u="sng" dirty="0">
                <a:latin typeface="Arial" panose="020B0604020202020204" pitchFamily="34" charset="0"/>
                <a:cs typeface="Arial" panose="020B0604020202020204" pitchFamily="34" charset="0"/>
              </a:rPr>
              <a:t>Instructor Instructions</a:t>
            </a:r>
          </a:p>
          <a:p>
            <a:pPr marL="172839" indent="-172839" eaLnBrk="1" fontAlgn="auto" hangingPunct="1">
              <a:spcBef>
                <a:spcPts val="600"/>
              </a:spcBef>
              <a:spcAft>
                <a:spcPts val="0"/>
              </a:spcAft>
              <a:buFont typeface="Arial" panose="020B0604020202020204" pitchFamily="34" charset="0"/>
              <a:buChar char="•"/>
              <a:defRPr/>
            </a:pPr>
            <a:r>
              <a:rPr lang="en-US" sz="1500" dirty="0">
                <a:latin typeface="Arial" panose="020B0604020202020204" pitchFamily="34" charset="0"/>
                <a:cs typeface="Arial" panose="020B0604020202020204" pitchFamily="34" charset="0"/>
              </a:rPr>
              <a:t>Display and discuss slide.</a:t>
            </a:r>
          </a:p>
          <a:p>
            <a:pPr marL="172839" indent="-172839" eaLnBrk="1" fontAlgn="auto" hangingPunct="1">
              <a:spcBef>
                <a:spcPts val="600"/>
              </a:spcBef>
              <a:spcAft>
                <a:spcPts val="0"/>
              </a:spcAft>
              <a:buFont typeface="Arial" panose="020B0604020202020204" pitchFamily="34" charset="0"/>
              <a:buChar char="•"/>
              <a:defRPr/>
            </a:pPr>
            <a:r>
              <a:rPr lang="en-US" sz="1500" dirty="0">
                <a:latin typeface="Arial" panose="020B0604020202020204" pitchFamily="34" charset="0"/>
                <a:cs typeface="Arial" panose="020B0604020202020204" pitchFamily="34" charset="0"/>
              </a:rPr>
              <a:t>Read word list 1</a:t>
            </a:r>
          </a:p>
          <a:p>
            <a:pPr marL="172839" indent="-172839" eaLnBrk="1" fontAlgn="auto" hangingPunct="1">
              <a:spcBef>
                <a:spcPts val="600"/>
              </a:spcBef>
              <a:spcAft>
                <a:spcPts val="0"/>
              </a:spcAft>
              <a:buFont typeface="Arial" panose="020B0604020202020204" pitchFamily="34" charset="0"/>
              <a:buChar char="•"/>
              <a:defRPr/>
            </a:pPr>
            <a:r>
              <a:rPr lang="en-US" altLang="en-US" sz="1500" dirty="0">
                <a:latin typeface="Arial" panose="020B0604020202020204" pitchFamily="34" charset="0"/>
                <a:cs typeface="Arial" panose="020B0604020202020204" pitchFamily="34" charset="0"/>
              </a:rPr>
              <a:t>Tally participants answers on flip chart for 1, 2, 3,4,5,…20 </a:t>
            </a:r>
          </a:p>
          <a:p>
            <a:pPr marL="172839" indent="-172839" eaLnBrk="1" fontAlgn="auto" hangingPunct="1">
              <a:spcBef>
                <a:spcPts val="600"/>
              </a:spcBef>
              <a:spcAft>
                <a:spcPts val="0"/>
              </a:spcAft>
              <a:buFont typeface="Arial" panose="020B0604020202020204" pitchFamily="34" charset="0"/>
              <a:buChar char="•"/>
              <a:defRPr/>
            </a:pPr>
            <a:r>
              <a:rPr lang="en-US" sz="1500" dirty="0">
                <a:latin typeface="Arial" panose="020B0604020202020204" pitchFamily="34" charset="0"/>
                <a:cs typeface="Arial" panose="020B0604020202020204" pitchFamily="34" charset="0"/>
              </a:rPr>
              <a:t>After participants have answered do debrief.</a:t>
            </a:r>
          </a:p>
          <a:p>
            <a:pPr eaLnBrk="1" fontAlgn="auto" hangingPunct="1">
              <a:spcBef>
                <a:spcPts val="600"/>
              </a:spcBef>
              <a:spcAft>
                <a:spcPts val="0"/>
              </a:spcAft>
              <a:defRPr/>
            </a:pPr>
            <a:r>
              <a:rPr lang="en-US" sz="1500" b="1" u="sng" dirty="0">
                <a:latin typeface="Arial" panose="020B0604020202020204" pitchFamily="34" charset="0"/>
                <a:cs typeface="Arial" panose="020B0604020202020204" pitchFamily="34" charset="0"/>
              </a:rPr>
              <a:t>Instructor to Say/Paraphrase</a:t>
            </a:r>
          </a:p>
          <a:p>
            <a:pPr marL="172839" indent="-172839" eaLnBrk="1" fontAlgn="auto" hangingPunct="1">
              <a:spcBef>
                <a:spcPts val="600"/>
              </a:spcBef>
              <a:spcAft>
                <a:spcPts val="0"/>
              </a:spcAft>
              <a:buFont typeface="Arial" panose="020B0604020202020204" pitchFamily="34" charset="0"/>
              <a:buChar char="•"/>
              <a:defRPr/>
            </a:pPr>
            <a:r>
              <a:rPr lang="en-US" sz="1500" dirty="0">
                <a:latin typeface="Arial" panose="020B0604020202020204" pitchFamily="34" charset="0"/>
                <a:cs typeface="Arial" panose="020B0604020202020204" pitchFamily="34" charset="0"/>
              </a:rPr>
              <a:t>To illustrate this principle, let’s do an exercise.  After I read a list of words, I’ll ask you to answer a poll question. Here are the words:</a:t>
            </a:r>
          </a:p>
          <a:p>
            <a:pPr marL="172839" indent="-172839" eaLnBrk="1" fontAlgn="auto" hangingPunct="1">
              <a:spcBef>
                <a:spcPts val="600"/>
              </a:spcBef>
              <a:spcAft>
                <a:spcPts val="0"/>
              </a:spcAft>
              <a:buFont typeface="Arial" panose="020B0604020202020204" pitchFamily="34" charset="0"/>
              <a:buChar char="•"/>
              <a:defRPr/>
            </a:pPr>
            <a:r>
              <a:rPr lang="en-US" altLang="en-US" sz="1500" dirty="0">
                <a:latin typeface="Arial" panose="020B0604020202020204" pitchFamily="34" charset="0"/>
                <a:cs typeface="Arial" panose="020B0604020202020204" pitchFamily="34" charset="0"/>
              </a:rPr>
              <a:t>Read Word list 1Building,  calendar, newspaper, sandwich, photograph, </a:t>
            </a:r>
            <a:r>
              <a:rPr lang="en-US" altLang="en-US" sz="1500" u="sng" dirty="0">
                <a:solidFill>
                  <a:srgbClr val="000000"/>
                </a:solidFill>
                <a:latin typeface="Arial" panose="020B0604020202020204" pitchFamily="34" charset="0"/>
                <a:cs typeface="Arial" panose="020B0604020202020204" pitchFamily="34" charset="0"/>
              </a:rPr>
              <a:t>table,</a:t>
            </a:r>
            <a:r>
              <a:rPr lang="en-US" altLang="en-US" sz="1500" dirty="0">
                <a:latin typeface="Arial" panose="020B0604020202020204" pitchFamily="34" charset="0"/>
                <a:cs typeface="Arial" panose="020B0604020202020204" pitchFamily="34" charset="0"/>
              </a:rPr>
              <a:t> coat,  briefcase,  </a:t>
            </a:r>
            <a:r>
              <a:rPr lang="en-US" altLang="en-US" sz="1500" u="sng" dirty="0">
                <a:latin typeface="Arial" panose="020B0604020202020204" pitchFamily="34" charset="0"/>
                <a:cs typeface="Arial" panose="020B0604020202020204" pitchFamily="34" charset="0"/>
              </a:rPr>
              <a:t>desk,</a:t>
            </a:r>
            <a:r>
              <a:rPr lang="en-US" altLang="en-US" sz="1500" dirty="0">
                <a:latin typeface="Arial" panose="020B0604020202020204" pitchFamily="34" charset="0"/>
                <a:cs typeface="Arial" panose="020B0604020202020204" pitchFamily="34" charset="0"/>
              </a:rPr>
              <a:t>  grass,  laptop,  apple,  </a:t>
            </a:r>
            <a:r>
              <a:rPr lang="en-US" altLang="en-US" sz="1500" u="sng" dirty="0">
                <a:latin typeface="Arial" panose="020B0604020202020204" pitchFamily="34" charset="0"/>
                <a:cs typeface="Arial" panose="020B0604020202020204" pitchFamily="34" charset="0"/>
              </a:rPr>
              <a:t>sofa,</a:t>
            </a:r>
            <a:r>
              <a:rPr lang="en-US" altLang="en-US" sz="1500" dirty="0">
                <a:latin typeface="Arial" panose="020B0604020202020204" pitchFamily="34" charset="0"/>
                <a:cs typeface="Arial" panose="020B0604020202020204" pitchFamily="34" charset="0"/>
              </a:rPr>
              <a:t>  telephone, file folder,  </a:t>
            </a:r>
            <a:r>
              <a:rPr lang="en-US" altLang="en-US" sz="1500" u="sng" dirty="0">
                <a:latin typeface="Arial" panose="020B0604020202020204" pitchFamily="34" charset="0"/>
                <a:cs typeface="Arial" panose="020B0604020202020204" pitchFamily="34" charset="0"/>
              </a:rPr>
              <a:t>chair,</a:t>
            </a:r>
            <a:r>
              <a:rPr lang="en-US" altLang="en-US" sz="1500" dirty="0">
                <a:latin typeface="Arial" panose="020B0604020202020204" pitchFamily="34" charset="0"/>
                <a:cs typeface="Arial" panose="020B0604020202020204" pitchFamily="34" charset="0"/>
              </a:rPr>
              <a:t> paper clip, </a:t>
            </a:r>
            <a:r>
              <a:rPr lang="en-US" altLang="en-US" sz="1500" u="sng" dirty="0">
                <a:latin typeface="Arial" panose="020B0604020202020204" pitchFamily="34" charset="0"/>
                <a:cs typeface="Arial" panose="020B0604020202020204" pitchFamily="34" charset="0"/>
              </a:rPr>
              <a:t> bed,</a:t>
            </a:r>
            <a:r>
              <a:rPr lang="en-US" altLang="en-US" sz="1500" dirty="0">
                <a:latin typeface="Arial" panose="020B0604020202020204" pitchFamily="34" charset="0"/>
                <a:cs typeface="Arial" panose="020B0604020202020204" pitchFamily="34" charset="0"/>
              </a:rPr>
              <a:t>  scissors,  stapler.</a:t>
            </a:r>
          </a:p>
          <a:p>
            <a:pPr marL="172839" indent="-172839" eaLnBrk="1" fontAlgn="auto" hangingPunct="1">
              <a:spcBef>
                <a:spcPts val="600"/>
              </a:spcBef>
              <a:spcAft>
                <a:spcPts val="0"/>
              </a:spcAft>
              <a:buFont typeface="Arial" panose="020B0604020202020204" pitchFamily="34" charset="0"/>
              <a:buChar char="•"/>
              <a:defRPr/>
            </a:pPr>
            <a:r>
              <a:rPr lang="en-US" altLang="en-US" sz="1500" i="1" dirty="0">
                <a:latin typeface="Arial" panose="020B0604020202020204" pitchFamily="34" charset="0"/>
                <a:cs typeface="Arial" panose="020B0604020202020204" pitchFamily="34" charset="0"/>
              </a:rPr>
              <a:t>How many pieces of furniture did I name?</a:t>
            </a:r>
            <a:endParaRPr lang="en-US" sz="1500" dirty="0">
              <a:latin typeface="Arial" panose="020B0604020202020204" pitchFamily="34" charset="0"/>
              <a:cs typeface="Arial" panose="020B0604020202020204" pitchFamily="34" charset="0"/>
            </a:endParaRPr>
          </a:p>
          <a:p>
            <a:pPr marL="172839" indent="-172839" eaLnBrk="1" fontAlgn="auto" hangingPunct="1">
              <a:spcBef>
                <a:spcPts val="600"/>
              </a:spcBef>
              <a:spcAft>
                <a:spcPts val="0"/>
              </a:spcAft>
              <a:buFont typeface="Arial" panose="020B0604020202020204" pitchFamily="34" charset="0"/>
              <a:buChar char="•"/>
              <a:defRPr/>
            </a:pPr>
            <a:r>
              <a:rPr lang="en-US" sz="1500" u="sng" dirty="0">
                <a:latin typeface="Arial" panose="020B0604020202020204" pitchFamily="34" charset="0"/>
                <a:cs typeface="Arial" panose="020B0604020202020204" pitchFamily="34" charset="0"/>
              </a:rPr>
              <a:t>Debrief</a:t>
            </a:r>
            <a:r>
              <a:rPr lang="en-US" sz="1500" dirty="0">
                <a:latin typeface="Arial" panose="020B0604020202020204" pitchFamily="34" charset="0"/>
                <a:cs typeface="Arial" panose="020B0604020202020204" pitchFamily="34" charset="0"/>
              </a:rPr>
              <a:t>:  The  correct answer was 5. </a:t>
            </a:r>
          </a:p>
          <a:p>
            <a:pPr marL="172839" indent="-172839" eaLnBrk="1" fontAlgn="auto" hangingPunct="1">
              <a:spcBef>
                <a:spcPts val="600"/>
              </a:spcBef>
              <a:spcAft>
                <a:spcPts val="0"/>
              </a:spcAft>
              <a:buFont typeface="Arial" panose="020B0604020202020204" pitchFamily="34" charset="0"/>
              <a:buChar char="•"/>
              <a:defRPr/>
            </a:pPr>
            <a:r>
              <a:rPr lang="en-US" sz="1500" dirty="0">
                <a:latin typeface="Arial" panose="020B0604020202020204" pitchFamily="34" charset="0"/>
                <a:cs typeface="Arial" panose="020B0604020202020204" pitchFamily="34" charset="0"/>
              </a:rPr>
              <a:t>How many got close to the correct answer? Why do you think that is? It’s because you didn’t know what to listen for from the list.</a:t>
            </a:r>
          </a:p>
          <a:p>
            <a:pPr eaLnBrk="1" fontAlgn="auto" hangingPunct="1">
              <a:spcBef>
                <a:spcPts val="600"/>
              </a:spcBef>
              <a:spcAft>
                <a:spcPts val="0"/>
              </a:spcAft>
              <a:buFont typeface="Arial" panose="020B0604020202020204" pitchFamily="34" charset="0"/>
              <a:buNone/>
              <a:defRPr/>
            </a:pPr>
            <a:r>
              <a:rPr lang="en-US" altLang="en-US" sz="1600" b="1" u="sng" dirty="0">
                <a:latin typeface="Euphemia"/>
                <a:cs typeface="Arial" panose="020B0604020202020204" pitchFamily="34" charset="0"/>
              </a:rPr>
              <a:t>Supplemental Materials</a:t>
            </a:r>
          </a:p>
          <a:p>
            <a:pPr marL="285750" indent="-285750" eaLnBrk="1" fontAlgn="auto" hangingPunct="1">
              <a:spcBef>
                <a:spcPts val="600"/>
              </a:spcBef>
              <a:spcAft>
                <a:spcPts val="0"/>
              </a:spcAft>
              <a:buFont typeface="Arial" panose="020B0604020202020204" pitchFamily="34" charset="0"/>
              <a:buChar char="•"/>
              <a:defRPr/>
            </a:pPr>
            <a:r>
              <a:rPr lang="en-US" altLang="en-US" sz="1600" dirty="0">
                <a:latin typeface="Euphemia"/>
                <a:cs typeface="Arial" panose="020B0604020202020204" pitchFamily="34" charset="0"/>
              </a:rPr>
              <a:t>None </a:t>
            </a:r>
            <a:endParaRPr lang="en-US" sz="1600" b="1" dirty="0">
              <a:latin typeface="Euphemia"/>
              <a:cs typeface="Arial" panose="020B0604020202020204" pitchFamily="34" charset="0"/>
            </a:endParaRPr>
          </a:p>
          <a:p>
            <a:pPr eaLnBrk="1" fontAlgn="auto" hangingPunct="1">
              <a:spcBef>
                <a:spcPts val="600"/>
              </a:spcBef>
              <a:spcAft>
                <a:spcPts val="0"/>
              </a:spcAft>
              <a:buFont typeface="Arial" panose="020B0604020202020204" pitchFamily="34" charset="0"/>
              <a:buNone/>
              <a:defRPr/>
            </a:pPr>
            <a:endParaRPr lang="en-US" sz="1500" dirty="0">
              <a:latin typeface="Arial" panose="020B0604020202020204" pitchFamily="34" charset="0"/>
              <a:cs typeface="Arial" panose="020B0604020202020204" pitchFamily="34" charset="0"/>
            </a:endParaRPr>
          </a:p>
        </p:txBody>
      </p:sp>
      <p:sp>
        <p:nvSpPr>
          <p:cNvPr id="76804" name="Slide Number Placeholder 3">
            <a:extLst>
              <a:ext uri="{FF2B5EF4-FFF2-40B4-BE49-F238E27FC236}">
                <a16:creationId xmlns:a16="http://schemas.microsoft.com/office/drawing/2014/main" id="{F75C9E1C-15AB-C269-A601-0447EDA23305}"/>
              </a:ext>
            </a:extLst>
          </p:cNvPr>
          <p:cNvSpPr>
            <a:spLocks noGrp="1"/>
          </p:cNvSpPr>
          <p:nvPr>
            <p:ph type="sldNum" sz="quarter" idx="5"/>
          </p:nvPr>
        </p:nvSpPr>
        <p:spPr bwMode="auto">
          <a:xfrm>
            <a:off x="4010025" y="8893175"/>
            <a:ext cx="3067050" cy="4699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w Cen MT" panose="020B0602020104020603" pitchFamily="34" charset="0"/>
              </a:defRPr>
            </a:lvl1pPr>
            <a:lvl2pPr marL="742950" indent="-285750">
              <a:defRPr>
                <a:solidFill>
                  <a:schemeClr val="tx1"/>
                </a:solidFill>
                <a:latin typeface="Tw Cen MT" panose="020B0602020104020603" pitchFamily="34" charset="0"/>
              </a:defRPr>
            </a:lvl2pPr>
            <a:lvl3pPr marL="1143000" indent="-228600">
              <a:defRPr>
                <a:solidFill>
                  <a:schemeClr val="tx1"/>
                </a:solidFill>
                <a:latin typeface="Tw Cen MT" panose="020B0602020104020603" pitchFamily="34" charset="0"/>
              </a:defRPr>
            </a:lvl3pPr>
            <a:lvl4pPr marL="1600200" indent="-228600">
              <a:defRPr>
                <a:solidFill>
                  <a:schemeClr val="tx1"/>
                </a:solidFill>
                <a:latin typeface="Tw Cen MT" panose="020B0602020104020603" pitchFamily="34" charset="0"/>
              </a:defRPr>
            </a:lvl4pPr>
            <a:lvl5pPr marL="2057400" indent="-228600">
              <a:defRPr>
                <a:solidFill>
                  <a:schemeClr val="tx1"/>
                </a:solidFill>
                <a:latin typeface="Tw Cen MT" panose="020B0602020104020603" pitchFamily="34" charset="0"/>
              </a:defRPr>
            </a:lvl5pPr>
            <a:lvl6pPr marL="2514600" indent="-228600" eaLnBrk="0" fontAlgn="base" hangingPunct="0">
              <a:spcBef>
                <a:spcPct val="0"/>
              </a:spcBef>
              <a:spcAft>
                <a:spcPct val="0"/>
              </a:spcAft>
              <a:defRPr>
                <a:solidFill>
                  <a:schemeClr val="tx1"/>
                </a:solidFill>
                <a:latin typeface="Tw Cen MT" panose="020B0602020104020603" pitchFamily="34" charset="0"/>
              </a:defRPr>
            </a:lvl6pPr>
            <a:lvl7pPr marL="2971800" indent="-228600" eaLnBrk="0" fontAlgn="base" hangingPunct="0">
              <a:spcBef>
                <a:spcPct val="0"/>
              </a:spcBef>
              <a:spcAft>
                <a:spcPct val="0"/>
              </a:spcAft>
              <a:defRPr>
                <a:solidFill>
                  <a:schemeClr val="tx1"/>
                </a:solidFill>
                <a:latin typeface="Tw Cen MT" panose="020B0602020104020603" pitchFamily="34" charset="0"/>
              </a:defRPr>
            </a:lvl7pPr>
            <a:lvl8pPr marL="3429000" indent="-228600" eaLnBrk="0" fontAlgn="base" hangingPunct="0">
              <a:spcBef>
                <a:spcPct val="0"/>
              </a:spcBef>
              <a:spcAft>
                <a:spcPct val="0"/>
              </a:spcAft>
              <a:defRPr>
                <a:solidFill>
                  <a:schemeClr val="tx1"/>
                </a:solidFill>
                <a:latin typeface="Tw Cen MT" panose="020B0602020104020603" pitchFamily="34" charset="0"/>
              </a:defRPr>
            </a:lvl8pPr>
            <a:lvl9pPr marL="3886200" indent="-228600" eaLnBrk="0" fontAlgn="base" hangingPunct="0">
              <a:spcBef>
                <a:spcPct val="0"/>
              </a:spcBef>
              <a:spcAft>
                <a:spcPct val="0"/>
              </a:spcAft>
              <a:defRPr>
                <a:solidFill>
                  <a:schemeClr val="tx1"/>
                </a:solidFill>
                <a:latin typeface="Tw Cen MT" panose="020B0602020104020603" pitchFamily="34" charset="0"/>
              </a:defRPr>
            </a:lvl9pPr>
          </a:lstStyle>
          <a:p>
            <a:fld id="{3AA76DF0-8087-49B7-B1B6-30827683805B}" type="slidenum">
              <a:rPr lang="en-US" altLang="en-US"/>
              <a:pPr/>
              <a:t>30</a:t>
            </a:fld>
            <a:endParaRPr lang="en-US"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Slide Image Placeholder 1">
            <a:extLst>
              <a:ext uri="{FF2B5EF4-FFF2-40B4-BE49-F238E27FC236}">
                <a16:creationId xmlns:a16="http://schemas.microsoft.com/office/drawing/2014/main" id="{60EADF23-1DD4-ADC6-69C0-EA2969AC5B0E}"/>
              </a:ext>
            </a:extLst>
          </p:cNvPr>
          <p:cNvSpPr>
            <a:spLocks noGrp="1" noRot="1" noChangeAspect="1" noTextEdit="1"/>
          </p:cNvSpPr>
          <p:nvPr>
            <p:ph type="sldImg"/>
          </p:nvPr>
        </p:nvSpPr>
        <p:spPr bwMode="auto">
          <a:xfrm>
            <a:off x="274638" y="184150"/>
            <a:ext cx="6540500" cy="3678238"/>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a:extLst>
              <a:ext uri="{FF2B5EF4-FFF2-40B4-BE49-F238E27FC236}">
                <a16:creationId xmlns:a16="http://schemas.microsoft.com/office/drawing/2014/main" id="{8B9A37E4-A61F-0E75-0C57-A8E6F303EEC0}"/>
              </a:ext>
            </a:extLst>
          </p:cNvPr>
          <p:cNvSpPr>
            <a:spLocks noGrp="1"/>
          </p:cNvSpPr>
          <p:nvPr>
            <p:ph type="body" idx="1"/>
          </p:nvPr>
        </p:nvSpPr>
        <p:spPr>
          <a:xfrm>
            <a:off x="268288" y="3833813"/>
            <a:ext cx="6562725" cy="5059362"/>
          </a:xfrm>
        </p:spPr>
        <p:txBody>
          <a:bodyPr tIns="91440"/>
          <a:lstStyle/>
          <a:p>
            <a:pPr eaLnBrk="1" fontAlgn="auto" hangingPunct="1">
              <a:spcBef>
                <a:spcPts val="600"/>
              </a:spcBef>
              <a:spcAft>
                <a:spcPts val="0"/>
              </a:spcAft>
              <a:defRPr/>
            </a:pPr>
            <a:r>
              <a:rPr lang="en-US" sz="1500" b="1" u="sng" dirty="0">
                <a:latin typeface="Arial" panose="020B0604020202020204" pitchFamily="34" charset="0"/>
                <a:cs typeface="Arial" panose="020B0604020202020204" pitchFamily="34" charset="0"/>
              </a:rPr>
              <a:t>Instructor Instructions</a:t>
            </a:r>
          </a:p>
          <a:p>
            <a:pPr marL="172839" indent="-172839" eaLnBrk="1" fontAlgn="auto" hangingPunct="1">
              <a:spcBef>
                <a:spcPts val="600"/>
              </a:spcBef>
              <a:spcAft>
                <a:spcPts val="0"/>
              </a:spcAft>
              <a:buFont typeface="Arial" panose="020B0604020202020204" pitchFamily="34" charset="0"/>
              <a:buChar char="•"/>
              <a:defRPr/>
            </a:pPr>
            <a:r>
              <a:rPr lang="en-US" sz="1500" dirty="0">
                <a:latin typeface="Arial" panose="020B0604020202020204" pitchFamily="34" charset="0"/>
                <a:cs typeface="Arial" panose="020B0604020202020204" pitchFamily="34" charset="0"/>
              </a:rPr>
              <a:t>Display and discuss slide.</a:t>
            </a:r>
          </a:p>
          <a:p>
            <a:pPr marL="182880" indent="-182880" eaLnBrk="1" fontAlgn="auto" hangingPunct="1">
              <a:spcBef>
                <a:spcPts val="600"/>
              </a:spcBef>
              <a:spcAft>
                <a:spcPts val="0"/>
              </a:spcAft>
              <a:buFont typeface="Arial" panose="020B0604020202020204" pitchFamily="34" charset="0"/>
              <a:buChar char="•"/>
              <a:defRPr/>
            </a:pPr>
            <a:r>
              <a:rPr lang="en-US" altLang="en-US" sz="1500" dirty="0">
                <a:latin typeface="Arial" panose="020B0604020202020204" pitchFamily="34" charset="0"/>
                <a:cs typeface="Arial" panose="020B0604020202020204" pitchFamily="34" charset="0"/>
              </a:rPr>
              <a:t>Read Word list 2</a:t>
            </a:r>
          </a:p>
          <a:p>
            <a:pPr marL="182880" indent="-182880" eaLnBrk="1" fontAlgn="auto" hangingPunct="1">
              <a:spcBef>
                <a:spcPts val="600"/>
              </a:spcBef>
              <a:spcAft>
                <a:spcPts val="0"/>
              </a:spcAft>
              <a:buFont typeface="Arial" panose="020B0604020202020204" pitchFamily="34" charset="0"/>
              <a:buChar char="•"/>
              <a:defRPr/>
            </a:pPr>
            <a:r>
              <a:rPr lang="en-US" altLang="en-US" sz="1500" dirty="0">
                <a:latin typeface="Arial" panose="020B0604020202020204" pitchFamily="34" charset="0"/>
                <a:cs typeface="Arial" panose="020B0604020202020204" pitchFamily="34" charset="0"/>
              </a:rPr>
              <a:t>Tally participants answers on flip chart for 1, 2, 3,4,5,…20 </a:t>
            </a:r>
          </a:p>
          <a:p>
            <a:pPr marL="182880" indent="-182880" eaLnBrk="1" fontAlgn="auto" hangingPunct="1">
              <a:spcBef>
                <a:spcPts val="600"/>
              </a:spcBef>
              <a:spcAft>
                <a:spcPts val="0"/>
              </a:spcAft>
              <a:buFont typeface="Arial" panose="020B0604020202020204" pitchFamily="34" charset="0"/>
              <a:buChar char="•"/>
              <a:defRPr/>
            </a:pPr>
            <a:r>
              <a:rPr lang="en-US" sz="1500" dirty="0">
                <a:latin typeface="Arial" panose="020B0604020202020204" pitchFamily="34" charset="0"/>
                <a:cs typeface="Arial" panose="020B0604020202020204" pitchFamily="34" charset="0"/>
              </a:rPr>
              <a:t>After participants have answered do debrief.</a:t>
            </a:r>
          </a:p>
          <a:p>
            <a:pPr eaLnBrk="1" fontAlgn="auto" hangingPunct="1">
              <a:spcBef>
                <a:spcPts val="600"/>
              </a:spcBef>
              <a:spcAft>
                <a:spcPts val="0"/>
              </a:spcAft>
              <a:defRPr/>
            </a:pPr>
            <a:r>
              <a:rPr lang="en-US" sz="1500" b="1" u="sng" dirty="0">
                <a:latin typeface="Arial" panose="020B0604020202020204" pitchFamily="34" charset="0"/>
                <a:cs typeface="Arial" panose="020B0604020202020204" pitchFamily="34" charset="0"/>
              </a:rPr>
              <a:t>Instructor to Say/Paraphrase</a:t>
            </a:r>
            <a:endParaRPr lang="en-US" sz="1500" u="sng" dirty="0">
              <a:latin typeface="Arial" panose="020B0604020202020204" pitchFamily="34" charset="0"/>
              <a:cs typeface="Arial" panose="020B0604020202020204" pitchFamily="34" charset="0"/>
            </a:endParaRPr>
          </a:p>
          <a:p>
            <a:pPr marL="182880" indent="-182880" eaLnBrk="1" fontAlgn="auto" hangingPunct="1">
              <a:spcBef>
                <a:spcPts val="600"/>
              </a:spcBef>
              <a:spcAft>
                <a:spcPts val="0"/>
              </a:spcAft>
              <a:buFont typeface="Arial" panose="020B0604020202020204" pitchFamily="34" charset="0"/>
              <a:buChar char="•"/>
              <a:defRPr/>
            </a:pPr>
            <a:r>
              <a:rPr lang="en-US" altLang="en-US" sz="1500" dirty="0">
                <a:latin typeface="Arial" panose="020B0604020202020204" pitchFamily="34" charset="0"/>
                <a:cs typeface="Arial" panose="020B0604020202020204" pitchFamily="34" charset="0"/>
              </a:rPr>
              <a:t>Now let’s do another poll. </a:t>
            </a:r>
            <a:r>
              <a:rPr lang="en-US" sz="1500" dirty="0">
                <a:latin typeface="Arial" panose="020B0604020202020204" pitchFamily="34" charset="0"/>
                <a:cs typeface="Arial" panose="020B0604020202020204" pitchFamily="34" charset="0"/>
              </a:rPr>
              <a:t>Listen to this list of words I’ll read </a:t>
            </a:r>
            <a:r>
              <a:rPr lang="en-US" altLang="en-US" sz="1500" dirty="0">
                <a:latin typeface="Arial" panose="020B0604020202020204" pitchFamily="34" charset="0"/>
                <a:cs typeface="Arial" panose="020B0604020202020204" pitchFamily="34" charset="0"/>
              </a:rPr>
              <a:t>for the number of occupations.</a:t>
            </a:r>
          </a:p>
          <a:p>
            <a:pPr marL="182880" indent="-182880" eaLnBrk="1" fontAlgn="auto" hangingPunct="1">
              <a:spcBef>
                <a:spcPts val="600"/>
              </a:spcBef>
              <a:spcAft>
                <a:spcPts val="0"/>
              </a:spcAft>
              <a:buFont typeface="Arial" panose="020B0604020202020204" pitchFamily="34" charset="0"/>
              <a:buChar char="•"/>
              <a:defRPr/>
            </a:pPr>
            <a:r>
              <a:rPr lang="en-US" altLang="en-US" sz="1500" dirty="0">
                <a:latin typeface="Arial" panose="020B0604020202020204" pitchFamily="34" charset="0"/>
                <a:cs typeface="Arial" panose="020B0604020202020204" pitchFamily="34" charset="0"/>
              </a:rPr>
              <a:t>Read list: Apple,  movie,  girl,  </a:t>
            </a:r>
            <a:r>
              <a:rPr lang="en-US" altLang="en-US" sz="1500" u="sng" dirty="0">
                <a:latin typeface="Arial" panose="020B0604020202020204" pitchFamily="34" charset="0"/>
                <a:cs typeface="Arial" panose="020B0604020202020204" pitchFamily="34" charset="0"/>
              </a:rPr>
              <a:t>teacher,</a:t>
            </a:r>
            <a:r>
              <a:rPr lang="en-US" altLang="en-US" sz="1500" dirty="0">
                <a:latin typeface="Arial" panose="020B0604020202020204" pitchFamily="34" charset="0"/>
                <a:cs typeface="Arial" panose="020B0604020202020204" pitchFamily="34" charset="0"/>
              </a:rPr>
              <a:t>  fan,  computer,  </a:t>
            </a:r>
            <a:r>
              <a:rPr lang="en-US" altLang="en-US" sz="1500" u="sng" dirty="0">
                <a:latin typeface="Arial" panose="020B0604020202020204" pitchFamily="34" charset="0"/>
                <a:cs typeface="Arial" panose="020B0604020202020204" pitchFamily="34" charset="0"/>
              </a:rPr>
              <a:t>plumber,</a:t>
            </a:r>
            <a:r>
              <a:rPr lang="en-US" altLang="en-US" sz="1500" dirty="0">
                <a:latin typeface="Arial" panose="020B0604020202020204" pitchFamily="34" charset="0"/>
                <a:cs typeface="Arial" panose="020B0604020202020204" pitchFamily="34" charset="0"/>
              </a:rPr>
              <a:t>  pencil,  </a:t>
            </a:r>
            <a:r>
              <a:rPr lang="en-US" altLang="en-US" sz="1500" u="sng" dirty="0">
                <a:latin typeface="Arial" panose="020B0604020202020204" pitchFamily="34" charset="0"/>
                <a:cs typeface="Arial" panose="020B0604020202020204" pitchFamily="34" charset="0"/>
              </a:rPr>
              <a:t>auditor,</a:t>
            </a:r>
            <a:r>
              <a:rPr lang="en-US" altLang="en-US" sz="1500" dirty="0">
                <a:latin typeface="Arial" panose="020B0604020202020204" pitchFamily="34" charset="0"/>
                <a:cs typeface="Arial" panose="020B0604020202020204" pitchFamily="34" charset="0"/>
              </a:rPr>
              <a:t>  jacket,  banana,  </a:t>
            </a:r>
            <a:r>
              <a:rPr lang="en-US" altLang="en-US" sz="1500" u="sng" dirty="0">
                <a:latin typeface="Arial" panose="020B0604020202020204" pitchFamily="34" charset="0"/>
                <a:cs typeface="Arial" panose="020B0604020202020204" pitchFamily="34" charset="0"/>
              </a:rPr>
              <a:t>dentist,</a:t>
            </a:r>
            <a:r>
              <a:rPr lang="en-US" altLang="en-US" sz="1500" dirty="0">
                <a:latin typeface="Arial" panose="020B0604020202020204" pitchFamily="34" charset="0"/>
                <a:cs typeface="Arial" panose="020B0604020202020204" pitchFamily="34" charset="0"/>
              </a:rPr>
              <a:t>  </a:t>
            </a:r>
            <a:r>
              <a:rPr lang="en-US" altLang="en-US" sz="1500" u="sng" dirty="0">
                <a:latin typeface="Arial" panose="020B0604020202020204" pitchFamily="34" charset="0"/>
                <a:cs typeface="Arial" panose="020B0604020202020204" pitchFamily="34" charset="0"/>
              </a:rPr>
              <a:t>anthropologist,</a:t>
            </a:r>
            <a:r>
              <a:rPr lang="en-US" altLang="en-US" sz="1500" dirty="0">
                <a:latin typeface="Arial" panose="020B0604020202020204" pitchFamily="34" charset="0"/>
                <a:cs typeface="Arial" panose="020B0604020202020204" pitchFamily="34" charset="0"/>
              </a:rPr>
              <a:t>  newspaper,  </a:t>
            </a:r>
            <a:r>
              <a:rPr lang="en-US" altLang="en-US" sz="1500" u="sng" dirty="0">
                <a:latin typeface="Arial" panose="020B0604020202020204" pitchFamily="34" charset="0"/>
                <a:cs typeface="Arial" panose="020B0604020202020204" pitchFamily="34" charset="0"/>
              </a:rPr>
              <a:t>horse trainer,</a:t>
            </a:r>
            <a:r>
              <a:rPr lang="en-US" altLang="en-US" sz="1500" dirty="0">
                <a:latin typeface="Arial" panose="020B0604020202020204" pitchFamily="34" charset="0"/>
                <a:cs typeface="Arial" panose="020B0604020202020204" pitchFamily="34" charset="0"/>
              </a:rPr>
              <a:t>  pansies,  paper clip,  bed,  scissors,  stapler.</a:t>
            </a:r>
            <a:endParaRPr lang="en-US" altLang="en-US" sz="1500" i="1" u="sng" dirty="0">
              <a:latin typeface="Arial" panose="020B0604020202020204" pitchFamily="34" charset="0"/>
              <a:cs typeface="Arial" panose="020B0604020202020204" pitchFamily="34" charset="0"/>
            </a:endParaRPr>
          </a:p>
          <a:p>
            <a:pPr marL="182880" indent="-182880" eaLnBrk="1" fontAlgn="auto" hangingPunct="1">
              <a:spcBef>
                <a:spcPts val="600"/>
              </a:spcBef>
              <a:spcAft>
                <a:spcPts val="0"/>
              </a:spcAft>
              <a:buFont typeface="Arial" panose="020B0604020202020204" pitchFamily="34" charset="0"/>
              <a:buChar char="•"/>
              <a:defRPr/>
            </a:pPr>
            <a:r>
              <a:rPr lang="en-US" altLang="en-US" sz="1500" i="1" dirty="0">
                <a:latin typeface="Arial" panose="020B0604020202020204" pitchFamily="34" charset="0"/>
                <a:cs typeface="Arial" panose="020B0604020202020204" pitchFamily="34" charset="0"/>
              </a:rPr>
              <a:t>How many occupations did I name? (The correct answer is 6.)</a:t>
            </a:r>
          </a:p>
          <a:p>
            <a:pPr marL="182880" indent="-182880" eaLnBrk="1" fontAlgn="auto" hangingPunct="1">
              <a:spcBef>
                <a:spcPts val="600"/>
              </a:spcBef>
              <a:spcAft>
                <a:spcPts val="0"/>
              </a:spcAft>
              <a:buFont typeface="Arial" panose="020B0604020202020204" pitchFamily="34" charset="0"/>
              <a:buChar char="•"/>
              <a:defRPr/>
            </a:pPr>
            <a:r>
              <a:rPr lang="en-US" altLang="en-US" sz="1500" dirty="0">
                <a:latin typeface="Arial" panose="020B0604020202020204" pitchFamily="34" charset="0"/>
                <a:cs typeface="Arial" panose="020B0604020202020204" pitchFamily="34" charset="0"/>
              </a:rPr>
              <a:t>It seems that more people got the right answer because the bottom line was given before the details.</a:t>
            </a:r>
          </a:p>
          <a:p>
            <a:pPr marL="171450" indent="-171450" eaLnBrk="1" fontAlgn="auto" hangingPunct="1">
              <a:spcBef>
                <a:spcPts val="600"/>
              </a:spcBef>
              <a:spcAft>
                <a:spcPts val="0"/>
              </a:spcAft>
              <a:buFont typeface="Arial" panose="020B0604020202020204" pitchFamily="34" charset="0"/>
              <a:buChar char="•"/>
              <a:defRPr/>
            </a:pPr>
            <a:r>
              <a:rPr lang="en-US" altLang="en-US" sz="1500" dirty="0">
                <a:latin typeface="Arial" panose="020B0604020202020204" pitchFamily="34" charset="0"/>
                <a:cs typeface="Arial" panose="020B0604020202020204" pitchFamily="34" charset="0"/>
              </a:rPr>
              <a:t>The point is that absorbing details is difficult if readers don’t know why they’re being presented.</a:t>
            </a:r>
          </a:p>
          <a:p>
            <a:pPr marL="171450" indent="-171450" eaLnBrk="1" fontAlgn="auto" hangingPunct="1">
              <a:spcBef>
                <a:spcPts val="600"/>
              </a:spcBef>
              <a:spcAft>
                <a:spcPts val="0"/>
              </a:spcAft>
              <a:buFont typeface="Arial" panose="020B0604020202020204" pitchFamily="34" charset="0"/>
              <a:buChar char="•"/>
              <a:defRPr/>
            </a:pPr>
            <a:r>
              <a:rPr lang="en-US" altLang="en-US" sz="1500" dirty="0">
                <a:solidFill>
                  <a:srgbClr val="000000"/>
                </a:solidFill>
                <a:latin typeface="Arial" panose="020B0604020202020204" pitchFamily="34" charset="0"/>
                <a:cs typeface="Arial" panose="020B0604020202020204" pitchFamily="34" charset="0"/>
              </a:rPr>
              <a:t>When you structure a report, you’re determining how well readers will absorb the information. Putting the bottom line up front can increase the likelihood that readers will better absorb and understand your report’s overall message.</a:t>
            </a:r>
            <a:endParaRPr lang="en-US" sz="1600" dirty="0">
              <a:latin typeface="Arial" panose="020B0604020202020204" pitchFamily="34" charset="0"/>
              <a:cs typeface="Arial" panose="020B0604020202020204" pitchFamily="34" charset="0"/>
            </a:endParaRPr>
          </a:p>
          <a:p>
            <a:pPr eaLnBrk="1" fontAlgn="auto" hangingPunct="1">
              <a:spcBef>
                <a:spcPts val="600"/>
              </a:spcBef>
              <a:spcAft>
                <a:spcPts val="0"/>
              </a:spcAft>
              <a:buFont typeface="Arial" panose="020B0604020202020204" pitchFamily="34" charset="0"/>
              <a:buNone/>
              <a:defRPr/>
            </a:pPr>
            <a:r>
              <a:rPr lang="en-US" altLang="en-US" sz="1600" b="1" u="sng" dirty="0">
                <a:latin typeface="Euphemia"/>
                <a:cs typeface="Arial" panose="020B0604020202020204" pitchFamily="34" charset="0"/>
              </a:rPr>
              <a:t>Supplemental Materials</a:t>
            </a:r>
          </a:p>
          <a:p>
            <a:pPr marL="285750" indent="-285750" eaLnBrk="1" fontAlgn="auto" hangingPunct="1">
              <a:spcBef>
                <a:spcPts val="600"/>
              </a:spcBef>
              <a:spcAft>
                <a:spcPts val="0"/>
              </a:spcAft>
              <a:buFont typeface="Arial" panose="020B0604020202020204" pitchFamily="34" charset="0"/>
              <a:buChar char="•"/>
              <a:defRPr/>
            </a:pPr>
            <a:r>
              <a:rPr lang="en-US" altLang="en-US" sz="1600" dirty="0">
                <a:latin typeface="Euphemia"/>
                <a:cs typeface="Arial" panose="020B0604020202020204" pitchFamily="34" charset="0"/>
              </a:rPr>
              <a:t>None </a:t>
            </a:r>
            <a:endParaRPr lang="en-US" sz="1600" b="1" dirty="0">
              <a:latin typeface="Euphemia"/>
              <a:cs typeface="Arial" panose="020B0604020202020204" pitchFamily="34" charset="0"/>
            </a:endParaRPr>
          </a:p>
          <a:p>
            <a:pPr eaLnBrk="1" fontAlgn="auto" hangingPunct="1">
              <a:spcBef>
                <a:spcPts val="600"/>
              </a:spcBef>
              <a:spcAft>
                <a:spcPts val="0"/>
              </a:spcAft>
              <a:buFont typeface="Arial" panose="020B0604020202020204" pitchFamily="34" charset="0"/>
              <a:buNone/>
              <a:defRPr/>
            </a:pPr>
            <a:endParaRPr lang="en-US" sz="1600" dirty="0">
              <a:latin typeface="Arial" panose="020B0604020202020204" pitchFamily="34" charset="0"/>
              <a:cs typeface="Arial" panose="020B0604020202020204" pitchFamily="34" charset="0"/>
            </a:endParaRPr>
          </a:p>
          <a:p>
            <a:pPr marL="172839" indent="-172839" eaLnBrk="1" fontAlgn="auto" hangingPunct="1">
              <a:spcBef>
                <a:spcPts val="600"/>
              </a:spcBef>
              <a:spcAft>
                <a:spcPts val="0"/>
              </a:spcAft>
              <a:buFont typeface="Arial" panose="020B0604020202020204" pitchFamily="34" charset="0"/>
              <a:buChar char="•"/>
              <a:defRPr/>
            </a:pPr>
            <a:endParaRPr lang="en-US" sz="1600" dirty="0">
              <a:latin typeface="Arial" panose="020B0604020202020204" pitchFamily="34" charset="0"/>
              <a:cs typeface="Arial" panose="020B0604020202020204" pitchFamily="34" charset="0"/>
            </a:endParaRPr>
          </a:p>
          <a:p>
            <a:pPr eaLnBrk="1" fontAlgn="auto" hangingPunct="1">
              <a:spcBef>
                <a:spcPts val="600"/>
              </a:spcBef>
              <a:spcAft>
                <a:spcPts val="0"/>
              </a:spcAft>
              <a:buFont typeface="Arial" panose="020B0604020202020204" pitchFamily="34" charset="0"/>
              <a:buNone/>
              <a:defRPr/>
            </a:pPr>
            <a:endParaRPr lang="en-US" sz="1500" dirty="0">
              <a:latin typeface="Arial" panose="020B0604020202020204" pitchFamily="34" charset="0"/>
              <a:cs typeface="Arial" panose="020B0604020202020204" pitchFamily="34" charset="0"/>
            </a:endParaRPr>
          </a:p>
        </p:txBody>
      </p:sp>
      <p:sp>
        <p:nvSpPr>
          <p:cNvPr id="78852" name="Slide Number Placeholder 3">
            <a:extLst>
              <a:ext uri="{FF2B5EF4-FFF2-40B4-BE49-F238E27FC236}">
                <a16:creationId xmlns:a16="http://schemas.microsoft.com/office/drawing/2014/main" id="{D67BF0CB-6B81-C5F8-9813-A7238F0CBF39}"/>
              </a:ext>
            </a:extLst>
          </p:cNvPr>
          <p:cNvSpPr>
            <a:spLocks noGrp="1"/>
          </p:cNvSpPr>
          <p:nvPr>
            <p:ph type="sldNum" sz="quarter" idx="5"/>
          </p:nvPr>
        </p:nvSpPr>
        <p:spPr bwMode="auto">
          <a:xfrm>
            <a:off x="4010025" y="8893175"/>
            <a:ext cx="3067050" cy="4699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w Cen MT" panose="020B0602020104020603" pitchFamily="34" charset="0"/>
              </a:defRPr>
            </a:lvl1pPr>
            <a:lvl2pPr marL="742950" indent="-285750">
              <a:defRPr>
                <a:solidFill>
                  <a:schemeClr val="tx1"/>
                </a:solidFill>
                <a:latin typeface="Tw Cen MT" panose="020B0602020104020603" pitchFamily="34" charset="0"/>
              </a:defRPr>
            </a:lvl2pPr>
            <a:lvl3pPr marL="1143000" indent="-228600">
              <a:defRPr>
                <a:solidFill>
                  <a:schemeClr val="tx1"/>
                </a:solidFill>
                <a:latin typeface="Tw Cen MT" panose="020B0602020104020603" pitchFamily="34" charset="0"/>
              </a:defRPr>
            </a:lvl3pPr>
            <a:lvl4pPr marL="1600200" indent="-228600">
              <a:defRPr>
                <a:solidFill>
                  <a:schemeClr val="tx1"/>
                </a:solidFill>
                <a:latin typeface="Tw Cen MT" panose="020B0602020104020603" pitchFamily="34" charset="0"/>
              </a:defRPr>
            </a:lvl4pPr>
            <a:lvl5pPr marL="2057400" indent="-228600">
              <a:defRPr>
                <a:solidFill>
                  <a:schemeClr val="tx1"/>
                </a:solidFill>
                <a:latin typeface="Tw Cen MT" panose="020B0602020104020603" pitchFamily="34" charset="0"/>
              </a:defRPr>
            </a:lvl5pPr>
            <a:lvl6pPr marL="2514600" indent="-228600" eaLnBrk="0" fontAlgn="base" hangingPunct="0">
              <a:spcBef>
                <a:spcPct val="0"/>
              </a:spcBef>
              <a:spcAft>
                <a:spcPct val="0"/>
              </a:spcAft>
              <a:defRPr>
                <a:solidFill>
                  <a:schemeClr val="tx1"/>
                </a:solidFill>
                <a:latin typeface="Tw Cen MT" panose="020B0602020104020603" pitchFamily="34" charset="0"/>
              </a:defRPr>
            </a:lvl6pPr>
            <a:lvl7pPr marL="2971800" indent="-228600" eaLnBrk="0" fontAlgn="base" hangingPunct="0">
              <a:spcBef>
                <a:spcPct val="0"/>
              </a:spcBef>
              <a:spcAft>
                <a:spcPct val="0"/>
              </a:spcAft>
              <a:defRPr>
                <a:solidFill>
                  <a:schemeClr val="tx1"/>
                </a:solidFill>
                <a:latin typeface="Tw Cen MT" panose="020B0602020104020603" pitchFamily="34" charset="0"/>
              </a:defRPr>
            </a:lvl7pPr>
            <a:lvl8pPr marL="3429000" indent="-228600" eaLnBrk="0" fontAlgn="base" hangingPunct="0">
              <a:spcBef>
                <a:spcPct val="0"/>
              </a:spcBef>
              <a:spcAft>
                <a:spcPct val="0"/>
              </a:spcAft>
              <a:defRPr>
                <a:solidFill>
                  <a:schemeClr val="tx1"/>
                </a:solidFill>
                <a:latin typeface="Tw Cen MT" panose="020B0602020104020603" pitchFamily="34" charset="0"/>
              </a:defRPr>
            </a:lvl8pPr>
            <a:lvl9pPr marL="3886200" indent="-228600" eaLnBrk="0" fontAlgn="base" hangingPunct="0">
              <a:spcBef>
                <a:spcPct val="0"/>
              </a:spcBef>
              <a:spcAft>
                <a:spcPct val="0"/>
              </a:spcAft>
              <a:defRPr>
                <a:solidFill>
                  <a:schemeClr val="tx1"/>
                </a:solidFill>
                <a:latin typeface="Tw Cen MT" panose="020B0602020104020603" pitchFamily="34" charset="0"/>
              </a:defRPr>
            </a:lvl9pPr>
          </a:lstStyle>
          <a:p>
            <a:fld id="{2B6156D5-F6BE-42F5-BCBD-3A3A39F315F8}" type="slidenum">
              <a:rPr lang="en-US" altLang="en-US"/>
              <a:pPr/>
              <a:t>31</a:t>
            </a:fld>
            <a:endParaRPr lang="en-US"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Slide Image Placeholder 1">
            <a:extLst>
              <a:ext uri="{FF2B5EF4-FFF2-40B4-BE49-F238E27FC236}">
                <a16:creationId xmlns:a16="http://schemas.microsoft.com/office/drawing/2014/main" id="{774A4DEC-A8EE-FF5A-543A-9C0ED2B22ED1}"/>
              </a:ext>
            </a:extLst>
          </p:cNvPr>
          <p:cNvSpPr>
            <a:spLocks noGrp="1" noRot="1" noChangeAspect="1" noTextEdit="1"/>
          </p:cNvSpPr>
          <p:nvPr>
            <p:ph type="sldImg"/>
          </p:nvPr>
        </p:nvSpPr>
        <p:spPr bwMode="auto">
          <a:xfrm>
            <a:off x="274638" y="182563"/>
            <a:ext cx="6546850" cy="3683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a:extLst>
              <a:ext uri="{FF2B5EF4-FFF2-40B4-BE49-F238E27FC236}">
                <a16:creationId xmlns:a16="http://schemas.microsoft.com/office/drawing/2014/main" id="{6FF333A3-A2FC-EE4E-67CC-D223D360C79E}"/>
              </a:ext>
            </a:extLst>
          </p:cNvPr>
          <p:cNvSpPr>
            <a:spLocks noGrp="1"/>
          </p:cNvSpPr>
          <p:nvPr>
            <p:ph type="body" idx="1"/>
          </p:nvPr>
        </p:nvSpPr>
        <p:spPr>
          <a:xfrm>
            <a:off x="268288" y="3833813"/>
            <a:ext cx="6562725" cy="5059362"/>
          </a:xfrm>
        </p:spPr>
        <p:txBody>
          <a:bodyPr tIns="91440"/>
          <a:lstStyle/>
          <a:p>
            <a:pPr eaLnBrk="1" fontAlgn="auto" hangingPunct="1">
              <a:spcBef>
                <a:spcPts val="605"/>
              </a:spcBef>
              <a:spcAft>
                <a:spcPts val="0"/>
              </a:spcAft>
              <a:tabLst>
                <a:tab pos="238454" algn="l"/>
              </a:tabLst>
              <a:defRPr/>
            </a:pPr>
            <a:r>
              <a:rPr lang="en-US" altLang="en-US" sz="1400" b="1" u="sng" dirty="0">
                <a:solidFill>
                  <a:srgbClr val="514843"/>
                </a:solidFill>
                <a:latin typeface="+mn-lt"/>
                <a:cs typeface="Arial" panose="020B0604020202020204" pitchFamily="34" charset="0"/>
              </a:rPr>
              <a:t>Instructor Instructions</a:t>
            </a:r>
          </a:p>
          <a:p>
            <a:pPr eaLnBrk="1" fontAlgn="auto" hangingPunct="1">
              <a:spcBef>
                <a:spcPts val="605"/>
              </a:spcBef>
              <a:spcAft>
                <a:spcPts val="0"/>
              </a:spcAft>
              <a:tabLst>
                <a:tab pos="238454" algn="l"/>
              </a:tabLst>
              <a:defRPr/>
            </a:pPr>
            <a:r>
              <a:rPr lang="en-US" sz="1400" dirty="0">
                <a:solidFill>
                  <a:srgbClr val="514843"/>
                </a:solidFill>
                <a:latin typeface="+mn-lt"/>
                <a:cs typeface="Arial" panose="020B0604020202020204" pitchFamily="34" charset="0"/>
              </a:rPr>
              <a:t>Display and discuss slide</a:t>
            </a:r>
          </a:p>
          <a:p>
            <a:pPr eaLnBrk="1" fontAlgn="auto" hangingPunct="1">
              <a:spcBef>
                <a:spcPts val="605"/>
              </a:spcBef>
              <a:spcAft>
                <a:spcPts val="0"/>
              </a:spcAft>
              <a:tabLst>
                <a:tab pos="238454" algn="l"/>
              </a:tabLst>
              <a:defRPr/>
            </a:pPr>
            <a:endParaRPr lang="en-US" sz="1500" dirty="0">
              <a:latin typeface="Arial" panose="020B0604020202020204" pitchFamily="34" charset="0"/>
              <a:cs typeface="Arial" panose="020B0604020202020204" pitchFamily="34" charset="0"/>
            </a:endParaRPr>
          </a:p>
          <a:p>
            <a:pPr eaLnBrk="1" fontAlgn="auto" hangingPunct="1">
              <a:spcBef>
                <a:spcPts val="605"/>
              </a:spcBef>
              <a:spcAft>
                <a:spcPts val="0"/>
              </a:spcAft>
              <a:tabLst>
                <a:tab pos="238454" algn="l"/>
              </a:tabLst>
              <a:defRPr/>
            </a:pPr>
            <a:r>
              <a:rPr lang="en-US" altLang="en-US" sz="1400" b="1" u="sng" dirty="0">
                <a:solidFill>
                  <a:srgbClr val="514843"/>
                </a:solidFill>
                <a:latin typeface="+mn-lt"/>
                <a:cs typeface="Arial" panose="020B0604020202020204" pitchFamily="34" charset="0"/>
              </a:rPr>
              <a:t>Instructor to Say/Paraphrase</a:t>
            </a:r>
          </a:p>
          <a:p>
            <a:pPr marL="171450" indent="-171450" eaLnBrk="1" fontAlgn="auto" hangingPunct="1">
              <a:spcBef>
                <a:spcPts val="600"/>
              </a:spcBef>
              <a:spcAft>
                <a:spcPts val="0"/>
              </a:spcAft>
              <a:buFont typeface="Arial" panose="020B0604020202020204" pitchFamily="34" charset="0"/>
              <a:buChar char="•"/>
              <a:defRPr/>
            </a:pPr>
            <a:r>
              <a:rPr lang="en-US" altLang="en-US" sz="1400" dirty="0">
                <a:latin typeface="+mn-lt"/>
                <a:cs typeface="Arial" panose="020B0604020202020204" pitchFamily="34" charset="0"/>
              </a:rPr>
              <a:t>This is what we mean by inductive versus deductive writing.</a:t>
            </a:r>
          </a:p>
          <a:p>
            <a:pPr marL="171450" indent="-171450" eaLnBrk="1" fontAlgn="auto" hangingPunct="1">
              <a:spcBef>
                <a:spcPts val="600"/>
              </a:spcBef>
              <a:spcAft>
                <a:spcPts val="0"/>
              </a:spcAft>
              <a:buFont typeface="Arial" panose="020B0604020202020204" pitchFamily="34" charset="0"/>
              <a:buChar char="•"/>
              <a:defRPr/>
            </a:pPr>
            <a:r>
              <a:rPr lang="en-US" altLang="en-US" sz="1400" dirty="0">
                <a:latin typeface="+mn-lt"/>
                <a:cs typeface="Arial" panose="020B0604020202020204" pitchFamily="34" charset="0"/>
              </a:rPr>
              <a:t>Inductive writing takes you thru the discovery process to get to the bottom line, whereas Deductive starts with the bottom line. </a:t>
            </a:r>
          </a:p>
          <a:p>
            <a:pPr marL="171450" indent="-171450" eaLnBrk="1" fontAlgn="auto" hangingPunct="1">
              <a:spcBef>
                <a:spcPts val="600"/>
              </a:spcBef>
              <a:spcAft>
                <a:spcPts val="0"/>
              </a:spcAft>
              <a:buFont typeface="Arial" panose="020B0604020202020204" pitchFamily="34" charset="0"/>
              <a:buChar char="•"/>
              <a:defRPr/>
            </a:pPr>
            <a:r>
              <a:rPr lang="en-US" altLang="en-US" sz="1400" dirty="0">
                <a:latin typeface="+mn-lt"/>
                <a:cs typeface="Arial" panose="020B0604020202020204" pitchFamily="34" charset="0"/>
              </a:rPr>
              <a:t>The natural tendency is to take readers on the same discovery process that you took during the audit. You put the bottom line message at the end—after you’ve figured out what it is, based on the details and data (Inductive).</a:t>
            </a:r>
          </a:p>
          <a:p>
            <a:pPr marL="171450" indent="-171450" eaLnBrk="1" fontAlgn="auto" hangingPunct="1">
              <a:spcBef>
                <a:spcPts val="600"/>
              </a:spcBef>
              <a:spcAft>
                <a:spcPts val="0"/>
              </a:spcAft>
              <a:buFont typeface="Arial" panose="020B0604020202020204" pitchFamily="34" charset="0"/>
              <a:buChar char="•"/>
              <a:defRPr/>
            </a:pPr>
            <a:r>
              <a:rPr lang="en-US" altLang="en-US" sz="1400" dirty="0">
                <a:latin typeface="+mn-lt"/>
                <a:cs typeface="Arial" panose="020B0604020202020204" pitchFamily="34" charset="0"/>
              </a:rPr>
              <a:t>To create an easy-to-read memo, issue brief or report, you need to begin with the bottom-line message or most important points and then give readers the supporting details and explanation (Deductive).</a:t>
            </a:r>
          </a:p>
          <a:p>
            <a:pPr marL="171450" indent="-171450" eaLnBrk="1" fontAlgn="auto" hangingPunct="1">
              <a:spcBef>
                <a:spcPts val="600"/>
              </a:spcBef>
              <a:spcAft>
                <a:spcPts val="0"/>
              </a:spcAft>
              <a:buFont typeface="Arial" panose="020B0604020202020204" pitchFamily="34" charset="0"/>
              <a:buChar char="•"/>
              <a:defRPr/>
            </a:pPr>
            <a:r>
              <a:rPr lang="en-US" altLang="en-US" sz="1400" dirty="0">
                <a:latin typeface="+mn-lt"/>
                <a:cs typeface="Arial" panose="020B0604020202020204" pitchFamily="34" charset="0"/>
              </a:rPr>
              <a:t>For example, a mystery writer nearly always will write inductively. </a:t>
            </a:r>
          </a:p>
          <a:p>
            <a:pPr marL="171450" indent="-171450" eaLnBrk="1" fontAlgn="auto" hangingPunct="1">
              <a:spcBef>
                <a:spcPts val="600"/>
              </a:spcBef>
              <a:spcAft>
                <a:spcPts val="0"/>
              </a:spcAft>
              <a:buFont typeface="Arial" panose="020B0604020202020204" pitchFamily="34" charset="0"/>
              <a:buChar char="•"/>
              <a:defRPr/>
            </a:pPr>
            <a:r>
              <a:rPr lang="en-US" altLang="en-US" sz="1400" dirty="0">
                <a:latin typeface="+mn-lt"/>
                <a:cs typeface="Arial" panose="020B0604020202020204" pitchFamily="34" charset="0"/>
              </a:rPr>
              <a:t>However, if you get a call at nearly midnight from aunt or uncle or kid, the first thing you want to know is if everyone’s ok.  </a:t>
            </a:r>
          </a:p>
          <a:p>
            <a:pPr marL="171450" indent="-171450" eaLnBrk="1" fontAlgn="auto" hangingPunct="1">
              <a:spcBef>
                <a:spcPts val="600"/>
              </a:spcBef>
              <a:spcAft>
                <a:spcPts val="0"/>
              </a:spcAft>
              <a:buFont typeface="Arial" panose="020B0604020202020204" pitchFamily="34" charset="0"/>
              <a:buChar char="•"/>
              <a:defRPr/>
            </a:pPr>
            <a:r>
              <a:rPr lang="en-US" sz="1400" dirty="0">
                <a:latin typeface="+mn-lt"/>
                <a:cs typeface="Arial" panose="020B0604020202020204" pitchFamily="34" charset="0"/>
              </a:rPr>
              <a:t>Ask participants if they’ve ever had the experience of writing a paragraph that they thought had a topic sentence only to discover, while drafting, that the real topic sentence was a sentence close to the end, perhaps the last sentence.</a:t>
            </a:r>
          </a:p>
          <a:p>
            <a:pPr marL="171450" indent="-171450" eaLnBrk="1" fontAlgn="auto" hangingPunct="1">
              <a:spcBef>
                <a:spcPts val="600"/>
              </a:spcBef>
              <a:spcAft>
                <a:spcPts val="0"/>
              </a:spcAft>
              <a:buFont typeface="Arial" panose="020B0604020202020204" pitchFamily="34" charset="0"/>
              <a:buChar char="•"/>
              <a:defRPr/>
            </a:pPr>
            <a:r>
              <a:rPr lang="en-US" sz="1400" dirty="0">
                <a:latin typeface="+mn-lt"/>
                <a:cs typeface="Arial" panose="020B0604020202020204" pitchFamily="34" charset="0"/>
              </a:rPr>
              <a:t>Explain that this is a common writing phenomenon; the act of writing forces us to think deeply and discover new connections. </a:t>
            </a:r>
            <a:r>
              <a:rPr lang="en-US" sz="1400" u="sng" dirty="0">
                <a:latin typeface="+mn-lt"/>
                <a:cs typeface="Arial" panose="020B0604020202020204" pitchFamily="34" charset="0"/>
              </a:rPr>
              <a:t>It also explains why outlines are an invaluable organizing tool, but are not infallible guides for drafting. </a:t>
            </a:r>
          </a:p>
          <a:p>
            <a:pPr marL="171450" indent="-171450" eaLnBrk="1" fontAlgn="auto" hangingPunct="1">
              <a:spcBef>
                <a:spcPts val="600"/>
              </a:spcBef>
              <a:spcAft>
                <a:spcPts val="0"/>
              </a:spcAft>
              <a:buFont typeface="Arial" panose="020B0604020202020204" pitchFamily="34" charset="0"/>
              <a:buChar char="•"/>
              <a:defRPr/>
            </a:pPr>
            <a:r>
              <a:rPr lang="en-US" altLang="en-US" sz="1400" dirty="0">
                <a:latin typeface="+mn-lt"/>
                <a:cs typeface="Arial" panose="020B0604020202020204" pitchFamily="34" charset="0"/>
              </a:rPr>
              <a:t>Chronology doesn’t tell you what’s important.</a:t>
            </a:r>
          </a:p>
          <a:p>
            <a:pPr marL="171450" indent="-171450" eaLnBrk="1" fontAlgn="auto" hangingPunct="1">
              <a:spcBef>
                <a:spcPts val="600"/>
              </a:spcBef>
              <a:spcAft>
                <a:spcPts val="0"/>
              </a:spcAft>
              <a:buFont typeface="Arial" panose="020B0604020202020204" pitchFamily="34" charset="0"/>
              <a:buChar char="•"/>
              <a:defRPr/>
            </a:pPr>
            <a:r>
              <a:rPr lang="en-US" altLang="en-US" sz="1400" dirty="0">
                <a:latin typeface="+mn-lt"/>
                <a:cs typeface="Arial" panose="020B0604020202020204" pitchFamily="34" charset="0"/>
              </a:rPr>
              <a:t>Compare to late night phone call from your teenager. What do you want to hear from your child at 3:00 am—the very first words: “I’m OK.”</a:t>
            </a:r>
          </a:p>
          <a:p>
            <a:pPr marL="171450" indent="-171450" eaLnBrk="1" fontAlgn="auto" hangingPunct="1">
              <a:spcBef>
                <a:spcPts val="600"/>
              </a:spcBef>
              <a:spcAft>
                <a:spcPts val="0"/>
              </a:spcAft>
              <a:buFont typeface="Arial" panose="020B0604020202020204" pitchFamily="34" charset="0"/>
              <a:buChar char="•"/>
              <a:defRPr/>
            </a:pPr>
            <a:r>
              <a:rPr lang="en-US" altLang="en-US" sz="1400" dirty="0">
                <a:latin typeface="+mn-lt"/>
                <a:cs typeface="Arial" panose="020B0604020202020204" pitchFamily="34" charset="0"/>
              </a:rPr>
              <a:t>You don’t want to hear, “I went off to Dave’s house and we played video games for awhile, but then we decided to get a pizza. But as we were driving, this car made a sudden left-hand turn, and you know, we haven’t had the brakes checked for a while” and so forth.</a:t>
            </a:r>
          </a:p>
          <a:p>
            <a:pPr marL="171450" indent="-171450" eaLnBrk="1" fontAlgn="auto" hangingPunct="1">
              <a:spcBef>
                <a:spcPts val="600"/>
              </a:spcBef>
              <a:spcAft>
                <a:spcPts val="0"/>
              </a:spcAft>
              <a:buFont typeface="Arial" panose="020B0604020202020204" pitchFamily="34" charset="0"/>
              <a:buChar char="•"/>
              <a:defRPr/>
            </a:pPr>
            <a:endParaRPr lang="en-US" altLang="en-US" sz="1400" dirty="0">
              <a:latin typeface="+mn-lt"/>
              <a:cs typeface="Arial" panose="020B0604020202020204" pitchFamily="34" charset="0"/>
            </a:endParaRPr>
          </a:p>
          <a:p>
            <a:pPr marL="171450" indent="-171450" eaLnBrk="1" fontAlgn="auto" hangingPunct="1">
              <a:spcBef>
                <a:spcPts val="600"/>
              </a:spcBef>
              <a:spcAft>
                <a:spcPts val="0"/>
              </a:spcAft>
              <a:buFont typeface="Arial" panose="020B0604020202020204" pitchFamily="34" charset="0"/>
              <a:buChar char="•"/>
              <a:defRPr/>
            </a:pPr>
            <a:endParaRPr lang="en-US" altLang="en-US" sz="1400" dirty="0">
              <a:latin typeface="+mn-lt"/>
              <a:cs typeface="Arial" panose="020B0604020202020204" pitchFamily="34" charset="0"/>
            </a:endParaRPr>
          </a:p>
          <a:p>
            <a:pPr marL="171450" indent="-171450" eaLnBrk="1" fontAlgn="auto" hangingPunct="1">
              <a:spcBef>
                <a:spcPts val="600"/>
              </a:spcBef>
              <a:spcAft>
                <a:spcPts val="0"/>
              </a:spcAft>
              <a:buFont typeface="Arial" panose="020B0604020202020204" pitchFamily="34" charset="0"/>
              <a:buChar char="•"/>
              <a:defRPr/>
            </a:pPr>
            <a:r>
              <a:rPr lang="en-US" altLang="en-US" sz="1400" dirty="0">
                <a:latin typeface="+mn-lt"/>
                <a:cs typeface="Arial" panose="020B0604020202020204" pitchFamily="34" charset="0"/>
              </a:rPr>
              <a:t>Inductive</a:t>
            </a:r>
          </a:p>
          <a:p>
            <a:pPr eaLnBrk="1" hangingPunct="1">
              <a:spcBef>
                <a:spcPct val="0"/>
              </a:spcBef>
              <a:spcAft>
                <a:spcPts val="1200"/>
              </a:spcAft>
              <a:buFont typeface="Arial" panose="020B0604020202020204" pitchFamily="34" charset="0"/>
              <a:buChar char="•"/>
            </a:pPr>
            <a:r>
              <a:rPr lang="en-US" altLang="en-US" sz="1400" dirty="0"/>
              <a:t>Recounts the process you used to gather information (evidence)</a:t>
            </a:r>
          </a:p>
          <a:p>
            <a:pPr eaLnBrk="1" hangingPunct="1">
              <a:spcBef>
                <a:spcPct val="0"/>
              </a:spcBef>
              <a:spcAft>
                <a:spcPts val="1200"/>
              </a:spcAft>
              <a:buFont typeface="Arial" panose="020B0604020202020204" pitchFamily="34" charset="0"/>
              <a:buChar char="•"/>
            </a:pPr>
            <a:r>
              <a:rPr lang="en-US" altLang="en-US" sz="1400" dirty="0"/>
              <a:t>Goes from “micro” to “macro”</a:t>
            </a:r>
          </a:p>
          <a:p>
            <a:pPr eaLnBrk="1" hangingPunct="1">
              <a:spcBef>
                <a:spcPct val="0"/>
              </a:spcBef>
              <a:spcAft>
                <a:spcPts val="1200"/>
              </a:spcAft>
              <a:buFont typeface="Arial" panose="020B0604020202020204" pitchFamily="34" charset="0"/>
              <a:buChar char="•"/>
            </a:pPr>
            <a:r>
              <a:rPr lang="en-US" altLang="en-US" sz="1400" dirty="0"/>
              <a:t>Recreates how you conducted the audit</a:t>
            </a:r>
          </a:p>
          <a:p>
            <a:pPr eaLnBrk="1" hangingPunct="1">
              <a:spcBef>
                <a:spcPct val="0"/>
              </a:spcBef>
              <a:spcAft>
                <a:spcPts val="1200"/>
              </a:spcAft>
              <a:buFont typeface="Arial" panose="020B0604020202020204" pitchFamily="34" charset="0"/>
              <a:buChar char="•"/>
            </a:pPr>
            <a:r>
              <a:rPr lang="en-US" altLang="en-US" sz="1400" dirty="0"/>
              <a:t>Makes it difficult for readers to understand where you’re going/leading them</a:t>
            </a:r>
          </a:p>
          <a:p>
            <a:pPr eaLnBrk="1" hangingPunct="1">
              <a:spcBef>
                <a:spcPct val="0"/>
              </a:spcBef>
              <a:spcAft>
                <a:spcPts val="1200"/>
              </a:spcAft>
              <a:buFont typeface="Arial" panose="020B0604020202020204" pitchFamily="34" charset="0"/>
              <a:buChar char="•"/>
            </a:pPr>
            <a:r>
              <a:rPr lang="en-US" altLang="en-US" sz="1400" dirty="0"/>
              <a:t>Puts a heavy burden on readers</a:t>
            </a:r>
          </a:p>
          <a:p>
            <a:pPr eaLnBrk="1" hangingPunct="1">
              <a:spcBef>
                <a:spcPct val="0"/>
              </a:spcBef>
              <a:spcAft>
                <a:spcPts val="1200"/>
              </a:spcAft>
              <a:buFont typeface="Arial" panose="020B0604020202020204" pitchFamily="34" charset="0"/>
              <a:buChar char="•"/>
            </a:pPr>
            <a:endParaRPr lang="en-US" altLang="en-US" sz="1400" dirty="0"/>
          </a:p>
          <a:p>
            <a:pPr eaLnBrk="1" hangingPunct="1">
              <a:spcBef>
                <a:spcPct val="0"/>
              </a:spcBef>
              <a:spcAft>
                <a:spcPts val="1200"/>
              </a:spcAft>
              <a:buFont typeface="Arial" panose="020B0604020202020204" pitchFamily="34" charset="0"/>
              <a:buChar char="•"/>
            </a:pPr>
            <a:r>
              <a:rPr lang="en-US" altLang="en-US" sz="1400" dirty="0"/>
              <a:t>Deductive</a:t>
            </a:r>
          </a:p>
          <a:p>
            <a:pPr eaLnBrk="1" hangingPunct="1">
              <a:spcBef>
                <a:spcPct val="0"/>
              </a:spcBef>
              <a:spcAft>
                <a:spcPts val="1200"/>
              </a:spcAft>
              <a:buFont typeface="Arial" panose="020B0604020202020204" pitchFamily="34" charset="0"/>
              <a:buChar char="•"/>
            </a:pPr>
            <a:r>
              <a:rPr lang="en-US" altLang="en-US" sz="1400" dirty="0"/>
              <a:t>Presents the main idea up front, then the support</a:t>
            </a:r>
          </a:p>
          <a:p>
            <a:pPr eaLnBrk="1" hangingPunct="1">
              <a:spcBef>
                <a:spcPct val="0"/>
              </a:spcBef>
              <a:spcAft>
                <a:spcPts val="1200"/>
              </a:spcAft>
              <a:buFont typeface="Arial" panose="020B0604020202020204" pitchFamily="34" charset="0"/>
              <a:buChar char="•"/>
            </a:pPr>
            <a:r>
              <a:rPr lang="en-US" altLang="en-US" sz="1400" dirty="0"/>
              <a:t>Tells readers the significance of information by using summary paragraphs, headings, and topic sentences</a:t>
            </a:r>
          </a:p>
          <a:p>
            <a:pPr eaLnBrk="1" hangingPunct="1">
              <a:spcBef>
                <a:spcPct val="0"/>
              </a:spcBef>
              <a:spcAft>
                <a:spcPts val="1200"/>
              </a:spcAft>
              <a:buFont typeface="Arial" panose="020B0604020202020204" pitchFamily="34" charset="0"/>
              <a:buChar char="•"/>
            </a:pPr>
            <a:r>
              <a:rPr lang="en-US" altLang="en-US" sz="1400" dirty="0"/>
              <a:t>Lets readers know where they’re headed</a:t>
            </a:r>
          </a:p>
          <a:p>
            <a:pPr eaLnBrk="1" hangingPunct="1">
              <a:spcBef>
                <a:spcPct val="0"/>
              </a:spcBef>
              <a:spcAft>
                <a:spcPts val="1200"/>
              </a:spcAft>
              <a:buFont typeface="Arial" panose="020B0604020202020204" pitchFamily="34" charset="0"/>
              <a:buChar char="•"/>
            </a:pPr>
            <a:r>
              <a:rPr lang="en-US" altLang="en-US" sz="1400" dirty="0"/>
              <a:t>Places fewer demands on readers</a:t>
            </a:r>
          </a:p>
          <a:p>
            <a:pPr eaLnBrk="1" hangingPunct="1">
              <a:spcBef>
                <a:spcPct val="0"/>
              </a:spcBef>
              <a:spcAft>
                <a:spcPts val="1200"/>
              </a:spcAft>
              <a:buFont typeface="Arial" panose="020B0604020202020204" pitchFamily="34" charset="0"/>
              <a:buChar char="•"/>
            </a:pPr>
            <a:r>
              <a:rPr lang="en-US" altLang="en-US" sz="1400" dirty="0"/>
              <a:t>Uses the most effective structure for communicating technical information</a:t>
            </a:r>
          </a:p>
          <a:p>
            <a:pPr eaLnBrk="1" hangingPunct="1">
              <a:spcBef>
                <a:spcPct val="0"/>
              </a:spcBef>
              <a:spcAft>
                <a:spcPts val="1200"/>
              </a:spcAft>
              <a:buFont typeface="Arial" panose="020B0604020202020204" pitchFamily="34" charset="0"/>
              <a:buChar char="•"/>
            </a:pPr>
            <a:endParaRPr lang="en-US" altLang="en-US" sz="1400" dirty="0"/>
          </a:p>
          <a:p>
            <a:pPr marL="171450" indent="-171450" eaLnBrk="1" fontAlgn="auto" hangingPunct="1">
              <a:spcBef>
                <a:spcPts val="600"/>
              </a:spcBef>
              <a:spcAft>
                <a:spcPts val="0"/>
              </a:spcAft>
              <a:buFont typeface="Arial" panose="020B0604020202020204" pitchFamily="34" charset="0"/>
              <a:buChar char="•"/>
              <a:defRPr/>
            </a:pPr>
            <a:endParaRPr lang="en-US" altLang="en-US" sz="1400" dirty="0">
              <a:latin typeface="+mn-lt"/>
              <a:cs typeface="Arial" panose="020B0604020202020204" pitchFamily="34" charset="0"/>
            </a:endParaRPr>
          </a:p>
          <a:p>
            <a:pPr eaLnBrk="1" fontAlgn="auto" hangingPunct="1">
              <a:spcBef>
                <a:spcPts val="600"/>
              </a:spcBef>
              <a:spcAft>
                <a:spcPts val="0"/>
              </a:spcAft>
              <a:buFont typeface="Arial" panose="020B0604020202020204" pitchFamily="34" charset="0"/>
              <a:buNone/>
              <a:defRPr/>
            </a:pPr>
            <a:r>
              <a:rPr lang="en-US" altLang="en-US" sz="1400" b="1" u="sng" dirty="0">
                <a:latin typeface="+mn-lt"/>
                <a:cs typeface="Arial" panose="020B0604020202020204" pitchFamily="34" charset="0"/>
              </a:rPr>
              <a:t>Supplemental Materials</a:t>
            </a:r>
          </a:p>
          <a:p>
            <a:pPr eaLnBrk="1" fontAlgn="auto" hangingPunct="1">
              <a:spcBef>
                <a:spcPts val="600"/>
              </a:spcBef>
              <a:spcAft>
                <a:spcPts val="0"/>
              </a:spcAft>
              <a:buFont typeface="Arial" panose="020B0604020202020204" pitchFamily="34" charset="0"/>
              <a:buNone/>
              <a:defRPr/>
            </a:pPr>
            <a:r>
              <a:rPr lang="en-US" altLang="en-US" sz="1400" dirty="0">
                <a:latin typeface="+mn-lt"/>
                <a:cs typeface="Arial" panose="020B0604020202020204" pitchFamily="34" charset="0"/>
              </a:rPr>
              <a:t>None</a:t>
            </a:r>
          </a:p>
        </p:txBody>
      </p:sp>
      <p:sp>
        <p:nvSpPr>
          <p:cNvPr id="80900" name="Slide Number Placeholder 3">
            <a:extLst>
              <a:ext uri="{FF2B5EF4-FFF2-40B4-BE49-F238E27FC236}">
                <a16:creationId xmlns:a16="http://schemas.microsoft.com/office/drawing/2014/main" id="{7168475E-6FD5-C51A-B851-41FE6C50298A}"/>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w Cen MT" panose="020B0602020104020603" pitchFamily="34" charset="0"/>
              </a:defRPr>
            </a:lvl1pPr>
            <a:lvl2pPr marL="742950" indent="-285750">
              <a:defRPr>
                <a:solidFill>
                  <a:schemeClr val="tx1"/>
                </a:solidFill>
                <a:latin typeface="Tw Cen MT" panose="020B0602020104020603" pitchFamily="34" charset="0"/>
              </a:defRPr>
            </a:lvl2pPr>
            <a:lvl3pPr marL="1143000" indent="-228600">
              <a:defRPr>
                <a:solidFill>
                  <a:schemeClr val="tx1"/>
                </a:solidFill>
                <a:latin typeface="Tw Cen MT" panose="020B0602020104020603" pitchFamily="34" charset="0"/>
              </a:defRPr>
            </a:lvl3pPr>
            <a:lvl4pPr marL="1600200" indent="-228600">
              <a:defRPr>
                <a:solidFill>
                  <a:schemeClr val="tx1"/>
                </a:solidFill>
                <a:latin typeface="Tw Cen MT" panose="020B0602020104020603" pitchFamily="34" charset="0"/>
              </a:defRPr>
            </a:lvl4pPr>
            <a:lvl5pPr marL="2057400" indent="-228600">
              <a:defRPr>
                <a:solidFill>
                  <a:schemeClr val="tx1"/>
                </a:solidFill>
                <a:latin typeface="Tw Cen MT" panose="020B0602020104020603" pitchFamily="34" charset="0"/>
              </a:defRPr>
            </a:lvl5pPr>
            <a:lvl6pPr marL="2514600" indent="-228600" eaLnBrk="0" fontAlgn="base" hangingPunct="0">
              <a:spcBef>
                <a:spcPct val="0"/>
              </a:spcBef>
              <a:spcAft>
                <a:spcPct val="0"/>
              </a:spcAft>
              <a:defRPr>
                <a:solidFill>
                  <a:schemeClr val="tx1"/>
                </a:solidFill>
                <a:latin typeface="Tw Cen MT" panose="020B0602020104020603" pitchFamily="34" charset="0"/>
              </a:defRPr>
            </a:lvl6pPr>
            <a:lvl7pPr marL="2971800" indent="-228600" eaLnBrk="0" fontAlgn="base" hangingPunct="0">
              <a:spcBef>
                <a:spcPct val="0"/>
              </a:spcBef>
              <a:spcAft>
                <a:spcPct val="0"/>
              </a:spcAft>
              <a:defRPr>
                <a:solidFill>
                  <a:schemeClr val="tx1"/>
                </a:solidFill>
                <a:latin typeface="Tw Cen MT" panose="020B0602020104020603" pitchFamily="34" charset="0"/>
              </a:defRPr>
            </a:lvl7pPr>
            <a:lvl8pPr marL="3429000" indent="-228600" eaLnBrk="0" fontAlgn="base" hangingPunct="0">
              <a:spcBef>
                <a:spcPct val="0"/>
              </a:spcBef>
              <a:spcAft>
                <a:spcPct val="0"/>
              </a:spcAft>
              <a:defRPr>
                <a:solidFill>
                  <a:schemeClr val="tx1"/>
                </a:solidFill>
                <a:latin typeface="Tw Cen MT" panose="020B0602020104020603" pitchFamily="34" charset="0"/>
              </a:defRPr>
            </a:lvl8pPr>
            <a:lvl9pPr marL="3886200" indent="-228600" eaLnBrk="0" fontAlgn="base" hangingPunct="0">
              <a:spcBef>
                <a:spcPct val="0"/>
              </a:spcBef>
              <a:spcAft>
                <a:spcPct val="0"/>
              </a:spcAft>
              <a:defRPr>
                <a:solidFill>
                  <a:schemeClr val="tx1"/>
                </a:solidFill>
                <a:latin typeface="Tw Cen MT" panose="020B0602020104020603" pitchFamily="34" charset="0"/>
              </a:defRPr>
            </a:lvl9pPr>
          </a:lstStyle>
          <a:p>
            <a:fld id="{34A89A9D-5F62-44C7-8AB3-F8A86B6699BD}" type="slidenum">
              <a:rPr lang="en-US" altLang="en-US"/>
              <a:pPr/>
              <a:t>32</a:t>
            </a:fld>
            <a:endParaRPr lang="en-US"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Slide Image Placeholder 1">
            <a:extLst>
              <a:ext uri="{FF2B5EF4-FFF2-40B4-BE49-F238E27FC236}">
                <a16:creationId xmlns:a16="http://schemas.microsoft.com/office/drawing/2014/main" id="{16CA5C9E-CE49-1ECA-BAA2-870EAD9D010E}"/>
              </a:ext>
            </a:extLst>
          </p:cNvPr>
          <p:cNvSpPr>
            <a:spLocks noGrp="1" noRot="1" noChangeAspect="1" noTextEdit="1"/>
          </p:cNvSpPr>
          <p:nvPr>
            <p:ph type="sldImg"/>
          </p:nvPr>
        </p:nvSpPr>
        <p:spPr bwMode="auto">
          <a:xfrm>
            <a:off x="274638" y="182563"/>
            <a:ext cx="6546850" cy="3683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6563" name="Notes Placeholder 2">
            <a:extLst>
              <a:ext uri="{FF2B5EF4-FFF2-40B4-BE49-F238E27FC236}">
                <a16:creationId xmlns:a16="http://schemas.microsoft.com/office/drawing/2014/main" id="{5E227BC5-C55B-DEE0-837F-94DF676C235C}"/>
              </a:ext>
            </a:extLst>
          </p:cNvPr>
          <p:cNvSpPr>
            <a:spLocks noGrp="1"/>
          </p:cNvSpPr>
          <p:nvPr>
            <p:ph type="body" idx="1"/>
          </p:nvPr>
        </p:nvSpPr>
        <p:spPr bwMode="auto">
          <a:xfrm>
            <a:off x="268288" y="3833813"/>
            <a:ext cx="6562725" cy="5059362"/>
          </a:xfrm>
        </p:spPr>
        <p:txBody>
          <a:bodyPr wrap="square" tIns="91440" numCol="1" anchor="t" anchorCtr="0" compatLnSpc="1">
            <a:prstTxWarp prst="textNoShape">
              <a:avLst/>
            </a:prstTxWarp>
          </a:bodyPr>
          <a:lstStyle/>
          <a:p>
            <a:pPr eaLnBrk="1" fontAlgn="auto" hangingPunct="1">
              <a:spcBef>
                <a:spcPts val="600"/>
              </a:spcBef>
              <a:spcAft>
                <a:spcPts val="0"/>
              </a:spcAft>
              <a:tabLst>
                <a:tab pos="238454" algn="l"/>
              </a:tabLst>
              <a:defRPr/>
            </a:pPr>
            <a:r>
              <a:rPr lang="en-US" altLang="en-US" sz="1600" b="1" u="sng" dirty="0">
                <a:solidFill>
                  <a:srgbClr val="514843"/>
                </a:solidFill>
                <a:cs typeface="Arial" panose="020B0604020202020204" pitchFamily="34" charset="0"/>
              </a:rPr>
              <a:t>Instructor Instructions</a:t>
            </a:r>
          </a:p>
          <a:p>
            <a:pPr marL="182880" indent="-182880" eaLnBrk="1" fontAlgn="auto" hangingPunct="1">
              <a:spcBef>
                <a:spcPts val="600"/>
              </a:spcBef>
              <a:spcAft>
                <a:spcPts val="0"/>
              </a:spcAft>
              <a:buFont typeface="Arial" panose="020B0604020202020204" pitchFamily="34" charset="0"/>
              <a:buChar char="•"/>
              <a:tabLst>
                <a:tab pos="238454" algn="l"/>
              </a:tabLst>
              <a:defRPr/>
            </a:pPr>
            <a:r>
              <a:rPr lang="en-US" altLang="en-US" sz="1600" dirty="0">
                <a:solidFill>
                  <a:srgbClr val="514843"/>
                </a:solidFill>
                <a:cs typeface="Arial" panose="020B0604020202020204" pitchFamily="34" charset="0"/>
              </a:rPr>
              <a:t>Explain handout for</a:t>
            </a:r>
            <a:r>
              <a:rPr lang="en-US" altLang="en-US" sz="1600" b="1" dirty="0">
                <a:cs typeface="Arial" panose="020B0604020202020204" pitchFamily="34" charset="0"/>
              </a:rPr>
              <a:t> Exercise 4—Deductive Writing. </a:t>
            </a:r>
          </a:p>
          <a:p>
            <a:pPr marL="182880" indent="-182880" eaLnBrk="1" fontAlgn="auto" hangingPunct="1">
              <a:spcBef>
                <a:spcPts val="600"/>
              </a:spcBef>
              <a:spcAft>
                <a:spcPts val="0"/>
              </a:spcAft>
              <a:buFont typeface="Arial" panose="020B0604020202020204" pitchFamily="34" charset="0"/>
              <a:buChar char="•"/>
              <a:tabLst>
                <a:tab pos="238454" algn="l"/>
              </a:tabLst>
              <a:defRPr/>
            </a:pPr>
            <a:r>
              <a:rPr lang="en-US" altLang="en-US" sz="1600" dirty="0">
                <a:cs typeface="Arial" panose="020B0604020202020204" pitchFamily="34" charset="0"/>
              </a:rPr>
              <a:t>Ask individuals to work individually to put the sentences in deductive order and then debrief as a group. Take about </a:t>
            </a:r>
          </a:p>
          <a:p>
            <a:pPr eaLnBrk="1" fontAlgn="auto" hangingPunct="1">
              <a:spcBef>
                <a:spcPts val="605"/>
              </a:spcBef>
              <a:spcAft>
                <a:spcPts val="0"/>
              </a:spcAft>
              <a:tabLst>
                <a:tab pos="238454" algn="l"/>
              </a:tabLst>
              <a:defRPr/>
            </a:pPr>
            <a:r>
              <a:rPr lang="en-US" altLang="en-US" sz="1600" b="1" u="sng" dirty="0">
                <a:solidFill>
                  <a:srgbClr val="514843"/>
                </a:solidFill>
                <a:cs typeface="Arial" panose="020B0604020202020204" pitchFamily="34" charset="0"/>
              </a:rPr>
              <a:t>Instructor to Say/Paraphrase</a:t>
            </a:r>
          </a:p>
          <a:p>
            <a:pPr marL="182880" indent="-182880" eaLnBrk="1" fontAlgn="auto" hangingPunct="1">
              <a:spcBef>
                <a:spcPts val="600"/>
              </a:spcBef>
              <a:spcAft>
                <a:spcPts val="0"/>
              </a:spcAft>
              <a:buFont typeface="Arial" panose="020B0604020202020204" pitchFamily="34" charset="0"/>
              <a:buChar char="•"/>
              <a:tabLst>
                <a:tab pos="238454" algn="l"/>
              </a:tabLst>
              <a:defRPr/>
            </a:pPr>
            <a:r>
              <a:rPr lang="en-US" sz="1600" dirty="0">
                <a:solidFill>
                  <a:srgbClr val="514843"/>
                </a:solidFill>
                <a:cs typeface="Arial" panose="020B0604020202020204" pitchFamily="34" charset="0"/>
              </a:rPr>
              <a:t>Let’s do a quick exercise on how to write deductively.</a:t>
            </a:r>
          </a:p>
          <a:p>
            <a:pPr marL="182880" indent="-182880" eaLnBrk="1" fontAlgn="auto" hangingPunct="1">
              <a:spcBef>
                <a:spcPts val="600"/>
              </a:spcBef>
              <a:spcAft>
                <a:spcPts val="0"/>
              </a:spcAft>
              <a:buFont typeface="Arial" panose="020B0604020202020204" pitchFamily="34" charset="0"/>
              <a:buChar char="•"/>
              <a:tabLst>
                <a:tab pos="238454" algn="l"/>
              </a:tabLst>
              <a:defRPr/>
            </a:pPr>
            <a:r>
              <a:rPr lang="en-US" sz="1600" dirty="0">
                <a:solidFill>
                  <a:srgbClr val="514843"/>
                </a:solidFill>
                <a:cs typeface="Arial" panose="020B0604020202020204" pitchFamily="34" charset="0"/>
              </a:rPr>
              <a:t>The information is on your handout. Ready quickly through it. </a:t>
            </a:r>
          </a:p>
          <a:p>
            <a:pPr marL="182880" indent="-182880" eaLnBrk="1" fontAlgn="auto" hangingPunct="1">
              <a:spcBef>
                <a:spcPts val="600"/>
              </a:spcBef>
              <a:spcAft>
                <a:spcPts val="0"/>
              </a:spcAft>
              <a:buFont typeface="Arial" panose="020B0604020202020204" pitchFamily="34" charset="0"/>
              <a:buChar char="•"/>
              <a:tabLst>
                <a:tab pos="238454" algn="l"/>
              </a:tabLst>
              <a:defRPr/>
            </a:pPr>
            <a:r>
              <a:rPr lang="en-US" sz="1600" dirty="0">
                <a:solidFill>
                  <a:srgbClr val="514843"/>
                </a:solidFill>
                <a:cs typeface="Arial" panose="020B0604020202020204" pitchFamily="34" charset="0"/>
              </a:rPr>
              <a:t>What is the right order?</a:t>
            </a:r>
          </a:p>
          <a:p>
            <a:pPr marL="182880" indent="-182880" eaLnBrk="1" fontAlgn="auto" hangingPunct="1">
              <a:spcBef>
                <a:spcPts val="600"/>
              </a:spcBef>
              <a:spcAft>
                <a:spcPts val="0"/>
              </a:spcAft>
              <a:buFont typeface="Arial" panose="020B0604020202020204" pitchFamily="34" charset="0"/>
              <a:buChar char="•"/>
              <a:tabLst>
                <a:tab pos="238454" algn="l"/>
              </a:tabLst>
              <a:defRPr/>
            </a:pPr>
            <a:r>
              <a:rPr lang="en-US" sz="1600" dirty="0">
                <a:solidFill>
                  <a:srgbClr val="514843"/>
                </a:solidFill>
                <a:cs typeface="Arial" panose="020B0604020202020204" pitchFamily="34" charset="0"/>
              </a:rPr>
              <a:t>The correct deductive ordering is statements 4 – 3 – 2 – 1 – 5.</a:t>
            </a:r>
          </a:p>
          <a:p>
            <a:pPr marL="182880" indent="-182880" eaLnBrk="1" fontAlgn="auto" hangingPunct="1">
              <a:spcBef>
                <a:spcPts val="600"/>
              </a:spcBef>
              <a:spcAft>
                <a:spcPts val="0"/>
              </a:spcAft>
              <a:buFont typeface="Arial" panose="020B0604020202020204" pitchFamily="34" charset="0"/>
              <a:buChar char="•"/>
              <a:tabLst>
                <a:tab pos="238454" algn="l"/>
              </a:tabLst>
              <a:defRPr/>
            </a:pPr>
            <a:r>
              <a:rPr lang="en-US" sz="1600" dirty="0">
                <a:solidFill>
                  <a:srgbClr val="514843"/>
                </a:solidFill>
                <a:cs typeface="Arial" panose="020B0604020202020204" pitchFamily="34" charset="0"/>
              </a:rPr>
              <a:t>In this way you tell readers up front what’s wrong and some specifics, and then talk about these are repeat problems, and finish up with what is causing the problems and the effect.</a:t>
            </a:r>
            <a:endParaRPr lang="en-US" sz="1600" dirty="0">
              <a:cs typeface="Arial" panose="020B0604020202020204" pitchFamily="34" charset="0"/>
            </a:endParaRPr>
          </a:p>
          <a:p>
            <a:pPr eaLnBrk="1" fontAlgn="auto" hangingPunct="1">
              <a:spcBef>
                <a:spcPts val="600"/>
              </a:spcBef>
              <a:spcAft>
                <a:spcPts val="0"/>
              </a:spcAft>
              <a:defRPr/>
            </a:pPr>
            <a:r>
              <a:rPr lang="en-US" sz="1600" b="1" u="sng" dirty="0">
                <a:cs typeface="Arial" panose="020B0604020202020204" pitchFamily="34" charset="0"/>
              </a:rPr>
              <a:t>Supplemental Materials</a:t>
            </a:r>
          </a:p>
          <a:p>
            <a:pPr marL="172839" indent="-172839" eaLnBrk="1" fontAlgn="auto" hangingPunct="1">
              <a:spcBef>
                <a:spcPts val="600"/>
              </a:spcBef>
              <a:spcAft>
                <a:spcPts val="0"/>
              </a:spcAft>
              <a:buFont typeface="Arial" panose="020B0604020202020204" pitchFamily="34" charset="0"/>
              <a:buChar char="•"/>
              <a:defRPr/>
            </a:pPr>
            <a:r>
              <a:rPr lang="en-US" altLang="en-US" sz="1600" b="1" dirty="0">
                <a:cs typeface="Arial" panose="020B0604020202020204" pitchFamily="34" charset="0"/>
              </a:rPr>
              <a:t>Exercise 4—Deductive Writing DM  1461266</a:t>
            </a:r>
            <a:endParaRPr lang="en-US" sz="1600" dirty="0">
              <a:solidFill>
                <a:srgbClr val="000000"/>
              </a:solidFill>
              <a:cs typeface="Arial" panose="020B0604020202020204" pitchFamily="34" charset="0"/>
            </a:endParaRPr>
          </a:p>
        </p:txBody>
      </p:sp>
      <p:sp>
        <p:nvSpPr>
          <p:cNvPr id="87044" name="Slide Number Placeholder 3">
            <a:extLst>
              <a:ext uri="{FF2B5EF4-FFF2-40B4-BE49-F238E27FC236}">
                <a16:creationId xmlns:a16="http://schemas.microsoft.com/office/drawing/2014/main" id="{A62FC290-F091-90E7-DB78-70E0B27B498B}"/>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w Cen MT" panose="020B0602020104020603" pitchFamily="34" charset="0"/>
              </a:defRPr>
            </a:lvl1pPr>
            <a:lvl2pPr marL="742950" indent="-285750">
              <a:defRPr>
                <a:solidFill>
                  <a:schemeClr val="tx1"/>
                </a:solidFill>
                <a:latin typeface="Tw Cen MT" panose="020B0602020104020603" pitchFamily="34" charset="0"/>
              </a:defRPr>
            </a:lvl2pPr>
            <a:lvl3pPr marL="1143000" indent="-228600">
              <a:defRPr>
                <a:solidFill>
                  <a:schemeClr val="tx1"/>
                </a:solidFill>
                <a:latin typeface="Tw Cen MT" panose="020B0602020104020603" pitchFamily="34" charset="0"/>
              </a:defRPr>
            </a:lvl3pPr>
            <a:lvl4pPr marL="1600200" indent="-228600">
              <a:defRPr>
                <a:solidFill>
                  <a:schemeClr val="tx1"/>
                </a:solidFill>
                <a:latin typeface="Tw Cen MT" panose="020B0602020104020603" pitchFamily="34" charset="0"/>
              </a:defRPr>
            </a:lvl4pPr>
            <a:lvl5pPr marL="2057400" indent="-228600">
              <a:defRPr>
                <a:solidFill>
                  <a:schemeClr val="tx1"/>
                </a:solidFill>
                <a:latin typeface="Tw Cen MT" panose="020B0602020104020603" pitchFamily="34" charset="0"/>
              </a:defRPr>
            </a:lvl5pPr>
            <a:lvl6pPr marL="2514600" indent="-228600" eaLnBrk="0" fontAlgn="base" hangingPunct="0">
              <a:spcBef>
                <a:spcPct val="0"/>
              </a:spcBef>
              <a:spcAft>
                <a:spcPct val="0"/>
              </a:spcAft>
              <a:defRPr>
                <a:solidFill>
                  <a:schemeClr val="tx1"/>
                </a:solidFill>
                <a:latin typeface="Tw Cen MT" panose="020B0602020104020603" pitchFamily="34" charset="0"/>
              </a:defRPr>
            </a:lvl6pPr>
            <a:lvl7pPr marL="2971800" indent="-228600" eaLnBrk="0" fontAlgn="base" hangingPunct="0">
              <a:spcBef>
                <a:spcPct val="0"/>
              </a:spcBef>
              <a:spcAft>
                <a:spcPct val="0"/>
              </a:spcAft>
              <a:defRPr>
                <a:solidFill>
                  <a:schemeClr val="tx1"/>
                </a:solidFill>
                <a:latin typeface="Tw Cen MT" panose="020B0602020104020603" pitchFamily="34" charset="0"/>
              </a:defRPr>
            </a:lvl7pPr>
            <a:lvl8pPr marL="3429000" indent="-228600" eaLnBrk="0" fontAlgn="base" hangingPunct="0">
              <a:spcBef>
                <a:spcPct val="0"/>
              </a:spcBef>
              <a:spcAft>
                <a:spcPct val="0"/>
              </a:spcAft>
              <a:defRPr>
                <a:solidFill>
                  <a:schemeClr val="tx1"/>
                </a:solidFill>
                <a:latin typeface="Tw Cen MT" panose="020B0602020104020603" pitchFamily="34" charset="0"/>
              </a:defRPr>
            </a:lvl8pPr>
            <a:lvl9pPr marL="3886200" indent="-228600" eaLnBrk="0" fontAlgn="base" hangingPunct="0">
              <a:spcBef>
                <a:spcPct val="0"/>
              </a:spcBef>
              <a:spcAft>
                <a:spcPct val="0"/>
              </a:spcAft>
              <a:defRPr>
                <a:solidFill>
                  <a:schemeClr val="tx1"/>
                </a:solidFill>
                <a:latin typeface="Tw Cen MT" panose="020B0602020104020603" pitchFamily="34" charset="0"/>
              </a:defRPr>
            </a:lvl9pPr>
          </a:lstStyle>
          <a:p>
            <a:fld id="{369E3D61-0124-4B43-BCF8-17955A716506}" type="slidenum">
              <a:rPr lang="en-US" altLang="en-US"/>
              <a:pPr/>
              <a:t>33</a:t>
            </a:fld>
            <a:endParaRPr lang="en-US"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Slide Image Placeholder 1">
            <a:extLst>
              <a:ext uri="{FF2B5EF4-FFF2-40B4-BE49-F238E27FC236}">
                <a16:creationId xmlns:a16="http://schemas.microsoft.com/office/drawing/2014/main" id="{C105F2C4-4E15-B7F7-A08D-FEC7E4EBA933}"/>
              </a:ext>
            </a:extLst>
          </p:cNvPr>
          <p:cNvSpPr>
            <a:spLocks noGrp="1" noRot="1" noChangeAspect="1" noTextEdit="1"/>
          </p:cNvSpPr>
          <p:nvPr>
            <p:ph type="sldImg"/>
          </p:nvPr>
        </p:nvSpPr>
        <p:spPr bwMode="auto">
          <a:xfrm>
            <a:off x="274638" y="182563"/>
            <a:ext cx="6546850" cy="3683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a:extLst>
              <a:ext uri="{FF2B5EF4-FFF2-40B4-BE49-F238E27FC236}">
                <a16:creationId xmlns:a16="http://schemas.microsoft.com/office/drawing/2014/main" id="{10CED7A3-80A0-B406-D60E-72B277DF5923}"/>
              </a:ext>
            </a:extLst>
          </p:cNvPr>
          <p:cNvSpPr>
            <a:spLocks noGrp="1"/>
          </p:cNvSpPr>
          <p:nvPr>
            <p:ph type="body" idx="1"/>
          </p:nvPr>
        </p:nvSpPr>
        <p:spPr>
          <a:xfrm>
            <a:off x="268288" y="3833813"/>
            <a:ext cx="6562725" cy="5059362"/>
          </a:xfrm>
        </p:spPr>
        <p:txBody>
          <a:bodyPr tIns="91440"/>
          <a:lstStyle/>
          <a:p>
            <a:pPr eaLnBrk="1" fontAlgn="auto" hangingPunct="1">
              <a:spcBef>
                <a:spcPts val="0"/>
              </a:spcBef>
              <a:spcAft>
                <a:spcPts val="600"/>
              </a:spcAft>
              <a:buFont typeface="Arial" panose="020B0604020202020204" pitchFamily="34" charset="0"/>
              <a:buNone/>
              <a:defRPr/>
            </a:pPr>
            <a:r>
              <a:rPr lang="en-US" sz="1500" b="1" u="sng" dirty="0">
                <a:latin typeface="Arial" panose="020B0604020202020204" pitchFamily="34" charset="0"/>
                <a:cs typeface="Arial" panose="020B0604020202020204" pitchFamily="34" charset="0"/>
              </a:rPr>
              <a:t>Instructor Instructions</a:t>
            </a:r>
          </a:p>
          <a:p>
            <a:pPr marL="172839" indent="-172839" eaLnBrk="1" fontAlgn="auto" hangingPunct="1">
              <a:spcBef>
                <a:spcPts val="0"/>
              </a:spcBef>
              <a:spcAft>
                <a:spcPts val="600"/>
              </a:spcAft>
              <a:buFont typeface="Arial" panose="020B0604020202020204" pitchFamily="34" charset="0"/>
              <a:buChar char="•"/>
              <a:defRPr/>
            </a:pPr>
            <a:r>
              <a:rPr lang="en-US" sz="1500" dirty="0">
                <a:latin typeface="Arial" panose="020B0604020202020204" pitchFamily="34" charset="0"/>
                <a:cs typeface="Arial" panose="020B0604020202020204" pitchFamily="34" charset="0"/>
              </a:rPr>
              <a:t>Display handout for E</a:t>
            </a:r>
            <a:r>
              <a:rPr lang="en-US" sz="1500" b="1" dirty="0">
                <a:solidFill>
                  <a:srgbClr val="514843"/>
                </a:solidFill>
                <a:latin typeface="Arial" panose="020B0604020202020204" pitchFamily="34" charset="0"/>
                <a:cs typeface="Arial" panose="020B0604020202020204" pitchFamily="34" charset="0"/>
              </a:rPr>
              <a:t>xercise 5—Developing a Message-Oriented Outline </a:t>
            </a:r>
          </a:p>
          <a:p>
            <a:pPr marL="171450" indent="-171450" eaLnBrk="1" hangingPunct="1">
              <a:spcBef>
                <a:spcPts val="0"/>
              </a:spcBef>
              <a:spcAft>
                <a:spcPts val="600"/>
              </a:spcAft>
              <a:buFont typeface="Arial" panose="020B0604020202020204" pitchFamily="34" charset="0"/>
              <a:buChar char="•"/>
              <a:defRPr/>
            </a:pPr>
            <a:r>
              <a:rPr lang="en-US" sz="1500" dirty="0">
                <a:solidFill>
                  <a:srgbClr val="514843"/>
                </a:solidFill>
                <a:latin typeface="Arial" panose="020B0604020202020204" pitchFamily="34" charset="0"/>
                <a:cs typeface="Arial" panose="020B0604020202020204" pitchFamily="34" charset="0"/>
              </a:rPr>
              <a:t>Explain the exercise.</a:t>
            </a:r>
          </a:p>
          <a:p>
            <a:pPr marL="171450" indent="-171450" eaLnBrk="1" hangingPunct="1">
              <a:spcBef>
                <a:spcPts val="0"/>
              </a:spcBef>
              <a:spcAft>
                <a:spcPts val="600"/>
              </a:spcAft>
              <a:buFont typeface="Arial" panose="020B0604020202020204" pitchFamily="34" charset="0"/>
              <a:buChar char="•"/>
              <a:defRPr/>
            </a:pPr>
            <a:r>
              <a:rPr lang="en-US" sz="1500" dirty="0">
                <a:solidFill>
                  <a:srgbClr val="514843"/>
                </a:solidFill>
                <a:latin typeface="Arial" panose="020B0604020202020204" pitchFamily="34" charset="0"/>
                <a:cs typeface="Arial" panose="020B0604020202020204" pitchFamily="34" charset="0"/>
              </a:rPr>
              <a:t>To help participants with the exercise, tell participants that they should think about what overall message statements they would draft, based on the main points of the findings, as if they’re telling the story to a spouse or friend. Each group should get 1 finding</a:t>
            </a:r>
          </a:p>
          <a:p>
            <a:pPr marL="184361" indent="-184361" eaLnBrk="1" fontAlgn="auto" hangingPunct="1">
              <a:spcBef>
                <a:spcPts val="0"/>
              </a:spcBef>
              <a:spcAft>
                <a:spcPts val="600"/>
              </a:spcAft>
              <a:buFont typeface="Arial" panose="020B0604020202020204" pitchFamily="34" charset="0"/>
              <a:buChar char="•"/>
              <a:tabLst>
                <a:tab pos="238454" algn="l"/>
                <a:tab pos="476907" algn="l"/>
              </a:tabLst>
              <a:defRPr/>
            </a:pPr>
            <a:r>
              <a:rPr lang="en-US" altLang="en-US" sz="1600" dirty="0">
                <a:solidFill>
                  <a:srgbClr val="514843"/>
                </a:solidFill>
                <a:cs typeface="Arial" panose="020B0604020202020204" pitchFamily="34" charset="0"/>
              </a:rPr>
              <a:t>Facilitate table groups reporting out, and comment as appropriate.</a:t>
            </a:r>
          </a:p>
          <a:p>
            <a:pPr marL="184361" indent="-184361" eaLnBrk="1" fontAlgn="auto" hangingPunct="1">
              <a:spcBef>
                <a:spcPts val="0"/>
              </a:spcBef>
              <a:spcAft>
                <a:spcPts val="600"/>
              </a:spcAft>
              <a:buFont typeface="Arial" panose="020B0604020202020204" pitchFamily="34" charset="0"/>
              <a:buChar char="•"/>
              <a:tabLst>
                <a:tab pos="238454" algn="l"/>
                <a:tab pos="476907" algn="l"/>
              </a:tabLst>
              <a:defRPr/>
            </a:pPr>
            <a:r>
              <a:rPr lang="en-US" sz="1600" dirty="0">
                <a:solidFill>
                  <a:srgbClr val="514843"/>
                </a:solidFill>
                <a:cs typeface="Arial" panose="020B0604020202020204" pitchFamily="34" charset="0"/>
              </a:rPr>
              <a:t>Handout answer sheet and de-brief.</a:t>
            </a:r>
            <a:endParaRPr lang="en-US" sz="1500" dirty="0">
              <a:solidFill>
                <a:srgbClr val="514843"/>
              </a:solidFill>
              <a:latin typeface="Arial" panose="020B0604020202020204" pitchFamily="34" charset="0"/>
              <a:cs typeface="Arial" panose="020B0604020202020204" pitchFamily="34" charset="0"/>
            </a:endParaRPr>
          </a:p>
          <a:p>
            <a:pPr eaLnBrk="1" fontAlgn="auto" hangingPunct="1">
              <a:spcBef>
                <a:spcPts val="0"/>
              </a:spcBef>
              <a:spcAft>
                <a:spcPts val="600"/>
              </a:spcAft>
              <a:defRPr/>
            </a:pPr>
            <a:r>
              <a:rPr lang="en-US" sz="1500" b="1" u="sng" dirty="0">
                <a:latin typeface="Arial" panose="020B0604020202020204" pitchFamily="34" charset="0"/>
                <a:cs typeface="Arial" panose="020B0604020202020204" pitchFamily="34" charset="0"/>
              </a:rPr>
              <a:t>Instructor to Say/Paraphrase</a:t>
            </a:r>
          </a:p>
          <a:p>
            <a:pPr eaLnBrk="1" fontAlgn="auto" hangingPunct="1">
              <a:spcBef>
                <a:spcPts val="0"/>
              </a:spcBef>
              <a:spcAft>
                <a:spcPts val="600"/>
              </a:spcAft>
              <a:defRPr/>
            </a:pPr>
            <a:endParaRPr lang="en-US" sz="1500" b="1" u="sng" dirty="0">
              <a:latin typeface="Arial" panose="020B0604020202020204" pitchFamily="34" charset="0"/>
              <a:cs typeface="Arial" panose="020B0604020202020204" pitchFamily="34" charset="0"/>
            </a:endParaRPr>
          </a:p>
          <a:p>
            <a:pPr eaLnBrk="1" fontAlgn="auto" hangingPunct="1">
              <a:spcBef>
                <a:spcPts val="0"/>
              </a:spcBef>
              <a:spcAft>
                <a:spcPts val="600"/>
              </a:spcAft>
              <a:defRPr/>
            </a:pPr>
            <a:r>
              <a:rPr lang="en-US" sz="1500" b="1" u="sng" dirty="0">
                <a:latin typeface="Arial" panose="020B0604020202020204" pitchFamily="34" charset="0"/>
                <a:cs typeface="Arial" panose="020B0604020202020204" pitchFamily="34" charset="0"/>
              </a:rPr>
              <a:t>Now we’re going to do a capstone exercise to test everything we’ve been talking about in this module 2. </a:t>
            </a:r>
          </a:p>
          <a:p>
            <a:pPr marL="172839" indent="-172839" eaLnBrk="1" fontAlgn="auto" hangingPunct="1">
              <a:spcBef>
                <a:spcPts val="0"/>
              </a:spcBef>
              <a:spcAft>
                <a:spcPts val="600"/>
              </a:spcAft>
              <a:buFont typeface="Arial" panose="020B0604020202020204" pitchFamily="34" charset="0"/>
              <a:buChar char="•"/>
              <a:defRPr/>
            </a:pPr>
            <a:r>
              <a:rPr lang="en-US" altLang="en-US" sz="1500" dirty="0">
                <a:latin typeface="Arial" panose="020B0604020202020204" pitchFamily="34" charset="0"/>
                <a:cs typeface="Arial" panose="020B0604020202020204" pitchFamily="34" charset="0"/>
              </a:rPr>
              <a:t>We’re now going to do </a:t>
            </a:r>
            <a:r>
              <a:rPr lang="en-US" sz="1500" b="1" u="sng" dirty="0">
                <a:latin typeface="Arial" panose="020B0604020202020204" pitchFamily="34" charset="0"/>
                <a:ea typeface="Calibri" panose="020F0502020204030204" pitchFamily="34" charset="0"/>
                <a:cs typeface="Arial" panose="020B0604020202020204" pitchFamily="34" charset="0"/>
              </a:rPr>
              <a:t>Exercise 5—</a:t>
            </a:r>
            <a:r>
              <a:rPr lang="en-US" sz="1500" b="1" u="sng" dirty="0">
                <a:solidFill>
                  <a:srgbClr val="514843"/>
                </a:solidFill>
                <a:latin typeface="Arial" panose="020B0604020202020204" pitchFamily="34" charset="0"/>
                <a:cs typeface="Arial" panose="020B0604020202020204" pitchFamily="34" charset="0"/>
              </a:rPr>
              <a:t>Developing a Message-Oriented Outline</a:t>
            </a:r>
            <a:endParaRPr lang="en-US" altLang="en-US" sz="1500" u="sng" dirty="0">
              <a:latin typeface="Arial" panose="020B0604020202020204" pitchFamily="34" charset="0"/>
              <a:cs typeface="Arial" panose="020B0604020202020204" pitchFamily="34" charset="0"/>
            </a:endParaRPr>
          </a:p>
          <a:p>
            <a:pPr marL="182880" indent="-182880" eaLnBrk="1" fontAlgn="auto" hangingPunct="1">
              <a:spcBef>
                <a:spcPts val="0"/>
              </a:spcBef>
              <a:spcAft>
                <a:spcPts val="600"/>
              </a:spcAft>
              <a:buFont typeface="Arial" panose="020B0604020202020204" pitchFamily="34" charset="0"/>
              <a:buChar char="•"/>
              <a:defRPr/>
            </a:pPr>
            <a:r>
              <a:rPr lang="en-US" sz="1500" dirty="0">
                <a:latin typeface="Arial" panose="020B0604020202020204" pitchFamily="34" charset="0"/>
                <a:ea typeface="Calibri" panose="020F0502020204030204" pitchFamily="34" charset="0"/>
                <a:cs typeface="Arial" panose="020B0604020202020204" pitchFamily="34" charset="0"/>
              </a:rPr>
              <a:t>Review </a:t>
            </a:r>
            <a:r>
              <a:rPr lang="en-US" sz="1500" b="1" dirty="0">
                <a:latin typeface="Arial" panose="020B0604020202020204" pitchFamily="34" charset="0"/>
                <a:ea typeface="Calibri" panose="020F0502020204030204" pitchFamily="34" charset="0"/>
                <a:cs typeface="Arial" panose="020B0604020202020204" pitchFamily="34" charset="0"/>
              </a:rPr>
              <a:t>Exercise 5 </a:t>
            </a:r>
            <a:r>
              <a:rPr lang="en-US" sz="1500" dirty="0">
                <a:latin typeface="Arial" panose="020B0604020202020204" pitchFamily="34" charset="0"/>
                <a:ea typeface="Calibri" panose="020F0502020204030204" pitchFamily="34" charset="0"/>
                <a:cs typeface="Arial" panose="020B0604020202020204" pitchFamily="34" charset="0"/>
              </a:rPr>
              <a:t>and read the background information.</a:t>
            </a:r>
          </a:p>
          <a:p>
            <a:pPr marL="182880" indent="-182880" eaLnBrk="1" fontAlgn="auto" hangingPunct="1">
              <a:spcBef>
                <a:spcPts val="0"/>
              </a:spcBef>
              <a:spcAft>
                <a:spcPts val="600"/>
              </a:spcAft>
              <a:buFont typeface="Arial" panose="020B0604020202020204" pitchFamily="34" charset="0"/>
              <a:buChar char="•"/>
              <a:defRPr/>
            </a:pPr>
            <a:r>
              <a:rPr lang="en-US" sz="1500" dirty="0">
                <a:solidFill>
                  <a:srgbClr val="514843"/>
                </a:solidFill>
                <a:latin typeface="Arial" panose="020B0604020202020204" pitchFamily="34" charset="0"/>
                <a:cs typeface="Arial" panose="020B0604020202020204" pitchFamily="34" charset="0"/>
              </a:rPr>
              <a:t>Each group should take 1 of the findings, to develop an overall message statement, based on the information provided, similar to the answer to the message-oriented outline that you assessed earlier, that sound like draft report section headings, and then what key points would support those overall statements, much like subsections in a draft report.</a:t>
            </a:r>
          </a:p>
          <a:p>
            <a:pPr marL="182880" indent="-182880" eaLnBrk="1" fontAlgn="auto" hangingPunct="1">
              <a:spcBef>
                <a:spcPts val="0"/>
              </a:spcBef>
              <a:spcAft>
                <a:spcPts val="600"/>
              </a:spcAft>
              <a:buFont typeface="Arial" panose="020B0604020202020204" pitchFamily="34" charset="0"/>
              <a:buChar char="•"/>
              <a:defRPr/>
            </a:pPr>
            <a:r>
              <a:rPr lang="en-US" sz="1500" dirty="0">
                <a:latin typeface="Arial" panose="020B0604020202020204" pitchFamily="34" charset="0"/>
                <a:cs typeface="Arial" panose="020B0604020202020204" pitchFamily="34" charset="0"/>
              </a:rPr>
              <a:t>You’ll have 15 minutes to develop your message statements and then each table will report out. </a:t>
            </a:r>
            <a:endParaRPr lang="en-US" sz="1500" dirty="0">
              <a:solidFill>
                <a:srgbClr val="514843"/>
              </a:solidFill>
              <a:latin typeface="Arial" panose="020B0604020202020204" pitchFamily="34" charset="0"/>
              <a:cs typeface="Arial" panose="020B0604020202020204" pitchFamily="34" charset="0"/>
            </a:endParaRPr>
          </a:p>
          <a:p>
            <a:pPr marL="172839" indent="-172839" eaLnBrk="1" fontAlgn="auto" hangingPunct="1">
              <a:spcBef>
                <a:spcPts val="0"/>
              </a:spcBef>
              <a:spcAft>
                <a:spcPts val="600"/>
              </a:spcAft>
              <a:buFont typeface="Arial" panose="020B0604020202020204" pitchFamily="34" charset="0"/>
              <a:buChar char="•"/>
              <a:defRPr/>
            </a:pPr>
            <a:r>
              <a:rPr lang="en-US" sz="1500" dirty="0">
                <a:latin typeface="Arial" panose="020B0604020202020204" pitchFamily="34" charset="0"/>
                <a:cs typeface="Arial" panose="020B0604020202020204" pitchFamily="34" charset="0"/>
              </a:rPr>
              <a:t>We’ll provide 5- and 1-minutes warnings before the Exercise ends.</a:t>
            </a:r>
          </a:p>
          <a:p>
            <a:pPr eaLnBrk="1" fontAlgn="auto" hangingPunct="1">
              <a:spcBef>
                <a:spcPts val="0"/>
              </a:spcBef>
              <a:spcAft>
                <a:spcPts val="600"/>
              </a:spcAft>
              <a:defRPr/>
            </a:pPr>
            <a:endParaRPr lang="en-US" sz="1500" b="1" u="sng" dirty="0">
              <a:latin typeface="Arial" panose="020B0604020202020204" pitchFamily="34" charset="0"/>
              <a:cs typeface="Arial" panose="020B0604020202020204" pitchFamily="34" charset="0"/>
            </a:endParaRPr>
          </a:p>
          <a:p>
            <a:pPr eaLnBrk="1" fontAlgn="auto" hangingPunct="1">
              <a:spcBef>
                <a:spcPts val="0"/>
              </a:spcBef>
              <a:spcAft>
                <a:spcPts val="600"/>
              </a:spcAft>
              <a:defRPr/>
            </a:pPr>
            <a:r>
              <a:rPr lang="en-US" sz="1500" b="1" u="sng" dirty="0">
                <a:latin typeface="Arial" panose="020B0604020202020204" pitchFamily="34" charset="0"/>
                <a:cs typeface="Arial" panose="020B0604020202020204" pitchFamily="34" charset="0"/>
              </a:rPr>
              <a:t>Supplemental Material: Handouts </a:t>
            </a:r>
          </a:p>
          <a:p>
            <a:pPr marL="172839" indent="-172839" eaLnBrk="1" fontAlgn="auto" hangingPunct="1">
              <a:spcBef>
                <a:spcPts val="0"/>
              </a:spcBef>
              <a:spcAft>
                <a:spcPts val="600"/>
              </a:spcAft>
              <a:buFont typeface="Arial" panose="020B0604020202020204" pitchFamily="34" charset="0"/>
              <a:buChar char="•"/>
              <a:defRPr/>
            </a:pPr>
            <a:r>
              <a:rPr lang="en-US" sz="1500" b="1" dirty="0">
                <a:solidFill>
                  <a:srgbClr val="514843"/>
                </a:solidFill>
                <a:latin typeface="Arial" panose="020B0604020202020204" pitchFamily="34" charset="0"/>
                <a:cs typeface="Arial" panose="020B0604020202020204" pitchFamily="34" charset="0"/>
              </a:rPr>
              <a:t>Exercise 5—</a:t>
            </a:r>
            <a:r>
              <a:rPr lang="en-US" sz="1500" b="1" u="sng" dirty="0">
                <a:solidFill>
                  <a:srgbClr val="514843"/>
                </a:solidFill>
                <a:latin typeface="Arial" panose="020B0604020202020204" pitchFamily="34" charset="0"/>
                <a:cs typeface="Arial" panose="020B0604020202020204" pitchFamily="34" charset="0"/>
              </a:rPr>
              <a:t>Developing a Message-Oriented Outline</a:t>
            </a:r>
            <a:r>
              <a:rPr lang="en-US" sz="1500" b="1" dirty="0">
                <a:solidFill>
                  <a:srgbClr val="514843"/>
                </a:solidFill>
                <a:latin typeface="Arial" panose="020B0604020202020204" pitchFamily="34" charset="0"/>
                <a:cs typeface="Arial" panose="020B0604020202020204" pitchFamily="34" charset="0"/>
              </a:rPr>
              <a:t> </a:t>
            </a:r>
            <a:r>
              <a:rPr lang="en-US" sz="1500" dirty="0">
                <a:solidFill>
                  <a:srgbClr val="514843"/>
                </a:solidFill>
                <a:latin typeface="Arial" panose="020B0604020202020204" pitchFamily="34" charset="0"/>
                <a:cs typeface="Arial" panose="020B0604020202020204" pitchFamily="34" charset="0"/>
              </a:rPr>
              <a:t>DM  1461266</a:t>
            </a:r>
          </a:p>
        </p:txBody>
      </p:sp>
      <p:sp>
        <p:nvSpPr>
          <p:cNvPr id="89092" name="Slide Number Placeholder 3">
            <a:extLst>
              <a:ext uri="{FF2B5EF4-FFF2-40B4-BE49-F238E27FC236}">
                <a16:creationId xmlns:a16="http://schemas.microsoft.com/office/drawing/2014/main" id="{662E20B1-41FF-2D4F-E703-6F56C001EE9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w Cen MT" panose="020B0602020104020603" pitchFamily="34" charset="0"/>
              </a:defRPr>
            </a:lvl1pPr>
            <a:lvl2pPr marL="742950" indent="-285750">
              <a:defRPr>
                <a:solidFill>
                  <a:schemeClr val="tx1"/>
                </a:solidFill>
                <a:latin typeface="Tw Cen MT" panose="020B0602020104020603" pitchFamily="34" charset="0"/>
              </a:defRPr>
            </a:lvl2pPr>
            <a:lvl3pPr marL="1143000" indent="-228600">
              <a:defRPr>
                <a:solidFill>
                  <a:schemeClr val="tx1"/>
                </a:solidFill>
                <a:latin typeface="Tw Cen MT" panose="020B0602020104020603" pitchFamily="34" charset="0"/>
              </a:defRPr>
            </a:lvl3pPr>
            <a:lvl4pPr marL="1600200" indent="-228600">
              <a:defRPr>
                <a:solidFill>
                  <a:schemeClr val="tx1"/>
                </a:solidFill>
                <a:latin typeface="Tw Cen MT" panose="020B0602020104020603" pitchFamily="34" charset="0"/>
              </a:defRPr>
            </a:lvl4pPr>
            <a:lvl5pPr marL="2057400" indent="-228600">
              <a:defRPr>
                <a:solidFill>
                  <a:schemeClr val="tx1"/>
                </a:solidFill>
                <a:latin typeface="Tw Cen MT" panose="020B0602020104020603" pitchFamily="34" charset="0"/>
              </a:defRPr>
            </a:lvl5pPr>
            <a:lvl6pPr marL="2514600" indent="-228600" eaLnBrk="0" fontAlgn="base" hangingPunct="0">
              <a:spcBef>
                <a:spcPct val="0"/>
              </a:spcBef>
              <a:spcAft>
                <a:spcPct val="0"/>
              </a:spcAft>
              <a:defRPr>
                <a:solidFill>
                  <a:schemeClr val="tx1"/>
                </a:solidFill>
                <a:latin typeface="Tw Cen MT" panose="020B0602020104020603" pitchFamily="34" charset="0"/>
              </a:defRPr>
            </a:lvl6pPr>
            <a:lvl7pPr marL="2971800" indent="-228600" eaLnBrk="0" fontAlgn="base" hangingPunct="0">
              <a:spcBef>
                <a:spcPct val="0"/>
              </a:spcBef>
              <a:spcAft>
                <a:spcPct val="0"/>
              </a:spcAft>
              <a:defRPr>
                <a:solidFill>
                  <a:schemeClr val="tx1"/>
                </a:solidFill>
                <a:latin typeface="Tw Cen MT" panose="020B0602020104020603" pitchFamily="34" charset="0"/>
              </a:defRPr>
            </a:lvl7pPr>
            <a:lvl8pPr marL="3429000" indent="-228600" eaLnBrk="0" fontAlgn="base" hangingPunct="0">
              <a:spcBef>
                <a:spcPct val="0"/>
              </a:spcBef>
              <a:spcAft>
                <a:spcPct val="0"/>
              </a:spcAft>
              <a:defRPr>
                <a:solidFill>
                  <a:schemeClr val="tx1"/>
                </a:solidFill>
                <a:latin typeface="Tw Cen MT" panose="020B0602020104020603" pitchFamily="34" charset="0"/>
              </a:defRPr>
            </a:lvl8pPr>
            <a:lvl9pPr marL="3886200" indent="-228600" eaLnBrk="0" fontAlgn="base" hangingPunct="0">
              <a:spcBef>
                <a:spcPct val="0"/>
              </a:spcBef>
              <a:spcAft>
                <a:spcPct val="0"/>
              </a:spcAft>
              <a:defRPr>
                <a:solidFill>
                  <a:schemeClr val="tx1"/>
                </a:solidFill>
                <a:latin typeface="Tw Cen MT" panose="020B0602020104020603" pitchFamily="34" charset="0"/>
              </a:defRPr>
            </a:lvl9pPr>
          </a:lstStyle>
          <a:p>
            <a:fld id="{9E8E29F7-8478-4F3F-83CB-3AE2509892DF}" type="slidenum">
              <a:rPr lang="en-US" altLang="en-US"/>
              <a:pPr/>
              <a:t>34</a:t>
            </a:fld>
            <a:endParaRPr lang="en-US"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Slide Image Placeholder 1">
            <a:extLst>
              <a:ext uri="{FF2B5EF4-FFF2-40B4-BE49-F238E27FC236}">
                <a16:creationId xmlns:a16="http://schemas.microsoft.com/office/drawing/2014/main" id="{66E073E3-E573-1E75-8836-2E8C103FE691}"/>
              </a:ext>
            </a:extLst>
          </p:cNvPr>
          <p:cNvSpPr>
            <a:spLocks noGrp="1" noRot="1" noChangeAspect="1" noTextEdit="1"/>
          </p:cNvSpPr>
          <p:nvPr>
            <p:ph type="sldImg"/>
          </p:nvPr>
        </p:nvSpPr>
        <p:spPr bwMode="auto">
          <a:xfrm>
            <a:off x="274638" y="182563"/>
            <a:ext cx="6546850" cy="3683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a:extLst>
              <a:ext uri="{FF2B5EF4-FFF2-40B4-BE49-F238E27FC236}">
                <a16:creationId xmlns:a16="http://schemas.microsoft.com/office/drawing/2014/main" id="{8D5788BB-D4A7-4097-C004-CC69B742C5B1}"/>
              </a:ext>
            </a:extLst>
          </p:cNvPr>
          <p:cNvSpPr>
            <a:spLocks noGrp="1"/>
          </p:cNvSpPr>
          <p:nvPr>
            <p:ph type="body" idx="1"/>
          </p:nvPr>
        </p:nvSpPr>
        <p:spPr>
          <a:xfrm>
            <a:off x="268288" y="3833813"/>
            <a:ext cx="6562725" cy="5059362"/>
          </a:xfrm>
        </p:spPr>
        <p:txBody>
          <a:bodyPr tIns="91440"/>
          <a:lstStyle/>
          <a:p>
            <a:pPr eaLnBrk="1" fontAlgn="auto" hangingPunct="1">
              <a:spcBef>
                <a:spcPts val="600"/>
              </a:spcBef>
              <a:spcAft>
                <a:spcPts val="0"/>
              </a:spcAft>
              <a:tabLst>
                <a:tab pos="238454" algn="l"/>
              </a:tabLst>
              <a:defRPr/>
            </a:pPr>
            <a:r>
              <a:rPr lang="en-US" altLang="en-US" sz="1500" b="1" u="sng" dirty="0">
                <a:solidFill>
                  <a:srgbClr val="514843"/>
                </a:solidFill>
                <a:latin typeface="Arial" panose="020B0604020202020204" pitchFamily="34" charset="0"/>
                <a:cs typeface="Arial" panose="020B0604020202020204" pitchFamily="34" charset="0"/>
              </a:rPr>
              <a:t>Instructor Instructions</a:t>
            </a:r>
            <a:endParaRPr lang="en-US" altLang="en-US" sz="1500" u="sng" dirty="0">
              <a:solidFill>
                <a:srgbClr val="514843"/>
              </a:solidFill>
              <a:latin typeface="Arial" panose="020B0604020202020204" pitchFamily="34" charset="0"/>
              <a:cs typeface="Arial" panose="020B0604020202020204" pitchFamily="34" charset="0"/>
            </a:endParaRPr>
          </a:p>
          <a:p>
            <a:pPr marL="184361" indent="-184361" eaLnBrk="1" fontAlgn="auto" hangingPunct="1">
              <a:spcBef>
                <a:spcPts val="600"/>
              </a:spcBef>
              <a:spcAft>
                <a:spcPts val="0"/>
              </a:spcAft>
              <a:buFont typeface="Arial" panose="020B0604020202020204" pitchFamily="34" charset="0"/>
              <a:buChar char="•"/>
              <a:tabLst>
                <a:tab pos="238454" algn="l"/>
              </a:tabLst>
              <a:defRPr/>
            </a:pPr>
            <a:r>
              <a:rPr lang="en-US" altLang="en-US" sz="1500" dirty="0">
                <a:solidFill>
                  <a:srgbClr val="514843"/>
                </a:solidFill>
                <a:latin typeface="Arial" panose="020B0604020202020204" pitchFamily="34" charset="0"/>
                <a:cs typeface="Arial" panose="020B0604020202020204" pitchFamily="34" charset="0"/>
              </a:rPr>
              <a:t>Display and discuss slide.</a:t>
            </a:r>
          </a:p>
          <a:p>
            <a:pPr eaLnBrk="1" fontAlgn="auto" hangingPunct="1">
              <a:spcBef>
                <a:spcPts val="605"/>
              </a:spcBef>
              <a:spcAft>
                <a:spcPts val="0"/>
              </a:spcAft>
              <a:tabLst>
                <a:tab pos="238454" algn="l"/>
              </a:tabLst>
              <a:defRPr/>
            </a:pPr>
            <a:r>
              <a:rPr lang="en-US" altLang="en-US" sz="1500" b="1" u="sng" dirty="0">
                <a:solidFill>
                  <a:srgbClr val="514843"/>
                </a:solidFill>
                <a:latin typeface="Arial" panose="020B0604020202020204" pitchFamily="34" charset="0"/>
                <a:cs typeface="Arial" panose="020B0604020202020204" pitchFamily="34" charset="0"/>
              </a:rPr>
              <a:t>Instructor to Say/Paraphrase</a:t>
            </a:r>
          </a:p>
          <a:p>
            <a:pPr marL="171450" indent="-171450" eaLnBrk="1" fontAlgn="auto" hangingPunct="1">
              <a:spcBef>
                <a:spcPts val="600"/>
              </a:spcBef>
              <a:spcAft>
                <a:spcPts val="0"/>
              </a:spcAft>
              <a:buFont typeface="Arial" panose="020B0604020202020204" pitchFamily="34" charset="0"/>
              <a:buChar char="•"/>
              <a:defRPr/>
            </a:pPr>
            <a:r>
              <a:rPr lang="en-US" sz="1500" dirty="0">
                <a:latin typeface="Arial" panose="020B0604020202020204" pitchFamily="34" charset="0"/>
                <a:cs typeface="Arial" panose="020B0604020202020204" pitchFamily="34" charset="0"/>
              </a:rPr>
              <a:t>With a strong message-oriented outline, we’re now going to transition to how draft the detailed narrative and communicate the message in a clear and understandable manner.  </a:t>
            </a:r>
          </a:p>
          <a:p>
            <a:pPr marL="171450" indent="-171450" eaLnBrk="1" fontAlgn="auto" hangingPunct="1">
              <a:spcBef>
                <a:spcPts val="600"/>
              </a:spcBef>
              <a:spcAft>
                <a:spcPts val="0"/>
              </a:spcAft>
              <a:buFont typeface="Arial" panose="020B0604020202020204" pitchFamily="34" charset="0"/>
              <a:buChar char="•"/>
              <a:defRPr/>
            </a:pPr>
            <a:r>
              <a:rPr lang="en-US" sz="1500" dirty="0">
                <a:latin typeface="Arial" panose="020B0604020202020204" pitchFamily="34" charset="0"/>
                <a:cs typeface="Arial" panose="020B0604020202020204" pitchFamily="34" charset="0"/>
              </a:rPr>
              <a:t>We’ll discuss organizing and presenting your main points succinctly in a reader-friendly manner through paragraphs, topic sentences, good sentence structure, and by using active-voice. </a:t>
            </a:r>
          </a:p>
          <a:p>
            <a:pPr eaLnBrk="1" fontAlgn="auto" hangingPunct="1">
              <a:spcBef>
                <a:spcPts val="600"/>
              </a:spcBef>
              <a:spcAft>
                <a:spcPts val="0"/>
              </a:spcAft>
              <a:buFont typeface="Arial" panose="020B0604020202020204" pitchFamily="34" charset="0"/>
              <a:buNone/>
              <a:defRPr/>
            </a:pPr>
            <a:r>
              <a:rPr lang="en-US" altLang="en-US" sz="1600" b="1" u="sng" dirty="0">
                <a:latin typeface="Euphemia"/>
                <a:cs typeface="Arial" panose="020B0604020202020204" pitchFamily="34" charset="0"/>
              </a:rPr>
              <a:t>Supplemental Materials</a:t>
            </a:r>
          </a:p>
          <a:p>
            <a:pPr marL="285750" indent="-285750" eaLnBrk="1" fontAlgn="auto" hangingPunct="1">
              <a:spcBef>
                <a:spcPts val="600"/>
              </a:spcBef>
              <a:spcAft>
                <a:spcPts val="0"/>
              </a:spcAft>
              <a:buFont typeface="Arial" panose="020B0604020202020204" pitchFamily="34" charset="0"/>
              <a:buChar char="•"/>
              <a:defRPr/>
            </a:pPr>
            <a:r>
              <a:rPr lang="en-US" altLang="en-US" sz="1600" dirty="0">
                <a:latin typeface="Euphemia"/>
                <a:cs typeface="Arial" panose="020B0604020202020204" pitchFamily="34" charset="0"/>
              </a:rPr>
              <a:t>None </a:t>
            </a:r>
            <a:endParaRPr lang="en-US" sz="1600" b="1" dirty="0">
              <a:latin typeface="Euphemia"/>
              <a:cs typeface="Arial" panose="020B0604020202020204" pitchFamily="34" charset="0"/>
            </a:endParaRPr>
          </a:p>
          <a:p>
            <a:pPr eaLnBrk="1" fontAlgn="auto" hangingPunct="1">
              <a:spcBef>
                <a:spcPts val="600"/>
              </a:spcBef>
              <a:spcAft>
                <a:spcPts val="0"/>
              </a:spcAft>
              <a:buFont typeface="Arial" panose="020B0604020202020204" pitchFamily="34" charset="0"/>
              <a:buNone/>
              <a:defRPr/>
            </a:pPr>
            <a:endParaRPr lang="en-US" sz="1500" b="1" u="sng" dirty="0">
              <a:latin typeface="Arial" panose="020B0604020202020204" pitchFamily="34" charset="0"/>
              <a:cs typeface="Arial" panose="020B0604020202020204" pitchFamily="34" charset="0"/>
            </a:endParaRPr>
          </a:p>
        </p:txBody>
      </p:sp>
      <p:sp>
        <p:nvSpPr>
          <p:cNvPr id="91140" name="Slide Number Placeholder 3">
            <a:extLst>
              <a:ext uri="{FF2B5EF4-FFF2-40B4-BE49-F238E27FC236}">
                <a16:creationId xmlns:a16="http://schemas.microsoft.com/office/drawing/2014/main" id="{1D14A8CD-1CEF-1B16-6665-4BB1996541F9}"/>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w Cen MT" panose="020B0602020104020603" pitchFamily="34" charset="0"/>
              </a:defRPr>
            </a:lvl1pPr>
            <a:lvl2pPr marL="742950" indent="-285750">
              <a:defRPr>
                <a:solidFill>
                  <a:schemeClr val="tx1"/>
                </a:solidFill>
                <a:latin typeface="Tw Cen MT" panose="020B0602020104020603" pitchFamily="34" charset="0"/>
              </a:defRPr>
            </a:lvl2pPr>
            <a:lvl3pPr marL="1143000" indent="-228600">
              <a:defRPr>
                <a:solidFill>
                  <a:schemeClr val="tx1"/>
                </a:solidFill>
                <a:latin typeface="Tw Cen MT" panose="020B0602020104020603" pitchFamily="34" charset="0"/>
              </a:defRPr>
            </a:lvl3pPr>
            <a:lvl4pPr marL="1600200" indent="-228600">
              <a:defRPr>
                <a:solidFill>
                  <a:schemeClr val="tx1"/>
                </a:solidFill>
                <a:latin typeface="Tw Cen MT" panose="020B0602020104020603" pitchFamily="34" charset="0"/>
              </a:defRPr>
            </a:lvl4pPr>
            <a:lvl5pPr marL="2057400" indent="-228600">
              <a:defRPr>
                <a:solidFill>
                  <a:schemeClr val="tx1"/>
                </a:solidFill>
                <a:latin typeface="Tw Cen MT" panose="020B0602020104020603" pitchFamily="34" charset="0"/>
              </a:defRPr>
            </a:lvl5pPr>
            <a:lvl6pPr marL="2514600" indent="-228600" eaLnBrk="0" fontAlgn="base" hangingPunct="0">
              <a:spcBef>
                <a:spcPct val="0"/>
              </a:spcBef>
              <a:spcAft>
                <a:spcPct val="0"/>
              </a:spcAft>
              <a:defRPr>
                <a:solidFill>
                  <a:schemeClr val="tx1"/>
                </a:solidFill>
                <a:latin typeface="Tw Cen MT" panose="020B0602020104020603" pitchFamily="34" charset="0"/>
              </a:defRPr>
            </a:lvl6pPr>
            <a:lvl7pPr marL="2971800" indent="-228600" eaLnBrk="0" fontAlgn="base" hangingPunct="0">
              <a:spcBef>
                <a:spcPct val="0"/>
              </a:spcBef>
              <a:spcAft>
                <a:spcPct val="0"/>
              </a:spcAft>
              <a:defRPr>
                <a:solidFill>
                  <a:schemeClr val="tx1"/>
                </a:solidFill>
                <a:latin typeface="Tw Cen MT" panose="020B0602020104020603" pitchFamily="34" charset="0"/>
              </a:defRPr>
            </a:lvl7pPr>
            <a:lvl8pPr marL="3429000" indent="-228600" eaLnBrk="0" fontAlgn="base" hangingPunct="0">
              <a:spcBef>
                <a:spcPct val="0"/>
              </a:spcBef>
              <a:spcAft>
                <a:spcPct val="0"/>
              </a:spcAft>
              <a:defRPr>
                <a:solidFill>
                  <a:schemeClr val="tx1"/>
                </a:solidFill>
                <a:latin typeface="Tw Cen MT" panose="020B0602020104020603" pitchFamily="34" charset="0"/>
              </a:defRPr>
            </a:lvl8pPr>
            <a:lvl9pPr marL="3886200" indent="-228600" eaLnBrk="0" fontAlgn="base" hangingPunct="0">
              <a:spcBef>
                <a:spcPct val="0"/>
              </a:spcBef>
              <a:spcAft>
                <a:spcPct val="0"/>
              </a:spcAft>
              <a:defRPr>
                <a:solidFill>
                  <a:schemeClr val="tx1"/>
                </a:solidFill>
                <a:latin typeface="Tw Cen MT" panose="020B0602020104020603" pitchFamily="34" charset="0"/>
              </a:defRPr>
            </a:lvl9pPr>
          </a:lstStyle>
          <a:p>
            <a:fld id="{76A11388-D79E-4874-A1FF-C6096DEFF899}" type="slidenum">
              <a:rPr lang="en-US" altLang="en-US"/>
              <a:pPr/>
              <a:t>35</a:t>
            </a:fld>
            <a:endParaRPr lang="en-US"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Slide Image Placeholder 1">
            <a:extLst>
              <a:ext uri="{FF2B5EF4-FFF2-40B4-BE49-F238E27FC236}">
                <a16:creationId xmlns:a16="http://schemas.microsoft.com/office/drawing/2014/main" id="{891E0F1C-175F-9443-970E-C38C6DE87809}"/>
              </a:ext>
            </a:extLst>
          </p:cNvPr>
          <p:cNvSpPr>
            <a:spLocks noGrp="1" noRot="1" noChangeAspect="1" noTextEdit="1"/>
          </p:cNvSpPr>
          <p:nvPr>
            <p:ph type="sldImg"/>
          </p:nvPr>
        </p:nvSpPr>
        <p:spPr bwMode="auto">
          <a:xfrm>
            <a:off x="274638" y="182563"/>
            <a:ext cx="6546850" cy="3683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a:extLst>
              <a:ext uri="{FF2B5EF4-FFF2-40B4-BE49-F238E27FC236}">
                <a16:creationId xmlns:a16="http://schemas.microsoft.com/office/drawing/2014/main" id="{2B3340A9-1CDC-6430-2F58-1D251315F4C1}"/>
              </a:ext>
            </a:extLst>
          </p:cNvPr>
          <p:cNvSpPr>
            <a:spLocks noGrp="1"/>
          </p:cNvSpPr>
          <p:nvPr>
            <p:ph type="body" idx="1"/>
          </p:nvPr>
        </p:nvSpPr>
        <p:spPr>
          <a:xfrm>
            <a:off x="268288" y="3833813"/>
            <a:ext cx="6562725" cy="5059362"/>
          </a:xfrm>
        </p:spPr>
        <p:txBody>
          <a:bodyPr tIns="91440"/>
          <a:lstStyle/>
          <a:p>
            <a:pPr eaLnBrk="1" fontAlgn="auto" hangingPunct="1">
              <a:spcBef>
                <a:spcPts val="600"/>
              </a:spcBef>
              <a:spcAft>
                <a:spcPts val="0"/>
              </a:spcAft>
              <a:tabLst>
                <a:tab pos="238454" algn="l"/>
              </a:tabLst>
              <a:defRPr/>
            </a:pPr>
            <a:r>
              <a:rPr lang="en-US" altLang="en-US" sz="1500" b="1" u="sng" dirty="0">
                <a:solidFill>
                  <a:srgbClr val="514843"/>
                </a:solidFill>
                <a:latin typeface="Arial" panose="020B0604020202020204" pitchFamily="34" charset="0"/>
                <a:cs typeface="Arial" panose="020B0604020202020204" pitchFamily="34" charset="0"/>
              </a:rPr>
              <a:t>Instructor Instructions</a:t>
            </a:r>
            <a:endParaRPr lang="en-US" altLang="en-US" sz="1500" u="sng" dirty="0">
              <a:solidFill>
                <a:srgbClr val="514843"/>
              </a:solidFill>
              <a:latin typeface="Arial" panose="020B0604020202020204" pitchFamily="34" charset="0"/>
              <a:cs typeface="Arial" panose="020B0604020202020204" pitchFamily="34" charset="0"/>
            </a:endParaRPr>
          </a:p>
          <a:p>
            <a:pPr marL="184361" indent="-184361" eaLnBrk="1" fontAlgn="auto" hangingPunct="1">
              <a:spcBef>
                <a:spcPts val="600"/>
              </a:spcBef>
              <a:spcAft>
                <a:spcPts val="0"/>
              </a:spcAft>
              <a:buFont typeface="Arial" panose="020B0604020202020204" pitchFamily="34" charset="0"/>
              <a:buChar char="•"/>
              <a:tabLst>
                <a:tab pos="238454" algn="l"/>
              </a:tabLst>
              <a:defRPr/>
            </a:pPr>
            <a:r>
              <a:rPr lang="en-US" altLang="en-US" sz="1500" dirty="0">
                <a:solidFill>
                  <a:srgbClr val="514843"/>
                </a:solidFill>
                <a:latin typeface="Arial" panose="020B0604020202020204" pitchFamily="34" charset="0"/>
                <a:cs typeface="Arial" panose="020B0604020202020204" pitchFamily="34" charset="0"/>
              </a:rPr>
              <a:t>Display and discuss slide.</a:t>
            </a:r>
          </a:p>
          <a:p>
            <a:pPr eaLnBrk="1" fontAlgn="auto" hangingPunct="1">
              <a:spcBef>
                <a:spcPts val="605"/>
              </a:spcBef>
              <a:spcAft>
                <a:spcPts val="0"/>
              </a:spcAft>
              <a:tabLst>
                <a:tab pos="238454" algn="l"/>
              </a:tabLst>
              <a:defRPr/>
            </a:pPr>
            <a:r>
              <a:rPr lang="en-US" altLang="en-US" sz="1500" b="1" u="sng" dirty="0">
                <a:solidFill>
                  <a:srgbClr val="514843"/>
                </a:solidFill>
                <a:latin typeface="Arial" panose="020B0604020202020204" pitchFamily="34" charset="0"/>
                <a:cs typeface="Arial" panose="020B0604020202020204" pitchFamily="34" charset="0"/>
              </a:rPr>
              <a:t>Instructor to Say/Paraphrase</a:t>
            </a:r>
          </a:p>
          <a:p>
            <a:pPr marL="171450" indent="-171450" eaLnBrk="1" fontAlgn="auto" hangingPunct="1">
              <a:spcBef>
                <a:spcPts val="600"/>
              </a:spcBef>
              <a:spcAft>
                <a:spcPts val="0"/>
              </a:spcAft>
              <a:buFont typeface="Arial" panose="020B0604020202020204" pitchFamily="34" charset="0"/>
              <a:buChar char="•"/>
              <a:defRPr/>
            </a:pPr>
            <a:r>
              <a:rPr lang="en-US" sz="1500" dirty="0">
                <a:latin typeface="Arial" panose="020B0604020202020204" pitchFamily="34" charset="0"/>
                <a:cs typeface="Arial" panose="020B0604020202020204" pitchFamily="34" charset="0"/>
              </a:rPr>
              <a:t>Assessing evidence and developing the message is about planning what we are going to write.</a:t>
            </a:r>
          </a:p>
          <a:p>
            <a:pPr marL="171450" indent="-171450" eaLnBrk="1" fontAlgn="auto" hangingPunct="1">
              <a:spcBef>
                <a:spcPts val="600"/>
              </a:spcBef>
              <a:spcAft>
                <a:spcPts val="0"/>
              </a:spcAft>
              <a:buFont typeface="Arial" panose="020B0604020202020204" pitchFamily="34" charset="0"/>
              <a:buChar char="•"/>
              <a:defRPr/>
            </a:pPr>
            <a:r>
              <a:rPr lang="en-US" sz="1500" dirty="0">
                <a:latin typeface="Arial" panose="020B0604020202020204" pitchFamily="34" charset="0"/>
                <a:cs typeface="Arial" panose="020B0604020202020204" pitchFamily="34" charset="0"/>
              </a:rPr>
              <a:t>The writing process involves deep thinking about the evidence. It may lead to insights and understanding of evidence and linkage between pieces of evidence that leads you to re-organize how you present the message. For example, you may discover that something you anticipated could be covered in a few sentences may merit a more thorough discussion. </a:t>
            </a:r>
          </a:p>
          <a:p>
            <a:pPr marL="171450" indent="-171450" eaLnBrk="1" fontAlgn="auto" hangingPunct="1">
              <a:spcBef>
                <a:spcPts val="600"/>
              </a:spcBef>
              <a:spcAft>
                <a:spcPts val="0"/>
              </a:spcAft>
              <a:buFont typeface="Arial" panose="020B0604020202020204" pitchFamily="34" charset="0"/>
              <a:buChar char="•"/>
              <a:defRPr/>
            </a:pPr>
            <a:r>
              <a:rPr lang="en-US" sz="1500" dirty="0">
                <a:latin typeface="Arial" panose="020B0604020202020204" pitchFamily="34" charset="0"/>
                <a:cs typeface="Arial" panose="020B0604020202020204" pitchFamily="34" charset="0"/>
              </a:rPr>
              <a:t>Revising, is in many respects the most important stage. This is the time when the writer homes in on logic of presentation and relevance of each piece of evidence presented. Readers must easily understand what you’re trying to communicate.  </a:t>
            </a:r>
          </a:p>
          <a:p>
            <a:pPr marL="171450" indent="-171450" eaLnBrk="1" fontAlgn="auto" hangingPunct="1">
              <a:spcBef>
                <a:spcPts val="600"/>
              </a:spcBef>
              <a:spcAft>
                <a:spcPts val="0"/>
              </a:spcAft>
              <a:buFont typeface="Arial" panose="020B0604020202020204" pitchFamily="34" charset="0"/>
              <a:buChar char="•"/>
              <a:defRPr/>
            </a:pPr>
            <a:r>
              <a:rPr lang="en-US" sz="1500" dirty="0">
                <a:latin typeface="Arial" panose="020B0604020202020204" pitchFamily="34" charset="0"/>
                <a:cs typeface="Arial" panose="020B0604020202020204" pitchFamily="34" charset="0"/>
              </a:rPr>
              <a:t>Actually writing, is difficult—the blank page is staring back at you!</a:t>
            </a:r>
          </a:p>
          <a:p>
            <a:pPr marL="171450" indent="-171450" eaLnBrk="1" fontAlgn="auto" hangingPunct="1">
              <a:spcBef>
                <a:spcPts val="600"/>
              </a:spcBef>
              <a:spcAft>
                <a:spcPts val="0"/>
              </a:spcAft>
              <a:buFont typeface="Arial" panose="020B0604020202020204" pitchFamily="34" charset="0"/>
              <a:buChar char="•"/>
              <a:defRPr/>
            </a:pPr>
            <a:r>
              <a:rPr lang="en-US" sz="1500" dirty="0">
                <a:latin typeface="Arial" panose="020B0604020202020204" pitchFamily="34" charset="0"/>
                <a:cs typeface="Arial" panose="020B0604020202020204" pitchFamily="34" charset="0"/>
              </a:rPr>
              <a:t>So getting it down on paper (or into your computer) is only the beginning!  Recognize there is no “right” approach to writing. Some people write quickly and get something rough down on paper as quickly as they possibly can. Then the revising process may completely transform the initial document. Other people re-write each paragraph several times as they write. </a:t>
            </a:r>
          </a:p>
          <a:p>
            <a:pPr marL="171450" indent="-171450" eaLnBrk="1" fontAlgn="auto" hangingPunct="1">
              <a:spcBef>
                <a:spcPts val="600"/>
              </a:spcBef>
              <a:spcAft>
                <a:spcPts val="0"/>
              </a:spcAft>
              <a:buFont typeface="Arial" panose="020B0604020202020204" pitchFamily="34" charset="0"/>
              <a:buChar char="•"/>
              <a:defRPr/>
            </a:pPr>
            <a:r>
              <a:rPr lang="en-US" sz="1500" dirty="0">
                <a:latin typeface="Arial" panose="020B0604020202020204" pitchFamily="34" charset="0"/>
                <a:cs typeface="Arial" panose="020B0604020202020204" pitchFamily="34" charset="0"/>
              </a:rPr>
              <a:t>Here is a brief description of the stages:</a:t>
            </a:r>
          </a:p>
          <a:p>
            <a:pPr marL="365760" indent="-182880" eaLnBrk="1" fontAlgn="auto" hangingPunct="1">
              <a:spcBef>
                <a:spcPts val="600"/>
              </a:spcBef>
              <a:spcAft>
                <a:spcPts val="0"/>
              </a:spcAft>
              <a:buFont typeface="Arial" panose="020B0604020202020204" pitchFamily="34" charset="0"/>
              <a:buChar char="•"/>
              <a:defRPr/>
            </a:pPr>
            <a:r>
              <a:rPr lang="en-US" sz="1500" u="sng" dirty="0">
                <a:latin typeface="Arial" panose="020B0604020202020204" pitchFamily="34" charset="0"/>
                <a:cs typeface="Arial" panose="020B0604020202020204" pitchFamily="34" charset="0"/>
              </a:rPr>
              <a:t>Planning</a:t>
            </a:r>
            <a:r>
              <a:rPr lang="en-US" sz="1500" dirty="0">
                <a:latin typeface="Arial" panose="020B0604020202020204" pitchFamily="34" charset="0"/>
                <a:cs typeface="Arial" panose="020B0604020202020204" pitchFamily="34" charset="0"/>
              </a:rPr>
              <a:t>: All the work that’s done before writing a draft report, such as developing the message-oriented outline.</a:t>
            </a:r>
          </a:p>
          <a:p>
            <a:pPr marL="365760" indent="-182880" eaLnBrk="1" fontAlgn="auto" hangingPunct="1">
              <a:spcBef>
                <a:spcPts val="600"/>
              </a:spcBef>
              <a:spcAft>
                <a:spcPts val="0"/>
              </a:spcAft>
              <a:buFont typeface="Arial" panose="020B0604020202020204" pitchFamily="34" charset="0"/>
              <a:buChar char="•"/>
              <a:defRPr/>
            </a:pPr>
            <a:r>
              <a:rPr lang="en-US" sz="1500" u="sng" dirty="0">
                <a:latin typeface="Arial" panose="020B0604020202020204" pitchFamily="34" charset="0"/>
                <a:cs typeface="Arial" panose="020B0604020202020204" pitchFamily="34" charset="0"/>
              </a:rPr>
              <a:t>Writing</a:t>
            </a:r>
            <a:r>
              <a:rPr lang="en-US" sz="1500" dirty="0">
                <a:latin typeface="Arial" panose="020B0604020202020204" pitchFamily="34" charset="0"/>
                <a:cs typeface="Arial" panose="020B0604020202020204" pitchFamily="34" charset="0"/>
              </a:rPr>
              <a:t>: Taking the big-picture ideas from an outline and creating sections and paragraphs that develop and support the ideas and, in keeping with the iterative nature of the writing process, may include some revising.</a:t>
            </a:r>
          </a:p>
          <a:p>
            <a:pPr marL="365760" indent="-182880" eaLnBrk="1" fontAlgn="auto" hangingPunct="1">
              <a:spcBef>
                <a:spcPts val="600"/>
              </a:spcBef>
              <a:spcAft>
                <a:spcPts val="0"/>
              </a:spcAft>
              <a:buFont typeface="Arial" panose="020B0604020202020204" pitchFamily="34" charset="0"/>
              <a:buChar char="•"/>
              <a:defRPr/>
            </a:pPr>
            <a:r>
              <a:rPr lang="en-US" sz="1500" u="sng" dirty="0">
                <a:latin typeface="Arial" panose="020B0604020202020204" pitchFamily="34" charset="0"/>
                <a:cs typeface="Arial" panose="020B0604020202020204" pitchFamily="34" charset="0"/>
              </a:rPr>
              <a:t>Revising</a:t>
            </a:r>
            <a:r>
              <a:rPr lang="en-US" sz="1500" dirty="0">
                <a:latin typeface="Arial" panose="020B0604020202020204" pitchFamily="34" charset="0"/>
                <a:cs typeface="Arial" panose="020B0604020202020204" pitchFamily="34" charset="0"/>
              </a:rPr>
              <a:t>: Sharpening the message soundness and presentation; adding, moving, and deleting content; refining the logic and tone; and reworking the language and style so that the writing is clear to a reader, rather than just to the writer.</a:t>
            </a:r>
          </a:p>
          <a:p>
            <a:pPr marL="365760" indent="-182880" eaLnBrk="1" fontAlgn="auto" hangingPunct="1">
              <a:spcBef>
                <a:spcPts val="600"/>
              </a:spcBef>
              <a:spcAft>
                <a:spcPts val="0"/>
              </a:spcAft>
              <a:buFont typeface="Arial" panose="020B0604020202020204" pitchFamily="34" charset="0"/>
              <a:buChar char="•"/>
              <a:defRPr/>
            </a:pPr>
            <a:r>
              <a:rPr lang="en-US" sz="1500" u="sng" dirty="0">
                <a:latin typeface="Arial" panose="020B0604020202020204" pitchFamily="34" charset="0"/>
                <a:cs typeface="Arial" panose="020B0604020202020204" pitchFamily="34" charset="0"/>
              </a:rPr>
              <a:t>Polishing</a:t>
            </a:r>
            <a:r>
              <a:rPr lang="en-US" sz="1500" dirty="0">
                <a:latin typeface="Arial" panose="020B0604020202020204" pitchFamily="34" charset="0"/>
                <a:cs typeface="Arial" panose="020B0604020202020204" pitchFamily="34" charset="0"/>
              </a:rPr>
              <a:t>: Checking all the writing details, for example, punctuation and spelling.</a:t>
            </a:r>
          </a:p>
          <a:p>
            <a:pPr eaLnBrk="1" fontAlgn="auto" hangingPunct="1">
              <a:spcBef>
                <a:spcPts val="600"/>
              </a:spcBef>
              <a:spcAft>
                <a:spcPts val="0"/>
              </a:spcAft>
              <a:buFont typeface="Arial" panose="020B0604020202020204" pitchFamily="34" charset="0"/>
              <a:buNone/>
              <a:defRPr/>
            </a:pPr>
            <a:r>
              <a:rPr lang="en-US" altLang="en-US" sz="1600" b="1" u="sng" dirty="0">
                <a:latin typeface="Euphemia"/>
                <a:cs typeface="Arial" panose="020B0604020202020204" pitchFamily="34" charset="0"/>
              </a:rPr>
              <a:t>Supplemental Materials</a:t>
            </a:r>
          </a:p>
          <a:p>
            <a:pPr marL="285750" indent="-285750" eaLnBrk="1" fontAlgn="auto" hangingPunct="1">
              <a:spcBef>
                <a:spcPts val="600"/>
              </a:spcBef>
              <a:spcAft>
                <a:spcPts val="0"/>
              </a:spcAft>
              <a:buFont typeface="Arial" panose="020B0604020202020204" pitchFamily="34" charset="0"/>
              <a:buChar char="•"/>
              <a:defRPr/>
            </a:pPr>
            <a:r>
              <a:rPr lang="en-US" altLang="en-US" sz="1600" dirty="0">
                <a:latin typeface="Euphemia"/>
                <a:cs typeface="Arial" panose="020B0604020202020204" pitchFamily="34" charset="0"/>
              </a:rPr>
              <a:t>None </a:t>
            </a:r>
            <a:endParaRPr lang="en-US" sz="1600" b="1" dirty="0">
              <a:latin typeface="Euphemia"/>
              <a:cs typeface="Arial" panose="020B0604020202020204" pitchFamily="34" charset="0"/>
            </a:endParaRPr>
          </a:p>
          <a:p>
            <a:pPr marL="182880" eaLnBrk="1" fontAlgn="auto" hangingPunct="1">
              <a:spcBef>
                <a:spcPts val="600"/>
              </a:spcBef>
              <a:spcAft>
                <a:spcPts val="0"/>
              </a:spcAft>
              <a:buFont typeface="Arial" panose="020B0604020202020204" pitchFamily="34" charset="0"/>
              <a:buNone/>
              <a:defRPr/>
            </a:pPr>
            <a:endParaRPr lang="en-US" sz="1500" dirty="0">
              <a:latin typeface="Arial" panose="020B0604020202020204" pitchFamily="34" charset="0"/>
              <a:cs typeface="Arial" panose="020B0604020202020204" pitchFamily="34" charset="0"/>
            </a:endParaRPr>
          </a:p>
        </p:txBody>
      </p:sp>
      <p:sp>
        <p:nvSpPr>
          <p:cNvPr id="93188" name="Slide Number Placeholder 3">
            <a:extLst>
              <a:ext uri="{FF2B5EF4-FFF2-40B4-BE49-F238E27FC236}">
                <a16:creationId xmlns:a16="http://schemas.microsoft.com/office/drawing/2014/main" id="{527D82CA-2E1F-A6E1-7F31-0D4E3E7947D8}"/>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w Cen MT" panose="020B0602020104020603" pitchFamily="34" charset="0"/>
              </a:defRPr>
            </a:lvl1pPr>
            <a:lvl2pPr marL="742950" indent="-285750">
              <a:defRPr>
                <a:solidFill>
                  <a:schemeClr val="tx1"/>
                </a:solidFill>
                <a:latin typeface="Tw Cen MT" panose="020B0602020104020603" pitchFamily="34" charset="0"/>
              </a:defRPr>
            </a:lvl2pPr>
            <a:lvl3pPr marL="1143000" indent="-228600">
              <a:defRPr>
                <a:solidFill>
                  <a:schemeClr val="tx1"/>
                </a:solidFill>
                <a:latin typeface="Tw Cen MT" panose="020B0602020104020603" pitchFamily="34" charset="0"/>
              </a:defRPr>
            </a:lvl3pPr>
            <a:lvl4pPr marL="1600200" indent="-228600">
              <a:defRPr>
                <a:solidFill>
                  <a:schemeClr val="tx1"/>
                </a:solidFill>
                <a:latin typeface="Tw Cen MT" panose="020B0602020104020603" pitchFamily="34" charset="0"/>
              </a:defRPr>
            </a:lvl4pPr>
            <a:lvl5pPr marL="2057400" indent="-228600">
              <a:defRPr>
                <a:solidFill>
                  <a:schemeClr val="tx1"/>
                </a:solidFill>
                <a:latin typeface="Tw Cen MT" panose="020B0602020104020603" pitchFamily="34" charset="0"/>
              </a:defRPr>
            </a:lvl5pPr>
            <a:lvl6pPr marL="2514600" indent="-228600" eaLnBrk="0" fontAlgn="base" hangingPunct="0">
              <a:spcBef>
                <a:spcPct val="0"/>
              </a:spcBef>
              <a:spcAft>
                <a:spcPct val="0"/>
              </a:spcAft>
              <a:defRPr>
                <a:solidFill>
                  <a:schemeClr val="tx1"/>
                </a:solidFill>
                <a:latin typeface="Tw Cen MT" panose="020B0602020104020603" pitchFamily="34" charset="0"/>
              </a:defRPr>
            </a:lvl6pPr>
            <a:lvl7pPr marL="2971800" indent="-228600" eaLnBrk="0" fontAlgn="base" hangingPunct="0">
              <a:spcBef>
                <a:spcPct val="0"/>
              </a:spcBef>
              <a:spcAft>
                <a:spcPct val="0"/>
              </a:spcAft>
              <a:defRPr>
                <a:solidFill>
                  <a:schemeClr val="tx1"/>
                </a:solidFill>
                <a:latin typeface="Tw Cen MT" panose="020B0602020104020603" pitchFamily="34" charset="0"/>
              </a:defRPr>
            </a:lvl7pPr>
            <a:lvl8pPr marL="3429000" indent="-228600" eaLnBrk="0" fontAlgn="base" hangingPunct="0">
              <a:spcBef>
                <a:spcPct val="0"/>
              </a:spcBef>
              <a:spcAft>
                <a:spcPct val="0"/>
              </a:spcAft>
              <a:defRPr>
                <a:solidFill>
                  <a:schemeClr val="tx1"/>
                </a:solidFill>
                <a:latin typeface="Tw Cen MT" panose="020B0602020104020603" pitchFamily="34" charset="0"/>
              </a:defRPr>
            </a:lvl8pPr>
            <a:lvl9pPr marL="3886200" indent="-228600" eaLnBrk="0" fontAlgn="base" hangingPunct="0">
              <a:spcBef>
                <a:spcPct val="0"/>
              </a:spcBef>
              <a:spcAft>
                <a:spcPct val="0"/>
              </a:spcAft>
              <a:defRPr>
                <a:solidFill>
                  <a:schemeClr val="tx1"/>
                </a:solidFill>
                <a:latin typeface="Tw Cen MT" panose="020B0602020104020603" pitchFamily="34" charset="0"/>
              </a:defRPr>
            </a:lvl9pPr>
          </a:lstStyle>
          <a:p>
            <a:fld id="{14D064B9-0AF5-4415-95E6-0FB734D8A716}" type="slidenum">
              <a:rPr lang="en-US" altLang="en-US"/>
              <a:pPr/>
              <a:t>36</a:t>
            </a:fld>
            <a:endParaRPr lang="en-US" alt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Slide Image Placeholder 2">
            <a:extLst>
              <a:ext uri="{FF2B5EF4-FFF2-40B4-BE49-F238E27FC236}">
                <a16:creationId xmlns:a16="http://schemas.microsoft.com/office/drawing/2014/main" id="{FE84F48E-0F76-F45C-DBDC-024A0D0DE278}"/>
              </a:ext>
            </a:extLst>
          </p:cNvPr>
          <p:cNvSpPr>
            <a:spLocks noGrp="1" noRot="1" noChangeAspect="1" noTextEdit="1"/>
          </p:cNvSpPr>
          <p:nvPr>
            <p:ph type="sldImg"/>
          </p:nvPr>
        </p:nvSpPr>
        <p:spPr bwMode="auto">
          <a:xfrm>
            <a:off x="274638" y="182563"/>
            <a:ext cx="6448425" cy="3627437"/>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 name="Notes Placeholder 4">
            <a:extLst>
              <a:ext uri="{FF2B5EF4-FFF2-40B4-BE49-F238E27FC236}">
                <a16:creationId xmlns:a16="http://schemas.microsoft.com/office/drawing/2014/main" id="{9A0B6DDD-2D9C-3A9A-E907-6B15AAB960BA}"/>
              </a:ext>
            </a:extLst>
          </p:cNvPr>
          <p:cNvSpPr>
            <a:spLocks noGrp="1"/>
          </p:cNvSpPr>
          <p:nvPr>
            <p:ph type="body" idx="1"/>
          </p:nvPr>
        </p:nvSpPr>
        <p:spPr>
          <a:xfrm>
            <a:off x="268288" y="3833813"/>
            <a:ext cx="6562725" cy="5059362"/>
          </a:xfrm>
        </p:spPr>
        <p:txBody>
          <a:bodyPr tIns="91440"/>
          <a:lstStyle/>
          <a:p>
            <a:pPr eaLnBrk="1" fontAlgn="auto" hangingPunct="1">
              <a:spcBef>
                <a:spcPts val="600"/>
              </a:spcBef>
              <a:spcAft>
                <a:spcPts val="0"/>
              </a:spcAft>
              <a:tabLst>
                <a:tab pos="238454" algn="l"/>
              </a:tabLst>
              <a:defRPr/>
            </a:pPr>
            <a:r>
              <a:rPr lang="en-US" altLang="en-US" sz="1500" b="1" u="sng" dirty="0">
                <a:solidFill>
                  <a:srgbClr val="514843"/>
                </a:solidFill>
                <a:latin typeface="Arial" panose="020B0604020202020204" pitchFamily="34" charset="0"/>
                <a:cs typeface="Arial" panose="020B0604020202020204" pitchFamily="34" charset="0"/>
              </a:rPr>
              <a:t>Instructor Instructions</a:t>
            </a:r>
            <a:endParaRPr lang="en-US" altLang="en-US" sz="1500" u="sng" dirty="0">
              <a:solidFill>
                <a:srgbClr val="514843"/>
              </a:solidFill>
              <a:latin typeface="Arial" panose="020B0604020202020204" pitchFamily="34" charset="0"/>
              <a:cs typeface="Arial" panose="020B0604020202020204" pitchFamily="34" charset="0"/>
            </a:endParaRPr>
          </a:p>
          <a:p>
            <a:pPr marL="184361" indent="-184361" eaLnBrk="1" fontAlgn="auto" hangingPunct="1">
              <a:spcBef>
                <a:spcPts val="600"/>
              </a:spcBef>
              <a:spcAft>
                <a:spcPts val="0"/>
              </a:spcAft>
              <a:buFont typeface="Arial" panose="020B0604020202020204" pitchFamily="34" charset="0"/>
              <a:buChar char="•"/>
              <a:tabLst>
                <a:tab pos="238454" algn="l"/>
              </a:tabLst>
              <a:defRPr/>
            </a:pPr>
            <a:r>
              <a:rPr lang="en-US" altLang="en-US" sz="1500" dirty="0">
                <a:solidFill>
                  <a:srgbClr val="514843"/>
                </a:solidFill>
                <a:latin typeface="Arial" panose="020B0604020202020204" pitchFamily="34" charset="0"/>
                <a:cs typeface="Arial" panose="020B0604020202020204" pitchFamily="34" charset="0"/>
              </a:rPr>
              <a:t>Display slide—go over very quickly. Maybe read 1 quote.</a:t>
            </a:r>
          </a:p>
          <a:p>
            <a:pPr eaLnBrk="1" fontAlgn="auto" hangingPunct="1">
              <a:spcBef>
                <a:spcPts val="605"/>
              </a:spcBef>
              <a:spcAft>
                <a:spcPts val="0"/>
              </a:spcAft>
              <a:tabLst>
                <a:tab pos="238454" algn="l"/>
              </a:tabLst>
              <a:defRPr/>
            </a:pPr>
            <a:r>
              <a:rPr lang="en-US" altLang="en-US" sz="1500" b="1" u="sng" dirty="0">
                <a:solidFill>
                  <a:srgbClr val="514843"/>
                </a:solidFill>
                <a:latin typeface="Arial" panose="020B0604020202020204" pitchFamily="34" charset="0"/>
                <a:cs typeface="Arial" panose="020B0604020202020204" pitchFamily="34" charset="0"/>
              </a:rPr>
              <a:t>Instructor to Say/Paraphrase</a:t>
            </a:r>
          </a:p>
          <a:p>
            <a:pPr marL="171450" indent="-171450" eaLnBrk="1" fontAlgn="auto" hangingPunct="1">
              <a:spcBef>
                <a:spcPts val="600"/>
              </a:spcBef>
              <a:spcAft>
                <a:spcPts val="0"/>
              </a:spcAft>
              <a:buFont typeface="Arial" panose="020B0604020202020204" pitchFamily="34" charset="0"/>
              <a:buChar char="•"/>
              <a:defRPr/>
            </a:pPr>
            <a:r>
              <a:rPr lang="en-US" altLang="en-US" sz="1500" dirty="0">
                <a:latin typeface="Arial" panose="020B0604020202020204" pitchFamily="34" charset="0"/>
                <a:cs typeface="Arial" panose="020B0604020202020204" pitchFamily="34" charset="0"/>
              </a:rPr>
              <a:t>Yes, writing is hard.</a:t>
            </a:r>
          </a:p>
          <a:p>
            <a:pPr marL="171450" indent="-171450" eaLnBrk="1" fontAlgn="auto" hangingPunct="1">
              <a:spcBef>
                <a:spcPts val="600"/>
              </a:spcBef>
              <a:spcAft>
                <a:spcPts val="0"/>
              </a:spcAft>
              <a:buFont typeface="Arial" panose="020B0604020202020204" pitchFamily="34" charset="0"/>
              <a:buChar char="•"/>
              <a:defRPr/>
            </a:pPr>
            <a:r>
              <a:rPr lang="en-US" altLang="en-US" sz="1500" dirty="0">
                <a:latin typeface="Arial" panose="020B0604020202020204" pitchFamily="34" charset="0"/>
                <a:cs typeface="Arial" panose="020B0604020202020204" pitchFamily="34" charset="0"/>
              </a:rPr>
              <a:t>It’s NOT a natural function, it doesn’t come easy to most of us, as this quote so eloquently states.</a:t>
            </a:r>
          </a:p>
          <a:p>
            <a:pPr eaLnBrk="1" fontAlgn="auto" hangingPunct="1">
              <a:spcBef>
                <a:spcPts val="600"/>
              </a:spcBef>
              <a:spcAft>
                <a:spcPts val="0"/>
              </a:spcAft>
              <a:buFont typeface="Arial" panose="020B0604020202020204" pitchFamily="34" charset="0"/>
              <a:buNone/>
              <a:defRPr/>
            </a:pPr>
            <a:r>
              <a:rPr lang="en-US" altLang="en-US" sz="1600" b="1" u="sng" dirty="0">
                <a:latin typeface="Euphemia"/>
                <a:cs typeface="Arial" panose="020B0604020202020204" pitchFamily="34" charset="0"/>
              </a:rPr>
              <a:t>Supplemental Materials</a:t>
            </a:r>
          </a:p>
          <a:p>
            <a:pPr marL="285750" indent="-285750" eaLnBrk="1" fontAlgn="auto" hangingPunct="1">
              <a:spcBef>
                <a:spcPts val="600"/>
              </a:spcBef>
              <a:spcAft>
                <a:spcPts val="0"/>
              </a:spcAft>
              <a:buFont typeface="Arial" panose="020B0604020202020204" pitchFamily="34" charset="0"/>
              <a:buChar char="•"/>
              <a:defRPr/>
            </a:pPr>
            <a:r>
              <a:rPr lang="en-US" altLang="en-US" sz="1600" dirty="0">
                <a:latin typeface="Euphemia"/>
                <a:cs typeface="Arial" panose="020B0604020202020204" pitchFamily="34" charset="0"/>
              </a:rPr>
              <a:t>None </a:t>
            </a:r>
            <a:endParaRPr lang="en-US" sz="1600" b="1" dirty="0">
              <a:latin typeface="Euphemia"/>
              <a:cs typeface="Arial" panose="020B0604020202020204" pitchFamily="34" charset="0"/>
            </a:endParaRPr>
          </a:p>
          <a:p>
            <a:pPr eaLnBrk="1" fontAlgn="auto" hangingPunct="1">
              <a:spcBef>
                <a:spcPts val="600"/>
              </a:spcBef>
              <a:spcAft>
                <a:spcPts val="0"/>
              </a:spcAft>
              <a:buFont typeface="Arial" panose="020B0604020202020204" pitchFamily="34" charset="0"/>
              <a:buNone/>
              <a:defRPr/>
            </a:pPr>
            <a:endParaRPr lang="en-US" sz="1500" dirty="0">
              <a:latin typeface="Arial" panose="020B0604020202020204" pitchFamily="34" charset="0"/>
              <a:cs typeface="Arial" panose="020B0604020202020204" pitchFamily="34" charset="0"/>
            </a:endParaRPr>
          </a:p>
        </p:txBody>
      </p:sp>
      <p:sp>
        <p:nvSpPr>
          <p:cNvPr id="95236" name="Slide Number Placeholder 3">
            <a:extLst>
              <a:ext uri="{FF2B5EF4-FFF2-40B4-BE49-F238E27FC236}">
                <a16:creationId xmlns:a16="http://schemas.microsoft.com/office/drawing/2014/main" id="{90A0A7BB-C354-156C-3142-C3428F39A8D2}"/>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w Cen MT" panose="020B0602020104020603" pitchFamily="34" charset="0"/>
              </a:defRPr>
            </a:lvl1pPr>
            <a:lvl2pPr marL="742950" indent="-285750">
              <a:defRPr>
                <a:solidFill>
                  <a:schemeClr val="tx1"/>
                </a:solidFill>
                <a:latin typeface="Tw Cen MT" panose="020B0602020104020603" pitchFamily="34" charset="0"/>
              </a:defRPr>
            </a:lvl2pPr>
            <a:lvl3pPr marL="1143000" indent="-228600">
              <a:defRPr>
                <a:solidFill>
                  <a:schemeClr val="tx1"/>
                </a:solidFill>
                <a:latin typeface="Tw Cen MT" panose="020B0602020104020603" pitchFamily="34" charset="0"/>
              </a:defRPr>
            </a:lvl3pPr>
            <a:lvl4pPr marL="1600200" indent="-228600">
              <a:defRPr>
                <a:solidFill>
                  <a:schemeClr val="tx1"/>
                </a:solidFill>
                <a:latin typeface="Tw Cen MT" panose="020B0602020104020603" pitchFamily="34" charset="0"/>
              </a:defRPr>
            </a:lvl4pPr>
            <a:lvl5pPr marL="2057400" indent="-228600">
              <a:defRPr>
                <a:solidFill>
                  <a:schemeClr val="tx1"/>
                </a:solidFill>
                <a:latin typeface="Tw Cen MT" panose="020B0602020104020603" pitchFamily="34" charset="0"/>
              </a:defRPr>
            </a:lvl5pPr>
            <a:lvl6pPr marL="2514600" indent="-228600" eaLnBrk="0" fontAlgn="base" hangingPunct="0">
              <a:spcBef>
                <a:spcPct val="0"/>
              </a:spcBef>
              <a:spcAft>
                <a:spcPct val="0"/>
              </a:spcAft>
              <a:defRPr>
                <a:solidFill>
                  <a:schemeClr val="tx1"/>
                </a:solidFill>
                <a:latin typeface="Tw Cen MT" panose="020B0602020104020603" pitchFamily="34" charset="0"/>
              </a:defRPr>
            </a:lvl6pPr>
            <a:lvl7pPr marL="2971800" indent="-228600" eaLnBrk="0" fontAlgn="base" hangingPunct="0">
              <a:spcBef>
                <a:spcPct val="0"/>
              </a:spcBef>
              <a:spcAft>
                <a:spcPct val="0"/>
              </a:spcAft>
              <a:defRPr>
                <a:solidFill>
                  <a:schemeClr val="tx1"/>
                </a:solidFill>
                <a:latin typeface="Tw Cen MT" panose="020B0602020104020603" pitchFamily="34" charset="0"/>
              </a:defRPr>
            </a:lvl7pPr>
            <a:lvl8pPr marL="3429000" indent="-228600" eaLnBrk="0" fontAlgn="base" hangingPunct="0">
              <a:spcBef>
                <a:spcPct val="0"/>
              </a:spcBef>
              <a:spcAft>
                <a:spcPct val="0"/>
              </a:spcAft>
              <a:defRPr>
                <a:solidFill>
                  <a:schemeClr val="tx1"/>
                </a:solidFill>
                <a:latin typeface="Tw Cen MT" panose="020B0602020104020603" pitchFamily="34" charset="0"/>
              </a:defRPr>
            </a:lvl8pPr>
            <a:lvl9pPr marL="3886200" indent="-228600" eaLnBrk="0" fontAlgn="base" hangingPunct="0">
              <a:spcBef>
                <a:spcPct val="0"/>
              </a:spcBef>
              <a:spcAft>
                <a:spcPct val="0"/>
              </a:spcAft>
              <a:defRPr>
                <a:solidFill>
                  <a:schemeClr val="tx1"/>
                </a:solidFill>
                <a:latin typeface="Tw Cen MT" panose="020B0602020104020603" pitchFamily="34" charset="0"/>
              </a:defRPr>
            </a:lvl9pPr>
          </a:lstStyle>
          <a:p>
            <a:fld id="{40532D22-800F-4625-ABDF-7B112B660B6B}" type="slidenum">
              <a:rPr lang="en-US" altLang="en-US"/>
              <a:pPr/>
              <a:t>37</a:t>
            </a:fld>
            <a:endParaRPr lang="en-US" alt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Slide Image Placeholder 1">
            <a:extLst>
              <a:ext uri="{FF2B5EF4-FFF2-40B4-BE49-F238E27FC236}">
                <a16:creationId xmlns:a16="http://schemas.microsoft.com/office/drawing/2014/main" id="{B335940E-B625-DADC-A391-C953C7DF2AE6}"/>
              </a:ext>
            </a:extLst>
          </p:cNvPr>
          <p:cNvSpPr>
            <a:spLocks noGrp="1" noRot="1" noChangeAspect="1" noTextEdit="1"/>
          </p:cNvSpPr>
          <p:nvPr>
            <p:ph type="sldImg"/>
          </p:nvPr>
        </p:nvSpPr>
        <p:spPr bwMode="auto">
          <a:xfrm>
            <a:off x="274638" y="182563"/>
            <a:ext cx="6546850" cy="3683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a:extLst>
              <a:ext uri="{FF2B5EF4-FFF2-40B4-BE49-F238E27FC236}">
                <a16:creationId xmlns:a16="http://schemas.microsoft.com/office/drawing/2014/main" id="{6F2F17BC-5962-656C-40E8-D0D312CFA5F0}"/>
              </a:ext>
            </a:extLst>
          </p:cNvPr>
          <p:cNvSpPr>
            <a:spLocks noGrp="1"/>
          </p:cNvSpPr>
          <p:nvPr>
            <p:ph type="body" idx="1"/>
          </p:nvPr>
        </p:nvSpPr>
        <p:spPr>
          <a:xfrm>
            <a:off x="268288" y="3833813"/>
            <a:ext cx="6562725" cy="5059362"/>
          </a:xfrm>
        </p:spPr>
        <p:txBody>
          <a:bodyPr tIns="91440"/>
          <a:lstStyle/>
          <a:p>
            <a:pPr eaLnBrk="1" fontAlgn="auto" hangingPunct="1">
              <a:spcBef>
                <a:spcPts val="600"/>
              </a:spcBef>
              <a:spcAft>
                <a:spcPts val="0"/>
              </a:spcAft>
              <a:tabLst>
                <a:tab pos="238454" algn="l"/>
              </a:tabLst>
              <a:defRPr/>
            </a:pPr>
            <a:r>
              <a:rPr lang="en-US" altLang="en-US" sz="1500" b="1" u="sng" dirty="0">
                <a:solidFill>
                  <a:srgbClr val="514843"/>
                </a:solidFill>
                <a:latin typeface="Arial" panose="020B0604020202020204" pitchFamily="34" charset="0"/>
                <a:cs typeface="Arial" panose="020B0604020202020204" pitchFamily="34" charset="0"/>
              </a:rPr>
              <a:t>Instructor Instructions</a:t>
            </a:r>
          </a:p>
          <a:p>
            <a:pPr marL="182880" indent="-182880" eaLnBrk="1" fontAlgn="auto" hangingPunct="1">
              <a:spcBef>
                <a:spcPts val="600"/>
              </a:spcBef>
              <a:spcAft>
                <a:spcPts val="0"/>
              </a:spcAft>
              <a:buFont typeface="Arial" panose="020B0604020202020204" pitchFamily="34" charset="0"/>
              <a:buChar char="•"/>
              <a:tabLst>
                <a:tab pos="238454" algn="l"/>
              </a:tabLst>
              <a:defRPr/>
            </a:pPr>
            <a:r>
              <a:rPr lang="en-US" altLang="en-US" sz="1500" dirty="0">
                <a:solidFill>
                  <a:srgbClr val="514843"/>
                </a:solidFill>
                <a:latin typeface="Arial" panose="020B0604020202020204" pitchFamily="34" charset="0"/>
                <a:cs typeface="Arial" panose="020B0604020202020204" pitchFamily="34" charset="0"/>
              </a:rPr>
              <a:t>Display and discuss slide.</a:t>
            </a:r>
          </a:p>
          <a:p>
            <a:pPr eaLnBrk="1" fontAlgn="auto" hangingPunct="1">
              <a:spcBef>
                <a:spcPts val="605"/>
              </a:spcBef>
              <a:spcAft>
                <a:spcPts val="0"/>
              </a:spcAft>
              <a:tabLst>
                <a:tab pos="238454" algn="l"/>
              </a:tabLst>
              <a:defRPr/>
            </a:pPr>
            <a:r>
              <a:rPr lang="en-US" altLang="en-US" sz="1500" b="1" u="sng" dirty="0">
                <a:solidFill>
                  <a:srgbClr val="514843"/>
                </a:solidFill>
                <a:latin typeface="Arial" panose="020B0604020202020204" pitchFamily="34" charset="0"/>
                <a:cs typeface="Arial" panose="020B0604020202020204" pitchFamily="34" charset="0"/>
              </a:rPr>
              <a:t>Instructor to Say/Paraphrase</a:t>
            </a:r>
          </a:p>
          <a:p>
            <a:pPr eaLnBrk="1" fontAlgn="auto" hangingPunct="1">
              <a:spcBef>
                <a:spcPts val="605"/>
              </a:spcBef>
              <a:spcAft>
                <a:spcPts val="0"/>
              </a:spcAft>
              <a:tabLst>
                <a:tab pos="238454" algn="l"/>
              </a:tabLst>
              <a:defRPr/>
            </a:pPr>
            <a:r>
              <a:rPr lang="en-US" altLang="en-US" sz="1500" dirty="0">
                <a:solidFill>
                  <a:srgbClr val="514843"/>
                </a:solidFill>
                <a:latin typeface="Arial" panose="020B0604020202020204" pitchFamily="34" charset="0"/>
                <a:cs typeface="Arial" panose="020B0604020202020204" pitchFamily="34" charset="0"/>
              </a:rPr>
              <a:t>Remember what we said earlier about readers wanting the bottom line?  As you turn your outline into a draft, you need to keep remembering that readers need maps and other helpful hints about where the message/report is going</a:t>
            </a:r>
          </a:p>
          <a:p>
            <a:pPr marL="171450" indent="-171450" eaLnBrk="1" fontAlgn="auto" hangingPunct="1">
              <a:spcBef>
                <a:spcPts val="600"/>
              </a:spcBef>
              <a:spcAft>
                <a:spcPts val="0"/>
              </a:spcAft>
              <a:buFont typeface="Arial" panose="020B0604020202020204" pitchFamily="34" charset="0"/>
              <a:buChar char="•"/>
              <a:defRPr/>
            </a:pPr>
            <a:r>
              <a:rPr lang="en-US" sz="1500" dirty="0">
                <a:latin typeface="Arial" panose="020B0604020202020204" pitchFamily="34" charset="0"/>
                <a:cs typeface="Arial" panose="020B0604020202020204" pitchFamily="34" charset="0"/>
              </a:rPr>
              <a:t>And we organize the paragraphs in our drafts using advanced organizers, particularly headings (the underlined and/or bolded or larger font headings to report sections) to alert readers to the start of a new section and the main point. And charge paragraphs serve as the lead paragraph in a report section to alert the reader of the subsections and paragraphs to be discussed in that section.</a:t>
            </a:r>
          </a:p>
          <a:p>
            <a:pPr marL="171450" indent="-171450" eaLnBrk="1" fontAlgn="auto" hangingPunct="1">
              <a:spcBef>
                <a:spcPts val="600"/>
              </a:spcBef>
              <a:spcAft>
                <a:spcPts val="0"/>
              </a:spcAft>
              <a:buFont typeface="Arial" panose="020B0604020202020204" pitchFamily="34" charset="0"/>
              <a:buChar char="•"/>
              <a:defRPr/>
            </a:pPr>
            <a:r>
              <a:rPr lang="en-US" sz="1500" dirty="0">
                <a:latin typeface="Arial" panose="020B0604020202020204" pitchFamily="34" charset="0"/>
                <a:cs typeface="Arial" panose="020B0604020202020204" pitchFamily="34" charset="0"/>
              </a:rPr>
              <a:t>The advance organizers function as a road map for readers to go where they need to for certain information and to keep track of where they’ve been in the report and where they’re going.</a:t>
            </a:r>
          </a:p>
          <a:p>
            <a:pPr marL="171450" indent="-171450" eaLnBrk="1" fontAlgn="auto" hangingPunct="1">
              <a:spcBef>
                <a:spcPts val="600"/>
              </a:spcBef>
              <a:spcAft>
                <a:spcPts val="0"/>
              </a:spcAft>
              <a:buFont typeface="Arial" panose="020B0604020202020204" pitchFamily="34" charset="0"/>
              <a:buChar char="•"/>
              <a:defRPr/>
            </a:pPr>
            <a:r>
              <a:rPr lang="en-US" sz="1500" dirty="0">
                <a:latin typeface="Arial" panose="020B0604020202020204" pitchFamily="34" charset="0"/>
                <a:cs typeface="Arial" panose="020B0604020202020204" pitchFamily="34" charset="0"/>
              </a:rPr>
              <a:t>The ultimate goal is for busy readers to read just the report headings and subheadings and get a general sense for the message of the report.</a:t>
            </a:r>
          </a:p>
          <a:p>
            <a:pPr eaLnBrk="1" fontAlgn="auto" hangingPunct="1">
              <a:spcBef>
                <a:spcPts val="600"/>
              </a:spcBef>
              <a:spcAft>
                <a:spcPts val="0"/>
              </a:spcAft>
              <a:buFont typeface="Arial" panose="020B0604020202020204" pitchFamily="34" charset="0"/>
              <a:buNone/>
              <a:defRPr/>
            </a:pPr>
            <a:r>
              <a:rPr lang="en-US" altLang="en-US" sz="1600" b="1" u="sng" dirty="0">
                <a:latin typeface="Euphemia"/>
                <a:cs typeface="Arial" panose="020B0604020202020204" pitchFamily="34" charset="0"/>
              </a:rPr>
              <a:t>Supplemental Materials</a:t>
            </a:r>
          </a:p>
          <a:p>
            <a:pPr marL="285750" indent="-285750" eaLnBrk="1" fontAlgn="auto" hangingPunct="1">
              <a:spcBef>
                <a:spcPts val="600"/>
              </a:spcBef>
              <a:spcAft>
                <a:spcPts val="0"/>
              </a:spcAft>
              <a:buFont typeface="Arial" panose="020B0604020202020204" pitchFamily="34" charset="0"/>
              <a:buChar char="•"/>
              <a:defRPr/>
            </a:pPr>
            <a:r>
              <a:rPr lang="en-US" altLang="en-US" sz="1600" dirty="0">
                <a:latin typeface="Euphemia"/>
                <a:cs typeface="Arial" panose="020B0604020202020204" pitchFamily="34" charset="0"/>
              </a:rPr>
              <a:t>None </a:t>
            </a:r>
            <a:endParaRPr lang="en-US" sz="1600" b="1" dirty="0">
              <a:latin typeface="Euphemia"/>
              <a:cs typeface="Arial" panose="020B0604020202020204" pitchFamily="34" charset="0"/>
            </a:endParaRPr>
          </a:p>
          <a:p>
            <a:pPr eaLnBrk="1" fontAlgn="auto" hangingPunct="1">
              <a:spcBef>
                <a:spcPts val="600"/>
              </a:spcBef>
              <a:spcAft>
                <a:spcPts val="0"/>
              </a:spcAft>
              <a:buFont typeface="Arial" panose="020B0604020202020204" pitchFamily="34" charset="0"/>
              <a:buNone/>
              <a:defRPr/>
            </a:pPr>
            <a:endParaRPr lang="en-US" sz="1500" dirty="0">
              <a:latin typeface="Arial" panose="020B0604020202020204" pitchFamily="34" charset="0"/>
              <a:cs typeface="Arial" panose="020B0604020202020204" pitchFamily="34" charset="0"/>
            </a:endParaRPr>
          </a:p>
        </p:txBody>
      </p:sp>
      <p:sp>
        <p:nvSpPr>
          <p:cNvPr id="99332" name="Slide Number Placeholder 3">
            <a:extLst>
              <a:ext uri="{FF2B5EF4-FFF2-40B4-BE49-F238E27FC236}">
                <a16:creationId xmlns:a16="http://schemas.microsoft.com/office/drawing/2014/main" id="{0AA8510E-40A9-91D3-3DA0-2D0D452B42C2}"/>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w Cen MT" panose="020B0602020104020603" pitchFamily="34" charset="0"/>
              </a:defRPr>
            </a:lvl1pPr>
            <a:lvl2pPr marL="742950" indent="-285750">
              <a:defRPr>
                <a:solidFill>
                  <a:schemeClr val="tx1"/>
                </a:solidFill>
                <a:latin typeface="Tw Cen MT" panose="020B0602020104020603" pitchFamily="34" charset="0"/>
              </a:defRPr>
            </a:lvl2pPr>
            <a:lvl3pPr marL="1143000" indent="-228600">
              <a:defRPr>
                <a:solidFill>
                  <a:schemeClr val="tx1"/>
                </a:solidFill>
                <a:latin typeface="Tw Cen MT" panose="020B0602020104020603" pitchFamily="34" charset="0"/>
              </a:defRPr>
            </a:lvl3pPr>
            <a:lvl4pPr marL="1600200" indent="-228600">
              <a:defRPr>
                <a:solidFill>
                  <a:schemeClr val="tx1"/>
                </a:solidFill>
                <a:latin typeface="Tw Cen MT" panose="020B0602020104020603" pitchFamily="34" charset="0"/>
              </a:defRPr>
            </a:lvl4pPr>
            <a:lvl5pPr marL="2057400" indent="-228600">
              <a:defRPr>
                <a:solidFill>
                  <a:schemeClr val="tx1"/>
                </a:solidFill>
                <a:latin typeface="Tw Cen MT" panose="020B0602020104020603" pitchFamily="34" charset="0"/>
              </a:defRPr>
            </a:lvl5pPr>
            <a:lvl6pPr marL="2514600" indent="-228600" eaLnBrk="0" fontAlgn="base" hangingPunct="0">
              <a:spcBef>
                <a:spcPct val="0"/>
              </a:spcBef>
              <a:spcAft>
                <a:spcPct val="0"/>
              </a:spcAft>
              <a:defRPr>
                <a:solidFill>
                  <a:schemeClr val="tx1"/>
                </a:solidFill>
                <a:latin typeface="Tw Cen MT" panose="020B0602020104020603" pitchFamily="34" charset="0"/>
              </a:defRPr>
            </a:lvl6pPr>
            <a:lvl7pPr marL="2971800" indent="-228600" eaLnBrk="0" fontAlgn="base" hangingPunct="0">
              <a:spcBef>
                <a:spcPct val="0"/>
              </a:spcBef>
              <a:spcAft>
                <a:spcPct val="0"/>
              </a:spcAft>
              <a:defRPr>
                <a:solidFill>
                  <a:schemeClr val="tx1"/>
                </a:solidFill>
                <a:latin typeface="Tw Cen MT" panose="020B0602020104020603" pitchFamily="34" charset="0"/>
              </a:defRPr>
            </a:lvl7pPr>
            <a:lvl8pPr marL="3429000" indent="-228600" eaLnBrk="0" fontAlgn="base" hangingPunct="0">
              <a:spcBef>
                <a:spcPct val="0"/>
              </a:spcBef>
              <a:spcAft>
                <a:spcPct val="0"/>
              </a:spcAft>
              <a:defRPr>
                <a:solidFill>
                  <a:schemeClr val="tx1"/>
                </a:solidFill>
                <a:latin typeface="Tw Cen MT" panose="020B0602020104020603" pitchFamily="34" charset="0"/>
              </a:defRPr>
            </a:lvl8pPr>
            <a:lvl9pPr marL="3886200" indent="-228600" eaLnBrk="0" fontAlgn="base" hangingPunct="0">
              <a:spcBef>
                <a:spcPct val="0"/>
              </a:spcBef>
              <a:spcAft>
                <a:spcPct val="0"/>
              </a:spcAft>
              <a:defRPr>
                <a:solidFill>
                  <a:schemeClr val="tx1"/>
                </a:solidFill>
                <a:latin typeface="Tw Cen MT" panose="020B0602020104020603" pitchFamily="34" charset="0"/>
              </a:defRPr>
            </a:lvl9pPr>
          </a:lstStyle>
          <a:p>
            <a:fld id="{0658FD58-82B2-4053-91AA-63B7C94FD0C0}" type="slidenum">
              <a:rPr lang="en-US" altLang="en-US"/>
              <a:pPr/>
              <a:t>38</a:t>
            </a:fld>
            <a:endParaRPr lang="en-US" alt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Slide Image Placeholder 1">
            <a:extLst>
              <a:ext uri="{FF2B5EF4-FFF2-40B4-BE49-F238E27FC236}">
                <a16:creationId xmlns:a16="http://schemas.microsoft.com/office/drawing/2014/main" id="{B511DDAA-F5E3-847C-5CF5-3D0FB0E077EE}"/>
              </a:ext>
            </a:extLst>
          </p:cNvPr>
          <p:cNvSpPr>
            <a:spLocks noGrp="1" noRot="1" noChangeAspect="1" noTextEdit="1"/>
          </p:cNvSpPr>
          <p:nvPr>
            <p:ph type="sldImg"/>
          </p:nvPr>
        </p:nvSpPr>
        <p:spPr bwMode="auto">
          <a:xfrm>
            <a:off x="274638" y="182563"/>
            <a:ext cx="6546850" cy="3683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5651" name="Notes Placeholder 2">
            <a:extLst>
              <a:ext uri="{FF2B5EF4-FFF2-40B4-BE49-F238E27FC236}">
                <a16:creationId xmlns:a16="http://schemas.microsoft.com/office/drawing/2014/main" id="{1F1C1341-D308-A021-68FA-8D4BF41D3D99}"/>
              </a:ext>
            </a:extLst>
          </p:cNvPr>
          <p:cNvSpPr>
            <a:spLocks noGrp="1"/>
          </p:cNvSpPr>
          <p:nvPr>
            <p:ph type="body" idx="1"/>
          </p:nvPr>
        </p:nvSpPr>
        <p:spPr bwMode="auto">
          <a:xfrm>
            <a:off x="268288" y="3833813"/>
            <a:ext cx="6562725" cy="5059362"/>
          </a:xfrm>
        </p:spPr>
        <p:txBody>
          <a:bodyPr wrap="square" tIns="91440" numCol="1" anchor="t" anchorCtr="0" compatLnSpc="1">
            <a:prstTxWarp prst="textNoShape">
              <a:avLst/>
            </a:prstTxWarp>
          </a:bodyPr>
          <a:lstStyle/>
          <a:p>
            <a:pPr eaLnBrk="1" hangingPunct="1">
              <a:spcBef>
                <a:spcPts val="600"/>
              </a:spcBef>
              <a:defRPr/>
            </a:pPr>
            <a:r>
              <a:rPr lang="en-US" altLang="en-US" sz="1500" b="1" u="sng" dirty="0">
                <a:latin typeface="Arial" panose="020B0604020202020204" pitchFamily="34" charset="0"/>
                <a:cs typeface="Arial" panose="020B0604020202020204" pitchFamily="34" charset="0"/>
              </a:rPr>
              <a:t>Instructor Instructions</a:t>
            </a:r>
          </a:p>
          <a:p>
            <a:pPr eaLnBrk="1" hangingPunct="1">
              <a:spcBef>
                <a:spcPts val="600"/>
              </a:spcBef>
              <a:buFontTx/>
              <a:buChar char="•"/>
              <a:defRPr/>
            </a:pPr>
            <a:r>
              <a:rPr lang="en-US" altLang="en-US" sz="1500" dirty="0">
                <a:latin typeface="Arial" panose="020B0604020202020204" pitchFamily="34" charset="0"/>
                <a:cs typeface="Arial" panose="020B0604020202020204" pitchFamily="34" charset="0"/>
              </a:rPr>
              <a:t>Display and discuss slide.</a:t>
            </a:r>
          </a:p>
          <a:p>
            <a:pPr eaLnBrk="1" hangingPunct="1">
              <a:spcBef>
                <a:spcPts val="600"/>
              </a:spcBef>
              <a:defRPr/>
            </a:pPr>
            <a:r>
              <a:rPr lang="en-US" altLang="en-US" sz="1500" b="1" u="sng" dirty="0">
                <a:latin typeface="Arial" panose="020B0604020202020204" pitchFamily="34" charset="0"/>
                <a:cs typeface="Arial" panose="020B0604020202020204" pitchFamily="34" charset="0"/>
              </a:rPr>
              <a:t>Instructor to Say/Paraphrase</a:t>
            </a:r>
          </a:p>
          <a:p>
            <a:pPr eaLnBrk="1" hangingPunct="1">
              <a:spcBef>
                <a:spcPts val="600"/>
              </a:spcBef>
              <a:buFontTx/>
              <a:buChar char="•"/>
              <a:defRPr/>
            </a:pPr>
            <a:r>
              <a:rPr lang="en-US" altLang="en-US" sz="1500" dirty="0">
                <a:latin typeface="Arial" panose="020B0604020202020204" pitchFamily="34" charset="0"/>
                <a:cs typeface="Arial" panose="020B0604020202020204" pitchFamily="34" charset="0"/>
              </a:rPr>
              <a:t>And this is where we transition from the message-oriented outline to begin laying crafting the detailed narrative for the Issue Brief or other written product, </a:t>
            </a:r>
          </a:p>
          <a:p>
            <a:pPr eaLnBrk="1" hangingPunct="1">
              <a:spcBef>
                <a:spcPts val="600"/>
              </a:spcBef>
              <a:buFontTx/>
              <a:buChar char="•"/>
              <a:defRPr/>
            </a:pPr>
            <a:r>
              <a:rPr lang="en-US" altLang="en-US" sz="1500" dirty="0">
                <a:latin typeface="Arial" panose="020B0604020202020204" pitchFamily="34" charset="0"/>
                <a:cs typeface="Arial" panose="020B0604020202020204" pitchFamily="34" charset="0"/>
              </a:rPr>
              <a:t>Message-oriented outlines distill the findings.  Then you need to layout the story through headings, subheadings and paragraphs.  </a:t>
            </a:r>
          </a:p>
          <a:p>
            <a:pPr eaLnBrk="1" hangingPunct="1">
              <a:spcBef>
                <a:spcPts val="600"/>
              </a:spcBef>
              <a:buFontTx/>
              <a:buChar char="•"/>
              <a:defRPr/>
            </a:pPr>
            <a:r>
              <a:rPr lang="en-US" altLang="en-US" sz="1500" dirty="0">
                <a:latin typeface="Arial" panose="020B0604020202020204" pitchFamily="34" charset="0"/>
                <a:cs typeface="Arial" panose="020B0604020202020204" pitchFamily="34" charset="0"/>
              </a:rPr>
              <a:t>Visuals can be helpful with laying out critical data.  </a:t>
            </a:r>
          </a:p>
          <a:p>
            <a:pPr eaLnBrk="1" hangingPunct="1">
              <a:spcBef>
                <a:spcPts val="600"/>
              </a:spcBef>
              <a:buFontTx/>
              <a:buChar char="•"/>
              <a:defRPr/>
            </a:pPr>
            <a:r>
              <a:rPr lang="en-US" altLang="en-US" sz="1500" dirty="0">
                <a:latin typeface="Arial" panose="020B0604020202020204" pitchFamily="34" charset="0"/>
                <a:cs typeface="Arial" panose="020B0604020202020204" pitchFamily="34" charset="0"/>
              </a:rPr>
              <a:t>The level of detail can vary.  </a:t>
            </a:r>
          </a:p>
          <a:p>
            <a:pPr eaLnBrk="1" hangingPunct="1">
              <a:spcBef>
                <a:spcPts val="600"/>
              </a:spcBef>
              <a:buFontTx/>
              <a:buChar char="•"/>
              <a:defRPr/>
            </a:pPr>
            <a:r>
              <a:rPr lang="en-US" altLang="en-US" sz="1500" dirty="0">
                <a:latin typeface="Arial" panose="020B0604020202020204" pitchFamily="34" charset="0"/>
                <a:cs typeface="Arial" panose="020B0604020202020204" pitchFamily="34" charset="0"/>
              </a:rPr>
              <a:t>These structures provide the team a roadmap to do the actual drafting.  </a:t>
            </a:r>
          </a:p>
          <a:p>
            <a:pPr eaLnBrk="1" hangingPunct="1">
              <a:spcBef>
                <a:spcPts val="600"/>
              </a:spcBef>
              <a:buFontTx/>
              <a:buChar char="•"/>
              <a:defRPr/>
            </a:pPr>
            <a:r>
              <a:rPr lang="en-US" altLang="en-US" sz="1500" dirty="0">
                <a:latin typeface="Arial" panose="020B0604020202020204" pitchFamily="34" charset="0"/>
                <a:cs typeface="Arial" panose="020B0604020202020204" pitchFamily="34" charset="0"/>
              </a:rPr>
              <a:t>What approaches have you used to organize the detail drafting?</a:t>
            </a:r>
          </a:p>
          <a:p>
            <a:pPr eaLnBrk="1" fontAlgn="auto" hangingPunct="1">
              <a:spcBef>
                <a:spcPts val="600"/>
              </a:spcBef>
              <a:spcAft>
                <a:spcPts val="0"/>
              </a:spcAft>
              <a:buFont typeface="Arial" panose="020B0604020202020204" pitchFamily="34" charset="0"/>
              <a:buNone/>
              <a:defRPr/>
            </a:pPr>
            <a:r>
              <a:rPr lang="en-US" altLang="en-US" sz="1600" b="1" u="sng" dirty="0">
                <a:latin typeface="Euphemia"/>
                <a:cs typeface="Arial" panose="020B0604020202020204" pitchFamily="34" charset="0"/>
              </a:rPr>
              <a:t>Supplemental Materials</a:t>
            </a:r>
          </a:p>
          <a:p>
            <a:pPr marL="285750" indent="-285750" eaLnBrk="1" fontAlgn="auto" hangingPunct="1">
              <a:spcBef>
                <a:spcPts val="600"/>
              </a:spcBef>
              <a:spcAft>
                <a:spcPts val="0"/>
              </a:spcAft>
              <a:buFont typeface="Arial" panose="020B0604020202020204" pitchFamily="34" charset="0"/>
              <a:buChar char="•"/>
              <a:defRPr/>
            </a:pPr>
            <a:r>
              <a:rPr lang="en-US" altLang="en-US" sz="1600" dirty="0">
                <a:latin typeface="Euphemia"/>
                <a:cs typeface="Arial" panose="020B0604020202020204" pitchFamily="34" charset="0"/>
              </a:rPr>
              <a:t>None </a:t>
            </a:r>
            <a:endParaRPr lang="en-US" sz="1600" b="1" dirty="0">
              <a:latin typeface="Euphemia"/>
              <a:cs typeface="Arial" panose="020B0604020202020204" pitchFamily="34" charset="0"/>
            </a:endParaRPr>
          </a:p>
          <a:p>
            <a:pPr eaLnBrk="1" hangingPunct="1">
              <a:spcBef>
                <a:spcPts val="600"/>
              </a:spcBef>
              <a:defRPr/>
            </a:pPr>
            <a:endParaRPr lang="en-US" altLang="en-US" sz="1500" dirty="0">
              <a:latin typeface="Arial" panose="020B0604020202020204" pitchFamily="34" charset="0"/>
              <a:cs typeface="Arial" panose="020B0604020202020204" pitchFamily="34" charset="0"/>
            </a:endParaRPr>
          </a:p>
        </p:txBody>
      </p:sp>
      <p:sp>
        <p:nvSpPr>
          <p:cNvPr id="101380" name="Slide Number Placeholder 3">
            <a:extLst>
              <a:ext uri="{FF2B5EF4-FFF2-40B4-BE49-F238E27FC236}">
                <a16:creationId xmlns:a16="http://schemas.microsoft.com/office/drawing/2014/main" id="{71011669-B18E-0E1D-2824-A0D8DC176160}"/>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w Cen MT" panose="020B0602020104020603" pitchFamily="34" charset="0"/>
              </a:defRPr>
            </a:lvl1pPr>
            <a:lvl2pPr marL="742950" indent="-285750">
              <a:defRPr>
                <a:solidFill>
                  <a:schemeClr val="tx1"/>
                </a:solidFill>
                <a:latin typeface="Tw Cen MT" panose="020B0602020104020603" pitchFamily="34" charset="0"/>
              </a:defRPr>
            </a:lvl2pPr>
            <a:lvl3pPr marL="1143000" indent="-228600">
              <a:defRPr>
                <a:solidFill>
                  <a:schemeClr val="tx1"/>
                </a:solidFill>
                <a:latin typeface="Tw Cen MT" panose="020B0602020104020603" pitchFamily="34" charset="0"/>
              </a:defRPr>
            </a:lvl3pPr>
            <a:lvl4pPr marL="1600200" indent="-228600">
              <a:defRPr>
                <a:solidFill>
                  <a:schemeClr val="tx1"/>
                </a:solidFill>
                <a:latin typeface="Tw Cen MT" panose="020B0602020104020603" pitchFamily="34" charset="0"/>
              </a:defRPr>
            </a:lvl4pPr>
            <a:lvl5pPr marL="2057400" indent="-228600">
              <a:defRPr>
                <a:solidFill>
                  <a:schemeClr val="tx1"/>
                </a:solidFill>
                <a:latin typeface="Tw Cen MT" panose="020B0602020104020603" pitchFamily="34" charset="0"/>
              </a:defRPr>
            </a:lvl5pPr>
            <a:lvl6pPr marL="2514600" indent="-228600" eaLnBrk="0" fontAlgn="base" hangingPunct="0">
              <a:spcBef>
                <a:spcPct val="0"/>
              </a:spcBef>
              <a:spcAft>
                <a:spcPct val="0"/>
              </a:spcAft>
              <a:defRPr>
                <a:solidFill>
                  <a:schemeClr val="tx1"/>
                </a:solidFill>
                <a:latin typeface="Tw Cen MT" panose="020B0602020104020603" pitchFamily="34" charset="0"/>
              </a:defRPr>
            </a:lvl6pPr>
            <a:lvl7pPr marL="2971800" indent="-228600" eaLnBrk="0" fontAlgn="base" hangingPunct="0">
              <a:spcBef>
                <a:spcPct val="0"/>
              </a:spcBef>
              <a:spcAft>
                <a:spcPct val="0"/>
              </a:spcAft>
              <a:defRPr>
                <a:solidFill>
                  <a:schemeClr val="tx1"/>
                </a:solidFill>
                <a:latin typeface="Tw Cen MT" panose="020B0602020104020603" pitchFamily="34" charset="0"/>
              </a:defRPr>
            </a:lvl7pPr>
            <a:lvl8pPr marL="3429000" indent="-228600" eaLnBrk="0" fontAlgn="base" hangingPunct="0">
              <a:spcBef>
                <a:spcPct val="0"/>
              </a:spcBef>
              <a:spcAft>
                <a:spcPct val="0"/>
              </a:spcAft>
              <a:defRPr>
                <a:solidFill>
                  <a:schemeClr val="tx1"/>
                </a:solidFill>
                <a:latin typeface="Tw Cen MT" panose="020B0602020104020603" pitchFamily="34" charset="0"/>
              </a:defRPr>
            </a:lvl8pPr>
            <a:lvl9pPr marL="3886200" indent="-228600" eaLnBrk="0" fontAlgn="base" hangingPunct="0">
              <a:spcBef>
                <a:spcPct val="0"/>
              </a:spcBef>
              <a:spcAft>
                <a:spcPct val="0"/>
              </a:spcAft>
              <a:defRPr>
                <a:solidFill>
                  <a:schemeClr val="tx1"/>
                </a:solidFill>
                <a:latin typeface="Tw Cen MT" panose="020B0602020104020603" pitchFamily="34" charset="0"/>
              </a:defRPr>
            </a:lvl9pPr>
          </a:lstStyle>
          <a:p>
            <a:fld id="{E41AE360-7EBF-409C-8F9C-469EF5781C1D}" type="slidenum">
              <a:rPr lang="en-US" altLang="en-US"/>
              <a:pPr/>
              <a:t>39</a:t>
            </a:fld>
            <a:endParaRPr lang="en-US"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Slide Image Placeholder 1">
            <a:extLst>
              <a:ext uri="{FF2B5EF4-FFF2-40B4-BE49-F238E27FC236}">
                <a16:creationId xmlns:a16="http://schemas.microsoft.com/office/drawing/2014/main" id="{2E155096-5F8A-C58D-35D1-2652FE16D27E}"/>
              </a:ext>
            </a:extLst>
          </p:cNvPr>
          <p:cNvSpPr>
            <a:spLocks noGrp="1" noRot="1" noChangeAspect="1" noTextEdit="1"/>
          </p:cNvSpPr>
          <p:nvPr>
            <p:ph type="sldImg"/>
          </p:nvPr>
        </p:nvSpPr>
        <p:spPr bwMode="auto">
          <a:xfrm>
            <a:off x="274638" y="185738"/>
            <a:ext cx="6546850" cy="3683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a:extLst>
              <a:ext uri="{FF2B5EF4-FFF2-40B4-BE49-F238E27FC236}">
                <a16:creationId xmlns:a16="http://schemas.microsoft.com/office/drawing/2014/main" id="{0EE62FCB-E18C-2212-2A57-AB5E27CB8873}"/>
              </a:ext>
            </a:extLst>
          </p:cNvPr>
          <p:cNvSpPr>
            <a:spLocks noGrp="1"/>
          </p:cNvSpPr>
          <p:nvPr>
            <p:ph type="body" idx="1"/>
          </p:nvPr>
        </p:nvSpPr>
        <p:spPr>
          <a:xfrm>
            <a:off x="266700" y="3903663"/>
            <a:ext cx="6562725" cy="5059362"/>
          </a:xfrm>
        </p:spPr>
        <p:txBody>
          <a:bodyPr tIns="91440"/>
          <a:lstStyle/>
          <a:p>
            <a:pPr eaLnBrk="1" fontAlgn="auto" hangingPunct="1">
              <a:spcBef>
                <a:spcPts val="600"/>
              </a:spcBef>
              <a:spcAft>
                <a:spcPts val="0"/>
              </a:spcAft>
              <a:defRPr/>
            </a:pPr>
            <a:r>
              <a:rPr lang="en-US" altLang="en-US" sz="1400" b="1" u="sng" dirty="0">
                <a:latin typeface="+mn-lt"/>
                <a:cs typeface="Arial" panose="020B0604020202020204" pitchFamily="34" charset="0"/>
              </a:rPr>
              <a:t>Instructor Instructions:</a:t>
            </a:r>
          </a:p>
          <a:p>
            <a:pPr marL="285750" indent="-285750" eaLnBrk="1" fontAlgn="auto" hangingPunct="1">
              <a:spcBef>
                <a:spcPts val="600"/>
              </a:spcBef>
              <a:spcAft>
                <a:spcPts val="0"/>
              </a:spcAft>
              <a:buFont typeface="Arial" panose="020B0604020202020204" pitchFamily="34" charset="0"/>
              <a:buChar char="•"/>
              <a:defRPr/>
            </a:pPr>
            <a:r>
              <a:rPr lang="en-US" altLang="en-US" sz="1400" dirty="0">
                <a:latin typeface="+mn-lt"/>
                <a:cs typeface="Arial" panose="020B0604020202020204" pitchFamily="34" charset="0"/>
              </a:rPr>
              <a:t>Display slide and discuss.</a:t>
            </a:r>
          </a:p>
          <a:p>
            <a:pPr eaLnBrk="1" fontAlgn="auto" hangingPunct="1">
              <a:spcBef>
                <a:spcPts val="600"/>
              </a:spcBef>
              <a:spcAft>
                <a:spcPts val="0"/>
              </a:spcAft>
              <a:defRPr/>
            </a:pPr>
            <a:r>
              <a:rPr lang="en-US" altLang="en-US" sz="1400" b="1" u="sng" dirty="0">
                <a:latin typeface="+mn-lt"/>
                <a:cs typeface="Arial" panose="020B0604020202020204" pitchFamily="34" charset="0"/>
              </a:rPr>
              <a:t>Instructor to Say/Paraphrase</a:t>
            </a:r>
          </a:p>
          <a:p>
            <a:pPr marL="172839" indent="-172839" eaLnBrk="1" fontAlgn="auto" hangingPunct="1">
              <a:spcBef>
                <a:spcPts val="600"/>
              </a:spcBef>
              <a:spcAft>
                <a:spcPts val="0"/>
              </a:spcAft>
              <a:buFontTx/>
              <a:buChar char="•"/>
              <a:defRPr/>
            </a:pPr>
            <a:r>
              <a:rPr lang="en-US" sz="1400" dirty="0">
                <a:latin typeface="+mn-lt"/>
                <a:cs typeface="Arial" panose="020B0604020202020204" pitchFamily="34" charset="0"/>
              </a:rPr>
              <a:t>Writing’s extremely important to a successful career, and analysts work and succeed at improving their writing skills throughout their careers.  </a:t>
            </a:r>
          </a:p>
          <a:p>
            <a:pPr marL="172839" indent="-172839" eaLnBrk="1" fontAlgn="auto" hangingPunct="1">
              <a:spcBef>
                <a:spcPts val="600"/>
              </a:spcBef>
              <a:spcAft>
                <a:spcPts val="0"/>
              </a:spcAft>
              <a:buFontTx/>
              <a:buChar char="•"/>
              <a:defRPr/>
            </a:pPr>
            <a:r>
              <a:rPr lang="en-US" sz="1400" dirty="0">
                <a:latin typeface="+mn-lt"/>
                <a:cs typeface="Arial" panose="020B0604020202020204" pitchFamily="34" charset="0"/>
              </a:rPr>
              <a:t>It takes years to become a good writer, and the best writers often are promoted quickly to higher levels in organizations.</a:t>
            </a:r>
          </a:p>
          <a:p>
            <a:pPr marL="172839" indent="-172839" eaLnBrk="1" fontAlgn="auto" hangingPunct="1">
              <a:spcBef>
                <a:spcPts val="600"/>
              </a:spcBef>
              <a:spcAft>
                <a:spcPts val="0"/>
              </a:spcAft>
              <a:buFontTx/>
              <a:buChar char="•"/>
              <a:defRPr/>
            </a:pPr>
            <a:r>
              <a:rPr lang="en-US" sz="1400" dirty="0">
                <a:latin typeface="+mn-lt"/>
                <a:cs typeface="Arial" panose="020B0604020202020204" pitchFamily="34" charset="0"/>
              </a:rPr>
              <a:t>By the end of this course, you’ll have expanded your toolbox for outlining your message and drafting the supporting narrative, along with an enhanced understanding of key writing principles that you can apply to your own writing, as well as strategic approaches for reviewing your own work.</a:t>
            </a:r>
          </a:p>
          <a:p>
            <a:pPr marL="184361" indent="-184361" eaLnBrk="1" fontAlgn="auto" hangingPunct="1">
              <a:spcBef>
                <a:spcPts val="600"/>
              </a:spcBef>
              <a:spcAft>
                <a:spcPts val="0"/>
              </a:spcAft>
              <a:buFont typeface="Arial" panose="020B0604020202020204" pitchFamily="34" charset="0"/>
              <a:buChar char="•"/>
              <a:defRPr/>
            </a:pPr>
            <a:r>
              <a:rPr lang="en-US" sz="1400" dirty="0">
                <a:latin typeface="+mn-lt"/>
                <a:cs typeface="Arial" panose="020B0604020202020204" pitchFamily="34" charset="0"/>
              </a:rPr>
              <a:t>In this course we’ll discuss</a:t>
            </a:r>
          </a:p>
          <a:p>
            <a:pPr marL="368723" lvl="1" indent="-184361" eaLnBrk="1" fontAlgn="auto" hangingPunct="1">
              <a:spcBef>
                <a:spcPts val="600"/>
              </a:spcBef>
              <a:spcAft>
                <a:spcPts val="0"/>
              </a:spcAft>
              <a:buFont typeface="Arial" panose="020B0604020202020204" pitchFamily="34" charset="0"/>
              <a:buChar char="•"/>
              <a:defRPr/>
            </a:pPr>
            <a:r>
              <a:rPr lang="en-US" sz="1400" dirty="0">
                <a:latin typeface="+mn-lt"/>
                <a:cs typeface="Arial" panose="020B0604020202020204" pitchFamily="34" charset="0"/>
              </a:rPr>
              <a:t>The relationship of the objectives of the analysis to the report message and the linkage between the objectives to the evidence identified and to the recommendations.</a:t>
            </a:r>
          </a:p>
          <a:p>
            <a:pPr marL="368723" lvl="1" indent="-184361" eaLnBrk="1" fontAlgn="auto" hangingPunct="1">
              <a:spcBef>
                <a:spcPts val="600"/>
              </a:spcBef>
              <a:spcAft>
                <a:spcPts val="0"/>
              </a:spcAft>
              <a:buFont typeface="Arial" panose="020B0604020202020204" pitchFamily="34" charset="0"/>
              <a:buChar char="•"/>
              <a:defRPr/>
            </a:pPr>
            <a:r>
              <a:rPr lang="en-US" sz="1400" dirty="0">
                <a:latin typeface="+mn-lt"/>
                <a:cs typeface="Arial" panose="020B0604020202020204" pitchFamily="34" charset="0"/>
              </a:rPr>
              <a:t>Developing a strong message-oriented outline to guide you in drafting the narrative</a:t>
            </a:r>
          </a:p>
          <a:p>
            <a:pPr marL="368723" lvl="1" indent="-184361" eaLnBrk="1" fontAlgn="auto" hangingPunct="1">
              <a:spcBef>
                <a:spcPts val="600"/>
              </a:spcBef>
              <a:spcAft>
                <a:spcPts val="0"/>
              </a:spcAft>
              <a:buFont typeface="Arial" panose="020B0604020202020204" pitchFamily="34" charset="0"/>
              <a:buChar char="•"/>
              <a:defRPr/>
            </a:pPr>
            <a:r>
              <a:rPr lang="en-US" sz="1400" dirty="0">
                <a:latin typeface="+mn-lt"/>
                <a:cs typeface="Arial" panose="020B0604020202020204" pitchFamily="34" charset="0"/>
              </a:rPr>
              <a:t>Employing key writing principles, including writing concisely and clearly for the reader, presenting the evidence in an understandable manner and logical flow.</a:t>
            </a:r>
          </a:p>
          <a:p>
            <a:pPr marL="368723" lvl="1" indent="-184361" eaLnBrk="1" fontAlgn="auto" hangingPunct="1">
              <a:spcBef>
                <a:spcPts val="600"/>
              </a:spcBef>
              <a:spcAft>
                <a:spcPts val="0"/>
              </a:spcAft>
              <a:buFont typeface="Arial" panose="020B0604020202020204" pitchFamily="34" charset="0"/>
              <a:buChar char="•"/>
              <a:defRPr/>
            </a:pPr>
            <a:r>
              <a:rPr lang="en-US" sz="1400" dirty="0">
                <a:latin typeface="+mn-lt"/>
                <a:cs typeface="Arial" panose="020B0604020202020204" pitchFamily="34" charset="0"/>
              </a:rPr>
              <a:t>And effective and efficient approaches for reviewing your draft.</a:t>
            </a:r>
          </a:p>
          <a:p>
            <a:pPr marL="184361" indent="-184361" eaLnBrk="1" fontAlgn="auto" hangingPunct="1">
              <a:spcBef>
                <a:spcPts val="600"/>
              </a:spcBef>
              <a:spcAft>
                <a:spcPts val="0"/>
              </a:spcAft>
              <a:buFont typeface="Arial" panose="020B0604020202020204" pitchFamily="34" charset="0"/>
              <a:buChar char="•"/>
              <a:defRPr/>
            </a:pPr>
            <a:r>
              <a:rPr lang="en-US" altLang="en-US" sz="1400" dirty="0">
                <a:latin typeface="+mn-lt"/>
                <a:cs typeface="Arial" panose="020B0604020202020204" pitchFamily="34" charset="0"/>
              </a:rPr>
              <a:t>We’ll discuss GAO practices that relate overall to business writing to illustrate approaches you can use in your writing.</a:t>
            </a:r>
          </a:p>
          <a:p>
            <a:pPr marL="184361" indent="-184361" eaLnBrk="1" fontAlgn="auto" hangingPunct="1">
              <a:spcBef>
                <a:spcPts val="600"/>
              </a:spcBef>
              <a:spcAft>
                <a:spcPts val="0"/>
              </a:spcAft>
              <a:buFont typeface="Arial" panose="020B0604020202020204" pitchFamily="34" charset="0"/>
              <a:buChar char="•"/>
              <a:defRPr/>
            </a:pPr>
            <a:r>
              <a:rPr lang="en-US" altLang="en-US" sz="1400" dirty="0">
                <a:latin typeface="+mn-lt"/>
                <a:cs typeface="Arial" panose="020B0604020202020204" pitchFamily="34" charset="0"/>
              </a:rPr>
              <a:t>And w</a:t>
            </a:r>
            <a:r>
              <a:rPr lang="en-US" sz="1400" dirty="0">
                <a:latin typeface="+mn-lt"/>
                <a:cs typeface="Arial" panose="020B0604020202020204" pitchFamily="34" charset="0"/>
              </a:rPr>
              <a:t>e’ll use exercises to reinforce points and have some fun working together.</a:t>
            </a:r>
          </a:p>
          <a:p>
            <a:pPr eaLnBrk="1" fontAlgn="auto" hangingPunct="1">
              <a:spcBef>
                <a:spcPts val="600"/>
              </a:spcBef>
              <a:spcAft>
                <a:spcPts val="0"/>
              </a:spcAft>
              <a:buFont typeface="Arial" panose="020B0604020202020204" pitchFamily="34" charset="0"/>
              <a:buNone/>
              <a:defRPr/>
            </a:pPr>
            <a:r>
              <a:rPr lang="en-US" altLang="en-US" sz="1400" b="1" u="sng" dirty="0">
                <a:solidFill>
                  <a:srgbClr val="514843"/>
                </a:solidFill>
                <a:latin typeface="+mn-lt"/>
                <a:cs typeface="Arial" panose="020B0604020202020204" pitchFamily="34" charset="0"/>
              </a:rPr>
              <a:t>Supplemental Materials</a:t>
            </a:r>
          </a:p>
          <a:p>
            <a:pPr marL="285750" indent="-285750" eaLnBrk="1" fontAlgn="auto" hangingPunct="1">
              <a:spcBef>
                <a:spcPts val="600"/>
              </a:spcBef>
              <a:spcAft>
                <a:spcPts val="0"/>
              </a:spcAft>
              <a:buFont typeface="Arial" panose="020B0604020202020204" pitchFamily="34" charset="0"/>
              <a:buChar char="•"/>
              <a:defRPr/>
            </a:pPr>
            <a:r>
              <a:rPr lang="en-US" altLang="en-US" sz="1400" dirty="0">
                <a:solidFill>
                  <a:srgbClr val="514843"/>
                </a:solidFill>
                <a:latin typeface="+mn-lt"/>
                <a:cs typeface="Arial" panose="020B0604020202020204" pitchFamily="34" charset="0"/>
              </a:rPr>
              <a:t>None</a:t>
            </a:r>
          </a:p>
        </p:txBody>
      </p:sp>
      <p:sp>
        <p:nvSpPr>
          <p:cNvPr id="19460" name="Slide Number Placeholder 3">
            <a:extLst>
              <a:ext uri="{FF2B5EF4-FFF2-40B4-BE49-F238E27FC236}">
                <a16:creationId xmlns:a16="http://schemas.microsoft.com/office/drawing/2014/main" id="{1E19CA39-75CA-2C54-6B65-32DA46356192}"/>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w Cen MT" panose="020B0602020104020603" pitchFamily="34" charset="0"/>
              </a:defRPr>
            </a:lvl1pPr>
            <a:lvl2pPr marL="742950" indent="-285750">
              <a:defRPr>
                <a:solidFill>
                  <a:schemeClr val="tx1"/>
                </a:solidFill>
                <a:latin typeface="Tw Cen MT" panose="020B0602020104020603" pitchFamily="34" charset="0"/>
              </a:defRPr>
            </a:lvl2pPr>
            <a:lvl3pPr marL="1143000" indent="-228600">
              <a:defRPr>
                <a:solidFill>
                  <a:schemeClr val="tx1"/>
                </a:solidFill>
                <a:latin typeface="Tw Cen MT" panose="020B0602020104020603" pitchFamily="34" charset="0"/>
              </a:defRPr>
            </a:lvl3pPr>
            <a:lvl4pPr marL="1600200" indent="-228600">
              <a:defRPr>
                <a:solidFill>
                  <a:schemeClr val="tx1"/>
                </a:solidFill>
                <a:latin typeface="Tw Cen MT" panose="020B0602020104020603" pitchFamily="34" charset="0"/>
              </a:defRPr>
            </a:lvl4pPr>
            <a:lvl5pPr marL="2057400" indent="-228600">
              <a:defRPr>
                <a:solidFill>
                  <a:schemeClr val="tx1"/>
                </a:solidFill>
                <a:latin typeface="Tw Cen MT" panose="020B0602020104020603" pitchFamily="34" charset="0"/>
              </a:defRPr>
            </a:lvl5pPr>
            <a:lvl6pPr marL="2514600" indent="-228600" eaLnBrk="0" fontAlgn="base" hangingPunct="0">
              <a:spcBef>
                <a:spcPct val="0"/>
              </a:spcBef>
              <a:spcAft>
                <a:spcPct val="0"/>
              </a:spcAft>
              <a:defRPr>
                <a:solidFill>
                  <a:schemeClr val="tx1"/>
                </a:solidFill>
                <a:latin typeface="Tw Cen MT" panose="020B0602020104020603" pitchFamily="34" charset="0"/>
              </a:defRPr>
            </a:lvl6pPr>
            <a:lvl7pPr marL="2971800" indent="-228600" eaLnBrk="0" fontAlgn="base" hangingPunct="0">
              <a:spcBef>
                <a:spcPct val="0"/>
              </a:spcBef>
              <a:spcAft>
                <a:spcPct val="0"/>
              </a:spcAft>
              <a:defRPr>
                <a:solidFill>
                  <a:schemeClr val="tx1"/>
                </a:solidFill>
                <a:latin typeface="Tw Cen MT" panose="020B0602020104020603" pitchFamily="34" charset="0"/>
              </a:defRPr>
            </a:lvl7pPr>
            <a:lvl8pPr marL="3429000" indent="-228600" eaLnBrk="0" fontAlgn="base" hangingPunct="0">
              <a:spcBef>
                <a:spcPct val="0"/>
              </a:spcBef>
              <a:spcAft>
                <a:spcPct val="0"/>
              </a:spcAft>
              <a:defRPr>
                <a:solidFill>
                  <a:schemeClr val="tx1"/>
                </a:solidFill>
                <a:latin typeface="Tw Cen MT" panose="020B0602020104020603" pitchFamily="34" charset="0"/>
              </a:defRPr>
            </a:lvl8pPr>
            <a:lvl9pPr marL="3886200" indent="-228600" eaLnBrk="0" fontAlgn="base" hangingPunct="0">
              <a:spcBef>
                <a:spcPct val="0"/>
              </a:spcBef>
              <a:spcAft>
                <a:spcPct val="0"/>
              </a:spcAft>
              <a:defRPr>
                <a:solidFill>
                  <a:schemeClr val="tx1"/>
                </a:solidFill>
                <a:latin typeface="Tw Cen MT" panose="020B0602020104020603" pitchFamily="34" charset="0"/>
              </a:defRPr>
            </a:lvl9pPr>
          </a:lstStyle>
          <a:p>
            <a:fld id="{59200428-FE52-4073-A6A4-BF9F7B8E3788}" type="slidenum">
              <a:rPr lang="en-US" altLang="en-US"/>
              <a:pPr/>
              <a:t>4</a:t>
            </a:fld>
            <a:endParaRPr lang="en-US" alt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Slide Image Placeholder 1">
            <a:extLst>
              <a:ext uri="{FF2B5EF4-FFF2-40B4-BE49-F238E27FC236}">
                <a16:creationId xmlns:a16="http://schemas.microsoft.com/office/drawing/2014/main" id="{4C7F6ACE-533C-28DD-E3EE-5A31B081CED9}"/>
              </a:ext>
            </a:extLst>
          </p:cNvPr>
          <p:cNvSpPr>
            <a:spLocks noGrp="1" noRot="1" noChangeAspect="1" noTextEdit="1"/>
          </p:cNvSpPr>
          <p:nvPr>
            <p:ph type="sldImg"/>
          </p:nvPr>
        </p:nvSpPr>
        <p:spPr bwMode="auto">
          <a:xfrm>
            <a:off x="274638" y="182563"/>
            <a:ext cx="6546850" cy="3683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a:extLst>
              <a:ext uri="{FF2B5EF4-FFF2-40B4-BE49-F238E27FC236}">
                <a16:creationId xmlns:a16="http://schemas.microsoft.com/office/drawing/2014/main" id="{DF8A3647-F206-587B-D648-13A3C7DB388D}"/>
              </a:ext>
            </a:extLst>
          </p:cNvPr>
          <p:cNvSpPr>
            <a:spLocks noGrp="1"/>
          </p:cNvSpPr>
          <p:nvPr>
            <p:ph type="body" idx="1"/>
          </p:nvPr>
        </p:nvSpPr>
        <p:spPr>
          <a:xfrm>
            <a:off x="268288" y="3833813"/>
            <a:ext cx="6562725" cy="5059362"/>
          </a:xfrm>
        </p:spPr>
        <p:txBody>
          <a:bodyPr tIns="91440"/>
          <a:lstStyle/>
          <a:p>
            <a:pPr eaLnBrk="1" fontAlgn="auto" hangingPunct="1">
              <a:spcBef>
                <a:spcPts val="600"/>
              </a:spcBef>
              <a:spcAft>
                <a:spcPts val="0"/>
              </a:spcAft>
              <a:tabLst>
                <a:tab pos="238454" algn="l"/>
              </a:tabLst>
              <a:defRPr/>
            </a:pPr>
            <a:r>
              <a:rPr lang="en-US" altLang="en-US" sz="1500" b="1" u="sng" dirty="0">
                <a:solidFill>
                  <a:srgbClr val="514843"/>
                </a:solidFill>
                <a:latin typeface="Arial" panose="020B0604020202020204" pitchFamily="34" charset="0"/>
                <a:cs typeface="Arial" panose="020B0604020202020204" pitchFamily="34" charset="0"/>
              </a:rPr>
              <a:t>Instructor Instructions</a:t>
            </a:r>
          </a:p>
          <a:p>
            <a:pPr marL="172839" indent="-172839" eaLnBrk="1" fontAlgn="auto" hangingPunct="1">
              <a:spcBef>
                <a:spcPts val="600"/>
              </a:spcBef>
              <a:spcAft>
                <a:spcPts val="0"/>
              </a:spcAft>
              <a:buFont typeface="Arial" panose="020B0604020202020204" pitchFamily="34" charset="0"/>
              <a:buChar char="•"/>
              <a:tabLst>
                <a:tab pos="238454" algn="l"/>
              </a:tabLst>
              <a:defRPr/>
            </a:pPr>
            <a:r>
              <a:rPr lang="en-US" altLang="en-US" sz="1500" dirty="0">
                <a:latin typeface="Arial" panose="020B0604020202020204" pitchFamily="34" charset="0"/>
                <a:cs typeface="Arial" panose="020B0604020202020204" pitchFamily="34" charset="0"/>
              </a:rPr>
              <a:t>Display and discuss slide.</a:t>
            </a:r>
          </a:p>
          <a:p>
            <a:pPr eaLnBrk="1" fontAlgn="auto" hangingPunct="1">
              <a:spcBef>
                <a:spcPts val="600"/>
              </a:spcBef>
              <a:spcAft>
                <a:spcPts val="0"/>
              </a:spcAft>
              <a:buFont typeface="Arial" panose="020B0604020202020204" pitchFamily="34" charset="0"/>
              <a:buNone/>
              <a:defRPr/>
            </a:pPr>
            <a:r>
              <a:rPr lang="en-US" sz="1500" b="1" u="sng" dirty="0">
                <a:latin typeface="Arial" panose="020B0604020202020204" pitchFamily="34" charset="0"/>
                <a:cs typeface="Arial" panose="020B0604020202020204" pitchFamily="34" charset="0"/>
              </a:rPr>
              <a:t>Instructor to Say/Paraphrase</a:t>
            </a:r>
            <a:endParaRPr lang="en-US" sz="1500" dirty="0">
              <a:latin typeface="Arial" panose="020B0604020202020204" pitchFamily="34" charset="0"/>
              <a:cs typeface="Arial" panose="020B0604020202020204" pitchFamily="34" charset="0"/>
            </a:endParaRPr>
          </a:p>
          <a:p>
            <a:pPr marL="182880" indent="-182880" eaLnBrk="1" fontAlgn="auto" hangingPunct="1">
              <a:spcBef>
                <a:spcPts val="600"/>
              </a:spcBef>
              <a:spcAft>
                <a:spcPts val="0"/>
              </a:spcAft>
              <a:buFont typeface="Arial" panose="020B0604020202020204" pitchFamily="34" charset="0"/>
              <a:buChar char="•"/>
              <a:defRPr/>
            </a:pPr>
            <a:r>
              <a:rPr lang="en-US" sz="1500" dirty="0">
                <a:latin typeface="Arial" panose="020B0604020202020204" pitchFamily="34" charset="0"/>
                <a:cs typeface="Arial" panose="020B0604020202020204" pitchFamily="34" charset="0"/>
              </a:rPr>
              <a:t>Each paragraph needs to have a topic sentence.  </a:t>
            </a:r>
          </a:p>
          <a:p>
            <a:pPr marL="182880" indent="-182880" eaLnBrk="1" fontAlgn="auto" hangingPunct="1">
              <a:spcBef>
                <a:spcPts val="600"/>
              </a:spcBef>
              <a:spcAft>
                <a:spcPts val="0"/>
              </a:spcAft>
              <a:buFont typeface="Arial" panose="020B0604020202020204" pitchFamily="34" charset="0"/>
              <a:buChar char="•"/>
              <a:defRPr/>
            </a:pPr>
            <a:r>
              <a:rPr lang="en-US" sz="1600" dirty="0">
                <a:latin typeface="Arial" panose="020B0604020202020204" pitchFamily="34" charset="0"/>
                <a:cs typeface="Arial" panose="020B0604020202020204" pitchFamily="34" charset="0"/>
              </a:rPr>
              <a:t>Unity means that a paragraph should focus on one main point—usually a subtopic of the larger discussion.</a:t>
            </a:r>
          </a:p>
          <a:p>
            <a:pPr marL="182880" indent="-182880" eaLnBrk="1" fontAlgn="auto" hangingPunct="1">
              <a:spcBef>
                <a:spcPts val="600"/>
              </a:spcBef>
              <a:spcAft>
                <a:spcPts val="0"/>
              </a:spcAft>
              <a:buFont typeface="Arial" panose="020B0604020202020204" pitchFamily="34" charset="0"/>
              <a:buChar char="•"/>
              <a:defRPr/>
            </a:pPr>
            <a:r>
              <a:rPr lang="en-US" sz="1600" dirty="0">
                <a:latin typeface="Arial" panose="020B0604020202020204" pitchFamily="34" charset="0"/>
                <a:cs typeface="Arial" panose="020B0604020202020204" pitchFamily="34" charset="0"/>
              </a:rPr>
              <a:t>In a unified paragraph, every sentence must directly relate to and support the topic sentence. Avoid adding any sentence that isn’t directly related to and in support of the topic sentence, even if it includes interesting information. </a:t>
            </a:r>
          </a:p>
          <a:p>
            <a:pPr marL="182880" indent="-182880" eaLnBrk="1" fontAlgn="auto" hangingPunct="1">
              <a:spcBef>
                <a:spcPts val="600"/>
              </a:spcBef>
              <a:spcAft>
                <a:spcPts val="0"/>
              </a:spcAft>
              <a:buFont typeface="Arial" panose="020B0604020202020204" pitchFamily="34" charset="0"/>
              <a:buChar char="•"/>
              <a:defRPr/>
            </a:pPr>
            <a:r>
              <a:rPr lang="en-US" sz="1500" dirty="0">
                <a:latin typeface="Arial" panose="020B0604020202020204" pitchFamily="34" charset="0"/>
                <a:cs typeface="Arial" panose="020B0604020202020204" pitchFamily="34" charset="0"/>
              </a:rPr>
              <a:t>Coherence means that the sentences in a paragraph link together logically. </a:t>
            </a:r>
          </a:p>
          <a:p>
            <a:pPr marL="182880" indent="-182880" eaLnBrk="1" fontAlgn="auto" hangingPunct="1">
              <a:spcBef>
                <a:spcPts val="600"/>
              </a:spcBef>
              <a:spcAft>
                <a:spcPts val="0"/>
              </a:spcAft>
              <a:buFont typeface="Arial" panose="020B0604020202020204" pitchFamily="34" charset="0"/>
              <a:buChar char="•"/>
              <a:defRPr/>
            </a:pPr>
            <a:r>
              <a:rPr lang="en-US" sz="1500" dirty="0">
                <a:latin typeface="Arial" panose="020B0604020202020204" pitchFamily="34" charset="0"/>
                <a:cs typeface="Arial" panose="020B0604020202020204" pitchFamily="34" charset="0"/>
              </a:rPr>
              <a:t>Coherence is helped by consistent use of terminology.</a:t>
            </a:r>
          </a:p>
          <a:p>
            <a:pPr eaLnBrk="1" fontAlgn="auto" hangingPunct="1">
              <a:spcBef>
                <a:spcPts val="600"/>
              </a:spcBef>
              <a:spcAft>
                <a:spcPts val="0"/>
              </a:spcAft>
              <a:buFont typeface="Arial" panose="020B0604020202020204" pitchFamily="34" charset="0"/>
              <a:buNone/>
              <a:defRPr/>
            </a:pPr>
            <a:r>
              <a:rPr lang="en-US" altLang="en-US" sz="1600" b="1" u="sng" dirty="0">
                <a:latin typeface="Euphemia"/>
                <a:cs typeface="Arial" panose="020B0604020202020204" pitchFamily="34" charset="0"/>
              </a:rPr>
              <a:t>Supplemental Materials</a:t>
            </a:r>
          </a:p>
          <a:p>
            <a:pPr marL="285750" indent="-285750" eaLnBrk="1" fontAlgn="auto" hangingPunct="1">
              <a:spcBef>
                <a:spcPts val="600"/>
              </a:spcBef>
              <a:spcAft>
                <a:spcPts val="0"/>
              </a:spcAft>
              <a:buFont typeface="Arial" panose="020B0604020202020204" pitchFamily="34" charset="0"/>
              <a:buChar char="•"/>
              <a:defRPr/>
            </a:pPr>
            <a:r>
              <a:rPr lang="en-US" altLang="en-US" sz="1600" dirty="0">
                <a:latin typeface="Euphemia"/>
                <a:cs typeface="Arial" panose="020B0604020202020204" pitchFamily="34" charset="0"/>
              </a:rPr>
              <a:t>None </a:t>
            </a:r>
            <a:endParaRPr lang="en-US" sz="1600" b="1" dirty="0">
              <a:latin typeface="Euphemia"/>
              <a:cs typeface="Arial" panose="020B0604020202020204" pitchFamily="34" charset="0"/>
            </a:endParaRPr>
          </a:p>
          <a:p>
            <a:pPr eaLnBrk="1" fontAlgn="auto" hangingPunct="1">
              <a:spcBef>
                <a:spcPts val="600"/>
              </a:spcBef>
              <a:spcAft>
                <a:spcPts val="0"/>
              </a:spcAft>
              <a:buFont typeface="Arial" panose="020B0604020202020204" pitchFamily="34" charset="0"/>
              <a:buNone/>
              <a:defRPr/>
            </a:pPr>
            <a:endParaRPr lang="en-US" sz="1500" dirty="0">
              <a:latin typeface="Arial" panose="020B0604020202020204" pitchFamily="34" charset="0"/>
              <a:cs typeface="Arial" panose="020B0604020202020204" pitchFamily="34" charset="0"/>
            </a:endParaRPr>
          </a:p>
        </p:txBody>
      </p:sp>
      <p:sp>
        <p:nvSpPr>
          <p:cNvPr id="103428" name="Slide Number Placeholder 3">
            <a:extLst>
              <a:ext uri="{FF2B5EF4-FFF2-40B4-BE49-F238E27FC236}">
                <a16:creationId xmlns:a16="http://schemas.microsoft.com/office/drawing/2014/main" id="{CBF0D621-CEBE-7FD9-6983-6E4954402214}"/>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w Cen MT" panose="020B0602020104020603" pitchFamily="34" charset="0"/>
              </a:defRPr>
            </a:lvl1pPr>
            <a:lvl2pPr marL="742950" indent="-285750">
              <a:defRPr>
                <a:solidFill>
                  <a:schemeClr val="tx1"/>
                </a:solidFill>
                <a:latin typeface="Tw Cen MT" panose="020B0602020104020603" pitchFamily="34" charset="0"/>
              </a:defRPr>
            </a:lvl2pPr>
            <a:lvl3pPr marL="1143000" indent="-228600">
              <a:defRPr>
                <a:solidFill>
                  <a:schemeClr val="tx1"/>
                </a:solidFill>
                <a:latin typeface="Tw Cen MT" panose="020B0602020104020603" pitchFamily="34" charset="0"/>
              </a:defRPr>
            </a:lvl3pPr>
            <a:lvl4pPr marL="1600200" indent="-228600">
              <a:defRPr>
                <a:solidFill>
                  <a:schemeClr val="tx1"/>
                </a:solidFill>
                <a:latin typeface="Tw Cen MT" panose="020B0602020104020603" pitchFamily="34" charset="0"/>
              </a:defRPr>
            </a:lvl4pPr>
            <a:lvl5pPr marL="2057400" indent="-228600">
              <a:defRPr>
                <a:solidFill>
                  <a:schemeClr val="tx1"/>
                </a:solidFill>
                <a:latin typeface="Tw Cen MT" panose="020B0602020104020603" pitchFamily="34" charset="0"/>
              </a:defRPr>
            </a:lvl5pPr>
            <a:lvl6pPr marL="2514600" indent="-228600" eaLnBrk="0" fontAlgn="base" hangingPunct="0">
              <a:spcBef>
                <a:spcPct val="0"/>
              </a:spcBef>
              <a:spcAft>
                <a:spcPct val="0"/>
              </a:spcAft>
              <a:defRPr>
                <a:solidFill>
                  <a:schemeClr val="tx1"/>
                </a:solidFill>
                <a:latin typeface="Tw Cen MT" panose="020B0602020104020603" pitchFamily="34" charset="0"/>
              </a:defRPr>
            </a:lvl6pPr>
            <a:lvl7pPr marL="2971800" indent="-228600" eaLnBrk="0" fontAlgn="base" hangingPunct="0">
              <a:spcBef>
                <a:spcPct val="0"/>
              </a:spcBef>
              <a:spcAft>
                <a:spcPct val="0"/>
              </a:spcAft>
              <a:defRPr>
                <a:solidFill>
                  <a:schemeClr val="tx1"/>
                </a:solidFill>
                <a:latin typeface="Tw Cen MT" panose="020B0602020104020603" pitchFamily="34" charset="0"/>
              </a:defRPr>
            </a:lvl7pPr>
            <a:lvl8pPr marL="3429000" indent="-228600" eaLnBrk="0" fontAlgn="base" hangingPunct="0">
              <a:spcBef>
                <a:spcPct val="0"/>
              </a:spcBef>
              <a:spcAft>
                <a:spcPct val="0"/>
              </a:spcAft>
              <a:defRPr>
                <a:solidFill>
                  <a:schemeClr val="tx1"/>
                </a:solidFill>
                <a:latin typeface="Tw Cen MT" panose="020B0602020104020603" pitchFamily="34" charset="0"/>
              </a:defRPr>
            </a:lvl8pPr>
            <a:lvl9pPr marL="3886200" indent="-228600" eaLnBrk="0" fontAlgn="base" hangingPunct="0">
              <a:spcBef>
                <a:spcPct val="0"/>
              </a:spcBef>
              <a:spcAft>
                <a:spcPct val="0"/>
              </a:spcAft>
              <a:defRPr>
                <a:solidFill>
                  <a:schemeClr val="tx1"/>
                </a:solidFill>
                <a:latin typeface="Tw Cen MT" panose="020B0602020104020603" pitchFamily="34" charset="0"/>
              </a:defRPr>
            </a:lvl9pPr>
          </a:lstStyle>
          <a:p>
            <a:fld id="{78036C77-AE05-461C-BD96-0733FFDF3573}" type="slidenum">
              <a:rPr lang="en-US" altLang="en-US"/>
              <a:pPr/>
              <a:t>40</a:t>
            </a:fld>
            <a:endParaRPr lang="en-US" alt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Slide Image Placeholder 1">
            <a:extLst>
              <a:ext uri="{FF2B5EF4-FFF2-40B4-BE49-F238E27FC236}">
                <a16:creationId xmlns:a16="http://schemas.microsoft.com/office/drawing/2014/main" id="{1BA54142-B3D7-4263-6E08-028F7B1394E7}"/>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2643" name="Notes Placeholder 2">
            <a:extLst>
              <a:ext uri="{FF2B5EF4-FFF2-40B4-BE49-F238E27FC236}">
                <a16:creationId xmlns:a16="http://schemas.microsoft.com/office/drawing/2014/main" id="{4E97A59F-9330-75BB-B648-44CE1567EF13}"/>
              </a:ext>
            </a:extLst>
          </p:cNvPr>
          <p:cNvSpPr>
            <a:spLocks noGrp="1"/>
          </p:cNvSpPr>
          <p:nvPr>
            <p:ph type="body" idx="1"/>
          </p:nvPr>
        </p:nvSpPr>
        <p:spPr bwMode="auto">
          <a:xfrm>
            <a:off x="404813" y="4308475"/>
            <a:ext cx="6292850" cy="4610100"/>
          </a:xfrm>
        </p:spPr>
        <p:txBody>
          <a:bodyPr wrap="square" numCol="1" anchor="t" anchorCtr="0" compatLnSpc="1">
            <a:prstTxWarp prst="textNoShape">
              <a:avLst/>
            </a:prstTxWarp>
          </a:bodyPr>
          <a:lstStyle/>
          <a:p>
            <a:pPr eaLnBrk="1" fontAlgn="auto" hangingPunct="1">
              <a:spcBef>
                <a:spcPts val="600"/>
              </a:spcBef>
              <a:spcAft>
                <a:spcPts val="0"/>
              </a:spcAft>
              <a:tabLst>
                <a:tab pos="238454" algn="l"/>
              </a:tabLst>
              <a:defRPr/>
            </a:pPr>
            <a:r>
              <a:rPr lang="en-US" altLang="en-US" sz="1400" b="1" u="sng" dirty="0">
                <a:solidFill>
                  <a:srgbClr val="514843"/>
                </a:solidFill>
                <a:latin typeface="Arial" panose="020B0604020202020204" pitchFamily="34" charset="0"/>
                <a:cs typeface="Arial" panose="020B0604020202020204" pitchFamily="34" charset="0"/>
              </a:rPr>
              <a:t>Instructor Instructions</a:t>
            </a:r>
          </a:p>
          <a:p>
            <a:pPr marL="172839" indent="-172839" eaLnBrk="1" fontAlgn="auto" hangingPunct="1">
              <a:spcBef>
                <a:spcPts val="600"/>
              </a:spcBef>
              <a:spcAft>
                <a:spcPts val="0"/>
              </a:spcAft>
              <a:buFont typeface="Arial" panose="020B0604020202020204" pitchFamily="34" charset="0"/>
              <a:buChar char="•"/>
              <a:tabLst>
                <a:tab pos="238454" algn="l"/>
              </a:tabLst>
              <a:defRPr/>
            </a:pPr>
            <a:r>
              <a:rPr lang="en-US" altLang="en-US" sz="1400" dirty="0">
                <a:latin typeface="Arial" panose="020B0604020202020204" pitchFamily="34" charset="0"/>
                <a:cs typeface="Arial" panose="020B0604020202020204" pitchFamily="34" charset="0"/>
              </a:rPr>
              <a:t>Display and discuss slide.</a:t>
            </a:r>
          </a:p>
          <a:p>
            <a:pPr eaLnBrk="1" fontAlgn="auto" hangingPunct="1">
              <a:spcBef>
                <a:spcPts val="600"/>
              </a:spcBef>
              <a:spcAft>
                <a:spcPts val="0"/>
              </a:spcAft>
              <a:buFont typeface="Arial" panose="020B0604020202020204" pitchFamily="34" charset="0"/>
              <a:buNone/>
              <a:defRPr/>
            </a:pPr>
            <a:r>
              <a:rPr lang="en-US" sz="1400" b="1" u="sng" dirty="0">
                <a:latin typeface="Arial" panose="020B0604020202020204" pitchFamily="34" charset="0"/>
                <a:cs typeface="Arial" panose="020B0604020202020204" pitchFamily="34" charset="0"/>
              </a:rPr>
              <a:t>Instructor to Say/Paraphrase</a:t>
            </a:r>
          </a:p>
          <a:p>
            <a:pPr marL="173782" indent="-173782" eaLnBrk="1" fontAlgn="auto" hangingPunct="1">
              <a:spcBef>
                <a:spcPts val="0"/>
              </a:spcBef>
              <a:spcAft>
                <a:spcPts val="608"/>
              </a:spcAft>
              <a:buFont typeface="Arial" panose="020B0604020202020204" pitchFamily="34" charset="0"/>
              <a:buChar char="•"/>
              <a:defRPr/>
            </a:pPr>
            <a:r>
              <a:rPr lang="en-US" altLang="en-US" sz="1400" dirty="0">
                <a:latin typeface="Arial" panose="020B0604020202020204" pitchFamily="34" charset="0"/>
                <a:cs typeface="Arial" panose="020B0604020202020204" pitchFamily="34" charset="0"/>
              </a:rPr>
              <a:t>Although organizing paragraphs deductively and making them unified sounds easy, it can be challenging.</a:t>
            </a:r>
          </a:p>
          <a:p>
            <a:pPr marL="173782" indent="-173782" eaLnBrk="1" fontAlgn="auto" hangingPunct="1">
              <a:spcBef>
                <a:spcPts val="0"/>
              </a:spcBef>
              <a:spcAft>
                <a:spcPts val="608"/>
              </a:spcAft>
              <a:buFont typeface="Arial" panose="020B0604020202020204" pitchFamily="34" charset="0"/>
              <a:buChar char="•"/>
              <a:defRPr/>
            </a:pPr>
            <a:r>
              <a:rPr lang="en-US" sz="1400" dirty="0">
                <a:latin typeface="Arial" panose="020B0604020202020204" pitchFamily="34" charset="0"/>
                <a:cs typeface="Arial" panose="020B0604020202020204" pitchFamily="34" charset="0"/>
              </a:rPr>
              <a:t>It’s often hard to (1) recognize the boundaries of the main point and (2) present that main point in a unified paragraph.  </a:t>
            </a:r>
          </a:p>
          <a:p>
            <a:pPr marL="173782" indent="-173782" eaLnBrk="1" fontAlgn="auto" hangingPunct="1">
              <a:spcBef>
                <a:spcPts val="0"/>
              </a:spcBef>
              <a:spcAft>
                <a:spcPts val="608"/>
              </a:spcAft>
              <a:buFont typeface="Arial" panose="020B0604020202020204" pitchFamily="34" charset="0"/>
              <a:buChar char="•"/>
              <a:defRPr/>
            </a:pPr>
            <a:r>
              <a:rPr lang="en-US" sz="1400" dirty="0">
                <a:latin typeface="Arial" panose="020B0604020202020204" pitchFamily="34" charset="0"/>
                <a:cs typeface="Arial" panose="020B0604020202020204" pitchFamily="34" charset="0"/>
              </a:rPr>
              <a:t>Analysts often are juggling so many overlapping ideas that it seems impossible to deal with only one subject in one paragraph.</a:t>
            </a:r>
          </a:p>
          <a:p>
            <a:pPr marL="173782" indent="-173782" eaLnBrk="1" fontAlgn="auto" hangingPunct="1">
              <a:spcBef>
                <a:spcPts val="0"/>
              </a:spcBef>
              <a:spcAft>
                <a:spcPts val="608"/>
              </a:spcAft>
              <a:buFont typeface="Arial" panose="020B0604020202020204" pitchFamily="34" charset="0"/>
              <a:buChar char="•"/>
              <a:defRPr/>
            </a:pPr>
            <a:r>
              <a:rPr lang="en-US" sz="1400" dirty="0">
                <a:latin typeface="Arial" panose="020B0604020202020204" pitchFamily="34" charset="0"/>
                <a:cs typeface="Arial" panose="020B0604020202020204" pitchFamily="34" charset="0"/>
              </a:rPr>
              <a:t>But readers can only understand one topic at a time and </a:t>
            </a:r>
            <a:r>
              <a:rPr lang="en-US" sz="1400" dirty="0">
                <a:solidFill>
                  <a:srgbClr val="FF0000"/>
                </a:solidFill>
                <a:latin typeface="Arial" panose="020B0604020202020204" pitchFamily="34" charset="0"/>
                <a:cs typeface="Arial" panose="020B0604020202020204" pitchFamily="34" charset="0"/>
              </a:rPr>
              <a:t>need the evidence to coalesce around the main idea</a:t>
            </a:r>
            <a:r>
              <a:rPr lang="en-US" sz="1400" dirty="0">
                <a:latin typeface="Arial" panose="020B0604020202020204" pitchFamily="34" charset="0"/>
                <a:cs typeface="Arial" panose="020B0604020202020204" pitchFamily="34" charset="0"/>
              </a:rPr>
              <a:t>. Otherwise, the evidence looks like a collection of loosely related facts, and readers can lose the main point.</a:t>
            </a:r>
          </a:p>
          <a:p>
            <a:pPr eaLnBrk="1" fontAlgn="auto" hangingPunct="1">
              <a:spcBef>
                <a:spcPts val="600"/>
              </a:spcBef>
              <a:spcAft>
                <a:spcPts val="0"/>
              </a:spcAft>
              <a:buFont typeface="Arial" panose="020B0604020202020204" pitchFamily="34" charset="0"/>
              <a:buNone/>
              <a:defRPr/>
            </a:pPr>
            <a:r>
              <a:rPr lang="en-US" altLang="en-US" sz="1400" b="1" u="sng" dirty="0">
                <a:latin typeface="Euphemia"/>
                <a:cs typeface="Arial" panose="020B0604020202020204" pitchFamily="34" charset="0"/>
              </a:rPr>
              <a:t>Supplemental Materials</a:t>
            </a:r>
          </a:p>
          <a:p>
            <a:pPr marL="285750" indent="-285750" eaLnBrk="1" fontAlgn="auto" hangingPunct="1">
              <a:spcBef>
                <a:spcPts val="600"/>
              </a:spcBef>
              <a:spcAft>
                <a:spcPts val="0"/>
              </a:spcAft>
              <a:buFont typeface="Arial" panose="020B0604020202020204" pitchFamily="34" charset="0"/>
              <a:buChar char="•"/>
              <a:defRPr/>
            </a:pPr>
            <a:r>
              <a:rPr lang="en-US" altLang="en-US" sz="1400" dirty="0">
                <a:latin typeface="Euphemia"/>
                <a:cs typeface="Arial" panose="020B0604020202020204" pitchFamily="34" charset="0"/>
              </a:rPr>
              <a:t>None </a:t>
            </a:r>
            <a:endParaRPr lang="en-US" sz="1400" b="1" dirty="0">
              <a:latin typeface="Euphemia"/>
              <a:cs typeface="Arial" panose="020B0604020202020204" pitchFamily="34" charset="0"/>
            </a:endParaRPr>
          </a:p>
        </p:txBody>
      </p:sp>
      <p:sp>
        <p:nvSpPr>
          <p:cNvPr id="105476" name="Slide Number Placeholder 3">
            <a:extLst>
              <a:ext uri="{FF2B5EF4-FFF2-40B4-BE49-F238E27FC236}">
                <a16:creationId xmlns:a16="http://schemas.microsoft.com/office/drawing/2014/main" id="{09A1EEC8-9508-0FEF-DA87-7400B81A0A38}"/>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w Cen MT" panose="020B0602020104020603" pitchFamily="34" charset="0"/>
              </a:defRPr>
            </a:lvl1pPr>
            <a:lvl2pPr marL="752475" indent="-288925">
              <a:defRPr>
                <a:solidFill>
                  <a:schemeClr val="tx1"/>
                </a:solidFill>
                <a:latin typeface="Tw Cen MT" panose="020B0602020104020603" pitchFamily="34" charset="0"/>
              </a:defRPr>
            </a:lvl2pPr>
            <a:lvl3pPr marL="1157288" indent="-230188">
              <a:defRPr>
                <a:solidFill>
                  <a:schemeClr val="tx1"/>
                </a:solidFill>
                <a:latin typeface="Tw Cen MT" panose="020B0602020104020603" pitchFamily="34" charset="0"/>
              </a:defRPr>
            </a:lvl3pPr>
            <a:lvl4pPr marL="1620838" indent="-230188">
              <a:defRPr>
                <a:solidFill>
                  <a:schemeClr val="tx1"/>
                </a:solidFill>
                <a:latin typeface="Tw Cen MT" panose="020B0602020104020603" pitchFamily="34" charset="0"/>
              </a:defRPr>
            </a:lvl4pPr>
            <a:lvl5pPr marL="2084388" indent="-230188">
              <a:defRPr>
                <a:solidFill>
                  <a:schemeClr val="tx1"/>
                </a:solidFill>
                <a:latin typeface="Tw Cen MT" panose="020B0602020104020603" pitchFamily="34" charset="0"/>
              </a:defRPr>
            </a:lvl5pPr>
            <a:lvl6pPr marL="2541588" indent="-230188" eaLnBrk="0" fontAlgn="base" hangingPunct="0">
              <a:spcBef>
                <a:spcPct val="0"/>
              </a:spcBef>
              <a:spcAft>
                <a:spcPct val="0"/>
              </a:spcAft>
              <a:defRPr>
                <a:solidFill>
                  <a:schemeClr val="tx1"/>
                </a:solidFill>
                <a:latin typeface="Tw Cen MT" panose="020B0602020104020603" pitchFamily="34" charset="0"/>
              </a:defRPr>
            </a:lvl6pPr>
            <a:lvl7pPr marL="2998788" indent="-230188" eaLnBrk="0" fontAlgn="base" hangingPunct="0">
              <a:spcBef>
                <a:spcPct val="0"/>
              </a:spcBef>
              <a:spcAft>
                <a:spcPct val="0"/>
              </a:spcAft>
              <a:defRPr>
                <a:solidFill>
                  <a:schemeClr val="tx1"/>
                </a:solidFill>
                <a:latin typeface="Tw Cen MT" panose="020B0602020104020603" pitchFamily="34" charset="0"/>
              </a:defRPr>
            </a:lvl7pPr>
            <a:lvl8pPr marL="3455988" indent="-230188" eaLnBrk="0" fontAlgn="base" hangingPunct="0">
              <a:spcBef>
                <a:spcPct val="0"/>
              </a:spcBef>
              <a:spcAft>
                <a:spcPct val="0"/>
              </a:spcAft>
              <a:defRPr>
                <a:solidFill>
                  <a:schemeClr val="tx1"/>
                </a:solidFill>
                <a:latin typeface="Tw Cen MT" panose="020B0602020104020603" pitchFamily="34" charset="0"/>
              </a:defRPr>
            </a:lvl8pPr>
            <a:lvl9pPr marL="3913188" indent="-230188" eaLnBrk="0" fontAlgn="base" hangingPunct="0">
              <a:spcBef>
                <a:spcPct val="0"/>
              </a:spcBef>
              <a:spcAft>
                <a:spcPct val="0"/>
              </a:spcAft>
              <a:defRPr>
                <a:solidFill>
                  <a:schemeClr val="tx1"/>
                </a:solidFill>
                <a:latin typeface="Tw Cen MT" panose="020B0602020104020603" pitchFamily="34" charset="0"/>
              </a:defRPr>
            </a:lvl9pPr>
          </a:lstStyle>
          <a:p>
            <a:fld id="{CCD453FA-F7D5-4629-9469-59206344CE2E}" type="slidenum">
              <a:rPr lang="en-US" altLang="en-US">
                <a:latin typeface="Times New Roman" panose="02020603050405020304" pitchFamily="18" charset="0"/>
                <a:cs typeface="Arial" panose="020B0604020202020204" pitchFamily="34" charset="0"/>
              </a:rPr>
              <a:pPr/>
              <a:t>41</a:t>
            </a:fld>
            <a:endParaRPr lang="en-US" altLang="en-US">
              <a:latin typeface="Times New Roman" panose="02020603050405020304" pitchFamily="18" charset="0"/>
              <a:cs typeface="Arial" panose="020B0604020202020204" pitchFamily="34" charset="0"/>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Slide Image Placeholder 1">
            <a:extLst>
              <a:ext uri="{FF2B5EF4-FFF2-40B4-BE49-F238E27FC236}">
                <a16:creationId xmlns:a16="http://schemas.microsoft.com/office/drawing/2014/main" id="{EE3DD7A5-53C6-051B-E1B2-C856FC4157A2}"/>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a:extLst>
              <a:ext uri="{FF2B5EF4-FFF2-40B4-BE49-F238E27FC236}">
                <a16:creationId xmlns:a16="http://schemas.microsoft.com/office/drawing/2014/main" id="{530C50AC-AE11-2F35-B9E6-AE3BF687B24C}"/>
              </a:ext>
            </a:extLst>
          </p:cNvPr>
          <p:cNvSpPr>
            <a:spLocks noGrp="1"/>
          </p:cNvSpPr>
          <p:nvPr>
            <p:ph type="body" idx="1"/>
          </p:nvPr>
        </p:nvSpPr>
        <p:spPr>
          <a:xfrm>
            <a:off x="376238" y="4308475"/>
            <a:ext cx="6321425" cy="4610100"/>
          </a:xfrm>
        </p:spPr>
        <p:txBody>
          <a:bodyPr/>
          <a:lstStyle/>
          <a:p>
            <a:pPr eaLnBrk="1" fontAlgn="auto" hangingPunct="1">
              <a:spcBef>
                <a:spcPts val="600"/>
              </a:spcBef>
              <a:spcAft>
                <a:spcPts val="0"/>
              </a:spcAft>
              <a:tabLst>
                <a:tab pos="238454" algn="l"/>
              </a:tabLst>
              <a:defRPr/>
            </a:pPr>
            <a:r>
              <a:rPr lang="en-US" altLang="en-US" sz="1400" b="1" u="sng" dirty="0">
                <a:solidFill>
                  <a:srgbClr val="514843"/>
                </a:solidFill>
                <a:latin typeface="Arial" panose="020B0604020202020204" pitchFamily="34" charset="0"/>
                <a:cs typeface="Arial" panose="020B0604020202020204" pitchFamily="34" charset="0"/>
              </a:rPr>
              <a:t>Instructor Instructions</a:t>
            </a:r>
          </a:p>
          <a:p>
            <a:pPr marL="172839" indent="-172839" eaLnBrk="1" fontAlgn="auto" hangingPunct="1">
              <a:spcBef>
                <a:spcPts val="600"/>
              </a:spcBef>
              <a:spcAft>
                <a:spcPts val="0"/>
              </a:spcAft>
              <a:buFont typeface="Arial" panose="020B0604020202020204" pitchFamily="34" charset="0"/>
              <a:buChar char="•"/>
              <a:tabLst>
                <a:tab pos="238454" algn="l"/>
              </a:tabLst>
              <a:defRPr/>
            </a:pPr>
            <a:r>
              <a:rPr lang="en-US" altLang="en-US" sz="1400" dirty="0">
                <a:latin typeface="Arial" panose="020B0604020202020204" pitchFamily="34" charset="0"/>
                <a:cs typeface="Arial" panose="020B0604020202020204" pitchFamily="34" charset="0"/>
              </a:rPr>
              <a:t>Display and discuss slide.</a:t>
            </a:r>
          </a:p>
          <a:p>
            <a:pPr eaLnBrk="1" fontAlgn="auto" hangingPunct="1">
              <a:spcBef>
                <a:spcPts val="600"/>
              </a:spcBef>
              <a:spcAft>
                <a:spcPts val="0"/>
              </a:spcAft>
              <a:buFont typeface="Arial" panose="020B0604020202020204" pitchFamily="34" charset="0"/>
              <a:buNone/>
              <a:defRPr/>
            </a:pPr>
            <a:r>
              <a:rPr lang="en-US" sz="1400" b="1" u="sng" dirty="0">
                <a:latin typeface="Arial" panose="020B0604020202020204" pitchFamily="34" charset="0"/>
                <a:cs typeface="Arial" panose="020B0604020202020204" pitchFamily="34" charset="0"/>
              </a:rPr>
              <a:t>Instructor to Say/Paraphrase</a:t>
            </a:r>
            <a:endParaRPr lang="en-US" altLang="en-US" sz="1400" b="1" dirty="0">
              <a:latin typeface="Arial" panose="020B0604020202020204" pitchFamily="34" charset="0"/>
              <a:cs typeface="Arial" panose="020B0604020202020204" pitchFamily="34" charset="0"/>
            </a:endParaRPr>
          </a:p>
          <a:p>
            <a:pPr marL="173782" indent="-173782" eaLnBrk="1" hangingPunct="1">
              <a:spcBef>
                <a:spcPct val="0"/>
              </a:spcBef>
              <a:spcAft>
                <a:spcPts val="608"/>
              </a:spcAft>
              <a:buFont typeface="Arial" panose="020B0604020202020204" pitchFamily="34" charset="0"/>
              <a:buChar char="•"/>
              <a:defRPr/>
            </a:pPr>
            <a:r>
              <a:rPr lang="en-US" altLang="en-US" sz="1400" dirty="0">
                <a:latin typeface="Arial" panose="020B0604020202020204" pitchFamily="34" charset="0"/>
                <a:cs typeface="Arial" panose="020B0604020202020204" pitchFamily="34" charset="0"/>
              </a:rPr>
              <a:t>Give participants a few minutes to read the paragraph.</a:t>
            </a:r>
          </a:p>
          <a:p>
            <a:pPr marL="173782" indent="-173782" eaLnBrk="1" hangingPunct="1">
              <a:spcBef>
                <a:spcPct val="0"/>
              </a:spcBef>
              <a:spcAft>
                <a:spcPts val="608"/>
              </a:spcAft>
              <a:buFont typeface="Arial" panose="020B0604020202020204" pitchFamily="34" charset="0"/>
              <a:buChar char="•"/>
              <a:defRPr/>
            </a:pPr>
            <a:r>
              <a:rPr lang="en-US" altLang="en-US" sz="1400" dirty="0">
                <a:latin typeface="Arial" panose="020B0604020202020204" pitchFamily="34" charset="0"/>
                <a:cs typeface="Arial" panose="020B0604020202020204" pitchFamily="34" charset="0"/>
              </a:rPr>
              <a:t>Then </a:t>
            </a:r>
            <a:r>
              <a:rPr lang="en-US" altLang="en-US" sz="1400" b="1" dirty="0">
                <a:latin typeface="Arial" panose="020B0604020202020204" pitchFamily="34" charset="0"/>
                <a:cs typeface="Arial" panose="020B0604020202020204" pitchFamily="34" charset="0"/>
              </a:rPr>
              <a:t>ask </a:t>
            </a:r>
            <a:r>
              <a:rPr lang="en-US" altLang="en-US" sz="1400" dirty="0">
                <a:latin typeface="Arial" panose="020B0604020202020204" pitchFamily="34" charset="0"/>
                <a:cs typeface="Arial" panose="020B0604020202020204" pitchFamily="34" charset="0"/>
              </a:rPr>
              <a:t>for a volunteer to explain whether the paragraph flows deductively from one main point.</a:t>
            </a:r>
          </a:p>
          <a:p>
            <a:pPr marL="173782" indent="-173782" eaLnBrk="1" hangingPunct="1">
              <a:spcBef>
                <a:spcPct val="0"/>
              </a:spcBef>
              <a:spcAft>
                <a:spcPts val="608"/>
              </a:spcAft>
              <a:buFont typeface="Arial" panose="020B0604020202020204" pitchFamily="34" charset="0"/>
              <a:buChar char="•"/>
              <a:defRPr/>
            </a:pPr>
            <a:r>
              <a:rPr lang="en-US" altLang="en-US" sz="1400" b="1" u="sng" dirty="0">
                <a:latin typeface="Arial" panose="020B0604020202020204" pitchFamily="34" charset="0"/>
                <a:cs typeface="Arial" panose="020B0604020202020204" pitchFamily="34" charset="0"/>
              </a:rPr>
              <a:t>Answer</a:t>
            </a:r>
            <a:r>
              <a:rPr lang="en-US" altLang="en-US" sz="1400" b="1" dirty="0">
                <a:latin typeface="Arial" panose="020B0604020202020204" pitchFamily="34" charset="0"/>
                <a:cs typeface="Arial" panose="020B0604020202020204" pitchFamily="34" charset="0"/>
              </a:rPr>
              <a:t>: The paragraph does not flow deductively or logically.   The topic sentence is in the middle of the paragraph (</a:t>
            </a:r>
            <a:r>
              <a:rPr lang="en-US" altLang="en-US" sz="1400" b="1" i="1" dirty="0">
                <a:latin typeface="Arial" panose="020B0604020202020204" pitchFamily="34" charset="0"/>
                <a:cs typeface="Arial" panose="020B0604020202020204" pitchFamily="34" charset="0"/>
              </a:rPr>
              <a:t>“The cleanup and closure of Rocky Flats is a dangerous, complex undertaking.”)  </a:t>
            </a:r>
            <a:r>
              <a:rPr lang="en-US" altLang="en-US" sz="1400" dirty="0">
                <a:latin typeface="Arial" panose="020B0604020202020204" pitchFamily="34" charset="0"/>
                <a:cs typeface="Arial" panose="020B0604020202020204" pitchFamily="34" charset="0"/>
              </a:rPr>
              <a:t>Once you reorder the paragraph, it make much more sense to the reader and easy to read.</a:t>
            </a:r>
          </a:p>
          <a:p>
            <a:pPr marL="173782" indent="-173782" eaLnBrk="1" hangingPunct="1">
              <a:spcBef>
                <a:spcPct val="0"/>
              </a:spcBef>
              <a:spcAft>
                <a:spcPts val="608"/>
              </a:spcAft>
              <a:buFont typeface="Arial" panose="020B0604020202020204" pitchFamily="34" charset="0"/>
              <a:buChar char="•"/>
              <a:defRPr/>
            </a:pPr>
            <a:endParaRPr lang="en-US" altLang="en-US" sz="1400" b="1" i="1" dirty="0">
              <a:latin typeface="Arial" panose="020B0604020202020204" pitchFamily="34" charset="0"/>
              <a:cs typeface="Arial" panose="020B0604020202020204" pitchFamily="34" charset="0"/>
            </a:endParaRPr>
          </a:p>
          <a:p>
            <a:pPr eaLnBrk="1" hangingPunct="1">
              <a:spcBef>
                <a:spcPct val="0"/>
              </a:spcBef>
              <a:spcAft>
                <a:spcPts val="608"/>
              </a:spcAft>
              <a:buFont typeface="Arial" panose="020B0604020202020204" pitchFamily="34" charset="0"/>
              <a:buNone/>
              <a:defRPr/>
            </a:pPr>
            <a:r>
              <a:rPr lang="en-US" altLang="en-US" sz="1400" b="1" u="sng" dirty="0">
                <a:latin typeface="Arial" panose="020B0604020202020204" pitchFamily="34" charset="0"/>
                <a:cs typeface="Arial" panose="020B0604020202020204" pitchFamily="34" charset="0"/>
              </a:rPr>
              <a:t>Supplemental Materials</a:t>
            </a:r>
          </a:p>
          <a:p>
            <a:pPr eaLnBrk="1" hangingPunct="1">
              <a:spcBef>
                <a:spcPct val="0"/>
              </a:spcBef>
              <a:spcAft>
                <a:spcPts val="608"/>
              </a:spcAft>
              <a:buFont typeface="Arial" panose="020B0604020202020204" pitchFamily="34" charset="0"/>
              <a:buNone/>
              <a:defRPr/>
            </a:pPr>
            <a:r>
              <a:rPr lang="en-US" altLang="en-US" sz="1400" dirty="0">
                <a:latin typeface="Arial" panose="020B0604020202020204" pitchFamily="34" charset="0"/>
                <a:cs typeface="Arial" panose="020B0604020202020204" pitchFamily="34" charset="0"/>
              </a:rPr>
              <a:t>None.</a:t>
            </a:r>
          </a:p>
        </p:txBody>
      </p:sp>
      <p:sp>
        <p:nvSpPr>
          <p:cNvPr id="107524" name="Slide Number Placeholder 3">
            <a:extLst>
              <a:ext uri="{FF2B5EF4-FFF2-40B4-BE49-F238E27FC236}">
                <a16:creationId xmlns:a16="http://schemas.microsoft.com/office/drawing/2014/main" id="{695B85DC-B695-2866-21B9-702844115F17}"/>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w Cen MT" panose="020B0602020104020603" pitchFamily="34" charset="0"/>
              </a:defRPr>
            </a:lvl1pPr>
            <a:lvl2pPr marL="752475" indent="-288925">
              <a:defRPr>
                <a:solidFill>
                  <a:schemeClr val="tx1"/>
                </a:solidFill>
                <a:latin typeface="Tw Cen MT" panose="020B0602020104020603" pitchFamily="34" charset="0"/>
              </a:defRPr>
            </a:lvl2pPr>
            <a:lvl3pPr marL="1157288" indent="-230188">
              <a:defRPr>
                <a:solidFill>
                  <a:schemeClr val="tx1"/>
                </a:solidFill>
                <a:latin typeface="Tw Cen MT" panose="020B0602020104020603" pitchFamily="34" charset="0"/>
              </a:defRPr>
            </a:lvl3pPr>
            <a:lvl4pPr marL="1620838" indent="-230188">
              <a:defRPr>
                <a:solidFill>
                  <a:schemeClr val="tx1"/>
                </a:solidFill>
                <a:latin typeface="Tw Cen MT" panose="020B0602020104020603" pitchFamily="34" charset="0"/>
              </a:defRPr>
            </a:lvl4pPr>
            <a:lvl5pPr marL="2084388" indent="-230188">
              <a:defRPr>
                <a:solidFill>
                  <a:schemeClr val="tx1"/>
                </a:solidFill>
                <a:latin typeface="Tw Cen MT" panose="020B0602020104020603" pitchFamily="34" charset="0"/>
              </a:defRPr>
            </a:lvl5pPr>
            <a:lvl6pPr marL="2541588" indent="-230188" eaLnBrk="0" fontAlgn="base" hangingPunct="0">
              <a:spcBef>
                <a:spcPct val="0"/>
              </a:spcBef>
              <a:spcAft>
                <a:spcPct val="0"/>
              </a:spcAft>
              <a:defRPr>
                <a:solidFill>
                  <a:schemeClr val="tx1"/>
                </a:solidFill>
                <a:latin typeface="Tw Cen MT" panose="020B0602020104020603" pitchFamily="34" charset="0"/>
              </a:defRPr>
            </a:lvl6pPr>
            <a:lvl7pPr marL="2998788" indent="-230188" eaLnBrk="0" fontAlgn="base" hangingPunct="0">
              <a:spcBef>
                <a:spcPct val="0"/>
              </a:spcBef>
              <a:spcAft>
                <a:spcPct val="0"/>
              </a:spcAft>
              <a:defRPr>
                <a:solidFill>
                  <a:schemeClr val="tx1"/>
                </a:solidFill>
                <a:latin typeface="Tw Cen MT" panose="020B0602020104020603" pitchFamily="34" charset="0"/>
              </a:defRPr>
            </a:lvl7pPr>
            <a:lvl8pPr marL="3455988" indent="-230188" eaLnBrk="0" fontAlgn="base" hangingPunct="0">
              <a:spcBef>
                <a:spcPct val="0"/>
              </a:spcBef>
              <a:spcAft>
                <a:spcPct val="0"/>
              </a:spcAft>
              <a:defRPr>
                <a:solidFill>
                  <a:schemeClr val="tx1"/>
                </a:solidFill>
                <a:latin typeface="Tw Cen MT" panose="020B0602020104020603" pitchFamily="34" charset="0"/>
              </a:defRPr>
            </a:lvl8pPr>
            <a:lvl9pPr marL="3913188" indent="-230188" eaLnBrk="0" fontAlgn="base" hangingPunct="0">
              <a:spcBef>
                <a:spcPct val="0"/>
              </a:spcBef>
              <a:spcAft>
                <a:spcPct val="0"/>
              </a:spcAft>
              <a:defRPr>
                <a:solidFill>
                  <a:schemeClr val="tx1"/>
                </a:solidFill>
                <a:latin typeface="Tw Cen MT" panose="020B0602020104020603" pitchFamily="34" charset="0"/>
              </a:defRPr>
            </a:lvl9pPr>
          </a:lstStyle>
          <a:p>
            <a:fld id="{4BE468B0-B8F9-47BD-AE0C-B69163CF8E61}" type="slidenum">
              <a:rPr lang="en-US" altLang="en-US">
                <a:latin typeface="Times New Roman" panose="02020603050405020304" pitchFamily="18" charset="0"/>
                <a:cs typeface="Arial" panose="020B0604020202020204" pitchFamily="34" charset="0"/>
              </a:rPr>
              <a:pPr/>
              <a:t>42</a:t>
            </a:fld>
            <a:endParaRPr lang="en-US" altLang="en-US">
              <a:latin typeface="Times New Roman" panose="02020603050405020304" pitchFamily="18" charset="0"/>
              <a:cs typeface="Arial" panose="020B0604020202020204" pitchFamily="34" charset="0"/>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Slide Image Placeholder 1">
            <a:extLst>
              <a:ext uri="{FF2B5EF4-FFF2-40B4-BE49-F238E27FC236}">
                <a16:creationId xmlns:a16="http://schemas.microsoft.com/office/drawing/2014/main" id="{91426017-E007-F5B7-8D78-79B8F95459B3}"/>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8003" name="Notes Placeholder 2">
            <a:extLst>
              <a:ext uri="{FF2B5EF4-FFF2-40B4-BE49-F238E27FC236}">
                <a16:creationId xmlns:a16="http://schemas.microsoft.com/office/drawing/2014/main" id="{47FC41A4-1120-F591-DB18-9A1BB1218C42}"/>
              </a:ext>
            </a:extLst>
          </p:cNvPr>
          <p:cNvSpPr>
            <a:spLocks noGrp="1"/>
          </p:cNvSpPr>
          <p:nvPr>
            <p:ph type="body" idx="1"/>
          </p:nvPr>
        </p:nvSpPr>
        <p:spPr bwMode="auto">
          <a:xfrm>
            <a:off x="415925" y="4252913"/>
            <a:ext cx="6281738" cy="4665662"/>
          </a:xfrm>
        </p:spPr>
        <p:txBody>
          <a:bodyPr wrap="square" numCol="1" anchor="t" anchorCtr="0" compatLnSpc="1">
            <a:prstTxWarp prst="textNoShape">
              <a:avLst/>
            </a:prstTxWarp>
          </a:bodyPr>
          <a:lstStyle/>
          <a:p>
            <a:pPr eaLnBrk="1" fontAlgn="auto" hangingPunct="1">
              <a:spcBef>
                <a:spcPts val="600"/>
              </a:spcBef>
              <a:spcAft>
                <a:spcPts val="0"/>
              </a:spcAft>
              <a:tabLst>
                <a:tab pos="238454" algn="l"/>
              </a:tabLst>
              <a:defRPr/>
            </a:pPr>
            <a:r>
              <a:rPr lang="en-US" altLang="en-US" sz="1400" b="1" u="sng" dirty="0">
                <a:solidFill>
                  <a:srgbClr val="514843"/>
                </a:solidFill>
                <a:latin typeface="Arial" panose="020B0604020202020204" pitchFamily="34" charset="0"/>
                <a:cs typeface="Arial" panose="020B0604020202020204" pitchFamily="34" charset="0"/>
              </a:rPr>
              <a:t>Instructor Instructions</a:t>
            </a:r>
          </a:p>
          <a:p>
            <a:pPr marL="172839" indent="-172839" eaLnBrk="1" fontAlgn="auto" hangingPunct="1">
              <a:spcBef>
                <a:spcPts val="600"/>
              </a:spcBef>
              <a:spcAft>
                <a:spcPts val="0"/>
              </a:spcAft>
              <a:buFont typeface="Arial" panose="020B0604020202020204" pitchFamily="34" charset="0"/>
              <a:buChar char="•"/>
              <a:tabLst>
                <a:tab pos="238454" algn="l"/>
              </a:tabLst>
              <a:defRPr/>
            </a:pPr>
            <a:r>
              <a:rPr lang="en-US" altLang="en-US" sz="1400" dirty="0">
                <a:latin typeface="Arial" panose="020B0604020202020204" pitchFamily="34" charset="0"/>
                <a:cs typeface="Arial" panose="020B0604020202020204" pitchFamily="34" charset="0"/>
              </a:rPr>
              <a:t>Display and discuss slide.</a:t>
            </a:r>
          </a:p>
          <a:p>
            <a:pPr eaLnBrk="1" fontAlgn="auto" hangingPunct="1">
              <a:spcBef>
                <a:spcPts val="600"/>
              </a:spcBef>
              <a:spcAft>
                <a:spcPts val="0"/>
              </a:spcAft>
              <a:buFont typeface="Arial" panose="020B0604020202020204" pitchFamily="34" charset="0"/>
              <a:buNone/>
              <a:defRPr/>
            </a:pPr>
            <a:r>
              <a:rPr lang="en-US" sz="1400" b="1" u="sng" dirty="0">
                <a:latin typeface="Arial" panose="020B0604020202020204" pitchFamily="34" charset="0"/>
                <a:cs typeface="Arial" panose="020B0604020202020204" pitchFamily="34" charset="0"/>
              </a:rPr>
              <a:t>Instructor to Say/Paraphrase</a:t>
            </a:r>
            <a:endParaRPr lang="en-US" altLang="en-US" sz="1400" b="1" dirty="0">
              <a:latin typeface="Arial" panose="020B0604020202020204" pitchFamily="34" charset="0"/>
              <a:cs typeface="Arial" panose="020B0604020202020204" pitchFamily="34" charset="0"/>
            </a:endParaRPr>
          </a:p>
          <a:p>
            <a:pPr marL="285750" indent="-285750" eaLnBrk="1" hangingPunct="1">
              <a:spcBef>
                <a:spcPct val="0"/>
              </a:spcBef>
              <a:spcAft>
                <a:spcPts val="608"/>
              </a:spcAft>
              <a:buFont typeface="Arial" panose="020B0604020202020204" pitchFamily="34" charset="0"/>
              <a:buChar char="•"/>
              <a:defRPr/>
            </a:pPr>
            <a:r>
              <a:rPr lang="en-US" altLang="en-US" sz="1400" dirty="0">
                <a:latin typeface="Arial" panose="020B0604020202020204" pitchFamily="34" charset="0"/>
                <a:cs typeface="Arial" panose="020B0604020202020204" pitchFamily="34" charset="0"/>
              </a:rPr>
              <a:t>Let’s talk a little more about topic sentences.  They’re so important.</a:t>
            </a:r>
          </a:p>
          <a:p>
            <a:pPr marL="173782" indent="-173782" eaLnBrk="1" hangingPunct="1">
              <a:spcBef>
                <a:spcPct val="0"/>
              </a:spcBef>
              <a:spcAft>
                <a:spcPts val="608"/>
              </a:spcAft>
              <a:buFont typeface="Arial" panose="020B0604020202020204" pitchFamily="34" charset="0"/>
              <a:buChar char="•"/>
              <a:defRPr/>
            </a:pPr>
            <a:r>
              <a:rPr lang="en-US" altLang="en-US" sz="1400" dirty="0">
                <a:latin typeface="Arial" panose="020B0604020202020204" pitchFamily="34" charset="0"/>
                <a:cs typeface="Arial" panose="020B0604020202020204" pitchFamily="34" charset="0"/>
              </a:rPr>
              <a:t>With sentence 1, what do you expect the paragraph to include?</a:t>
            </a:r>
          </a:p>
          <a:p>
            <a:pPr marL="637200" lvl="1" indent="-173782" eaLnBrk="1" hangingPunct="1">
              <a:spcBef>
                <a:spcPct val="0"/>
              </a:spcBef>
              <a:spcAft>
                <a:spcPts val="608"/>
              </a:spcAft>
              <a:buFont typeface="Arial" panose="020B0604020202020204" pitchFamily="34" charset="0"/>
              <a:buChar char="•"/>
              <a:defRPr/>
            </a:pPr>
            <a:r>
              <a:rPr lang="en-US" altLang="en-US" sz="1400" u="sng" dirty="0">
                <a:latin typeface="Arial" panose="020B0604020202020204" pitchFamily="34" charset="0"/>
                <a:cs typeface="Arial" panose="020B0604020202020204" pitchFamily="34" charset="0"/>
              </a:rPr>
              <a:t>Answer</a:t>
            </a:r>
            <a:r>
              <a:rPr lang="en-US" altLang="en-US" sz="1400" dirty="0">
                <a:latin typeface="Arial" panose="020B0604020202020204" pitchFamily="34" charset="0"/>
                <a:cs typeface="Arial" panose="020B0604020202020204" pitchFamily="34" charset="0"/>
              </a:rPr>
              <a:t>:  An explanation of the three review criteria.  </a:t>
            </a:r>
          </a:p>
          <a:p>
            <a:pPr marL="173782" indent="-173782" eaLnBrk="1" hangingPunct="1">
              <a:spcBef>
                <a:spcPct val="0"/>
              </a:spcBef>
              <a:spcAft>
                <a:spcPts val="608"/>
              </a:spcAft>
              <a:buFont typeface="Arial" panose="020B0604020202020204" pitchFamily="34" charset="0"/>
              <a:buChar char="•"/>
              <a:defRPr/>
            </a:pPr>
            <a:r>
              <a:rPr lang="en-US" altLang="en-US" sz="1400" dirty="0">
                <a:latin typeface="Arial" panose="020B0604020202020204" pitchFamily="34" charset="0"/>
                <a:cs typeface="Arial" panose="020B0604020202020204" pitchFamily="34" charset="0"/>
              </a:rPr>
              <a:t>Should information on how well the Army is using the criteria be included in this paragraph?</a:t>
            </a:r>
          </a:p>
          <a:p>
            <a:pPr marL="637200" lvl="1" indent="-173782" eaLnBrk="1" hangingPunct="1">
              <a:spcBef>
                <a:spcPct val="0"/>
              </a:spcBef>
              <a:spcAft>
                <a:spcPts val="608"/>
              </a:spcAft>
              <a:buFont typeface="Arial" panose="020B0604020202020204" pitchFamily="34" charset="0"/>
              <a:buChar char="•"/>
              <a:defRPr/>
            </a:pPr>
            <a:r>
              <a:rPr lang="en-US" altLang="en-US" sz="1400" u="sng" dirty="0">
                <a:latin typeface="Arial" panose="020B0604020202020204" pitchFamily="34" charset="0"/>
                <a:cs typeface="Arial" panose="020B0604020202020204" pitchFamily="34" charset="0"/>
              </a:rPr>
              <a:t>Answer</a:t>
            </a:r>
            <a:r>
              <a:rPr lang="en-US" altLang="en-US" sz="1400" dirty="0">
                <a:latin typeface="Arial" panose="020B0604020202020204" pitchFamily="34" charset="0"/>
                <a:cs typeface="Arial" panose="020B0604020202020204" pitchFamily="34" charset="0"/>
              </a:rPr>
              <a:t>:  No, because the topic sentence indicates only that the review criteria will be described.</a:t>
            </a:r>
          </a:p>
          <a:p>
            <a:pPr marL="173782" indent="-173782" eaLnBrk="1" hangingPunct="1">
              <a:spcBef>
                <a:spcPct val="0"/>
              </a:spcBef>
              <a:spcAft>
                <a:spcPts val="608"/>
              </a:spcAft>
              <a:buFont typeface="Arial" panose="020B0604020202020204" pitchFamily="34" charset="0"/>
              <a:buChar char="•"/>
              <a:defRPr/>
            </a:pPr>
            <a:r>
              <a:rPr lang="en-US" altLang="en-US" sz="1400" dirty="0">
                <a:latin typeface="Arial" panose="020B0604020202020204" pitchFamily="34" charset="0"/>
                <a:cs typeface="Arial" panose="020B0604020202020204" pitchFamily="34" charset="0"/>
              </a:rPr>
              <a:t>With sentence 2, what do you expect the paragraph to include?</a:t>
            </a:r>
          </a:p>
          <a:p>
            <a:pPr marL="637200" lvl="1" indent="-173782" eaLnBrk="1" hangingPunct="1">
              <a:spcBef>
                <a:spcPct val="0"/>
              </a:spcBef>
              <a:spcAft>
                <a:spcPts val="608"/>
              </a:spcAft>
              <a:buFont typeface="Arial" panose="020B0604020202020204" pitchFamily="34" charset="0"/>
              <a:buChar char="•"/>
              <a:defRPr/>
            </a:pPr>
            <a:r>
              <a:rPr lang="en-US" altLang="en-US" sz="1400" u="sng" dirty="0">
                <a:latin typeface="Arial" panose="020B0604020202020204" pitchFamily="34" charset="0"/>
                <a:cs typeface="Arial" panose="020B0604020202020204" pitchFamily="34" charset="0"/>
              </a:rPr>
              <a:t>Answer:</a:t>
            </a:r>
            <a:r>
              <a:rPr lang="en-US" altLang="en-US" sz="1400" dirty="0">
                <a:latin typeface="Arial" panose="020B0604020202020204" pitchFamily="34" charset="0"/>
                <a:cs typeface="Arial" panose="020B0604020202020204" pitchFamily="34" charset="0"/>
              </a:rPr>
              <a:t> The four different categories of oil spills will be classified and explained.  Other information, such as the cost of cleaning up the </a:t>
            </a:r>
            <a:r>
              <a:rPr lang="en-US" altLang="en-US" sz="1400" b="1" dirty="0">
                <a:latin typeface="Arial" panose="020B0604020202020204" pitchFamily="34" charset="0"/>
                <a:cs typeface="Arial" panose="020B0604020202020204" pitchFamily="34" charset="0"/>
              </a:rPr>
              <a:t>spill </a:t>
            </a:r>
            <a:r>
              <a:rPr lang="en-US" altLang="en-US" sz="1400" dirty="0">
                <a:latin typeface="Arial" panose="020B0604020202020204" pitchFamily="34" charset="0"/>
                <a:cs typeface="Arial" panose="020B0604020202020204" pitchFamily="34" charset="0"/>
              </a:rPr>
              <a:t>should not be included in this paragraph. </a:t>
            </a:r>
          </a:p>
          <a:p>
            <a:pPr marL="180000" indent="-173782" eaLnBrk="1" hangingPunct="1">
              <a:spcBef>
                <a:spcPct val="0"/>
              </a:spcBef>
              <a:spcAft>
                <a:spcPts val="608"/>
              </a:spcAft>
              <a:buFont typeface="Arial" panose="020B0604020202020204" pitchFamily="34" charset="0"/>
              <a:buChar char="•"/>
              <a:defRPr/>
            </a:pPr>
            <a:r>
              <a:rPr lang="en-US" altLang="en-US" sz="1400" dirty="0">
                <a:latin typeface="Arial" panose="020B0604020202020204" pitchFamily="34" charset="0"/>
                <a:cs typeface="Arial" panose="020B0604020202020204" pitchFamily="34" charset="0"/>
              </a:rPr>
              <a:t>The topic sentence helps </a:t>
            </a:r>
            <a:r>
              <a:rPr lang="en-US" altLang="en-US" sz="1400" b="1" dirty="0">
                <a:latin typeface="Arial" panose="020B0604020202020204" pitchFamily="34" charset="0"/>
                <a:cs typeface="Arial" panose="020B0604020202020204" pitchFamily="34" charset="0"/>
              </a:rPr>
              <a:t>readers</a:t>
            </a:r>
            <a:r>
              <a:rPr lang="en-US" altLang="en-US" sz="1400" dirty="0">
                <a:latin typeface="Arial" panose="020B0604020202020204" pitchFamily="34" charset="0"/>
                <a:cs typeface="Arial" panose="020B0604020202020204" pitchFamily="34" charset="0"/>
              </a:rPr>
              <a:t> by describing the direction the paragraph will take.</a:t>
            </a:r>
          </a:p>
          <a:p>
            <a:pPr marL="180000" indent="-173782" eaLnBrk="1" hangingPunct="1">
              <a:spcBef>
                <a:spcPct val="0"/>
              </a:spcBef>
              <a:spcAft>
                <a:spcPts val="608"/>
              </a:spcAft>
              <a:buFont typeface="Arial" panose="020B0604020202020204" pitchFamily="34" charset="0"/>
              <a:buChar char="•"/>
              <a:defRPr/>
            </a:pPr>
            <a:r>
              <a:rPr lang="en-US" altLang="en-US" sz="1400" dirty="0">
                <a:latin typeface="Arial" panose="020B0604020202020204" pitchFamily="34" charset="0"/>
                <a:cs typeface="Arial" panose="020B0604020202020204" pitchFamily="34" charset="0"/>
              </a:rPr>
              <a:t>The topic sentence also helps </a:t>
            </a:r>
            <a:r>
              <a:rPr lang="en-US" altLang="en-US" sz="1400" b="1" dirty="0">
                <a:latin typeface="Arial" panose="020B0604020202020204" pitchFamily="34" charset="0"/>
                <a:cs typeface="Arial" panose="020B0604020202020204" pitchFamily="34" charset="0"/>
              </a:rPr>
              <a:t>writers</a:t>
            </a:r>
            <a:r>
              <a:rPr lang="en-US" altLang="en-US" sz="1400" dirty="0">
                <a:latin typeface="Arial" panose="020B0604020202020204" pitchFamily="34" charset="0"/>
                <a:cs typeface="Arial" panose="020B0604020202020204" pitchFamily="34" charset="0"/>
              </a:rPr>
              <a:t> by setting limits on what to include in the paragraph.</a:t>
            </a:r>
          </a:p>
          <a:p>
            <a:pPr marL="180000" indent="-173782" eaLnBrk="1" hangingPunct="1">
              <a:spcBef>
                <a:spcPct val="0"/>
              </a:spcBef>
              <a:spcAft>
                <a:spcPts val="608"/>
              </a:spcAft>
              <a:buFont typeface="Arial" panose="020B0604020202020204" pitchFamily="34" charset="0"/>
              <a:buChar char="•"/>
              <a:defRPr/>
            </a:pPr>
            <a:r>
              <a:rPr lang="en-US" altLang="en-US" sz="1400" dirty="0">
                <a:latin typeface="Arial" panose="020B0604020202020204" pitchFamily="34" charset="0"/>
                <a:cs typeface="Arial" panose="020B0604020202020204" pitchFamily="34" charset="0"/>
              </a:rPr>
              <a:t>Writing an effective topic sentence is the first step in achieving paragraph unity.</a:t>
            </a:r>
            <a:endParaRPr lang="en-US" altLang="en-US" sz="1400" b="1" dirty="0">
              <a:latin typeface="Arial" panose="020B0604020202020204" pitchFamily="34" charset="0"/>
              <a:cs typeface="Arial" panose="020B0604020202020204" pitchFamily="34" charset="0"/>
            </a:endParaRPr>
          </a:p>
          <a:p>
            <a:pPr marL="6218" eaLnBrk="1" hangingPunct="1">
              <a:spcBef>
                <a:spcPct val="0"/>
              </a:spcBef>
              <a:spcAft>
                <a:spcPts val="608"/>
              </a:spcAft>
              <a:defRPr/>
            </a:pPr>
            <a:r>
              <a:rPr lang="en-US" altLang="en-US" sz="1400" b="1" u="sng" dirty="0">
                <a:latin typeface="Arial" panose="020B0604020202020204" pitchFamily="34" charset="0"/>
                <a:cs typeface="Arial" panose="020B0604020202020204" pitchFamily="34" charset="0"/>
              </a:rPr>
              <a:t>Supplemental Materials</a:t>
            </a:r>
          </a:p>
          <a:p>
            <a:pPr marL="6218" eaLnBrk="1" hangingPunct="1">
              <a:spcBef>
                <a:spcPct val="0"/>
              </a:spcBef>
              <a:spcAft>
                <a:spcPts val="608"/>
              </a:spcAft>
              <a:defRPr/>
            </a:pPr>
            <a:r>
              <a:rPr lang="en-US" altLang="en-US" sz="1400" dirty="0">
                <a:latin typeface="Arial" panose="020B0604020202020204" pitchFamily="34" charset="0"/>
                <a:cs typeface="Arial" panose="020B0604020202020204" pitchFamily="34" charset="0"/>
              </a:rPr>
              <a:t>None</a:t>
            </a:r>
          </a:p>
        </p:txBody>
      </p:sp>
      <p:sp>
        <p:nvSpPr>
          <p:cNvPr id="109572" name="Slide Number Placeholder 3">
            <a:extLst>
              <a:ext uri="{FF2B5EF4-FFF2-40B4-BE49-F238E27FC236}">
                <a16:creationId xmlns:a16="http://schemas.microsoft.com/office/drawing/2014/main" id="{8C00C731-C07C-FAFE-E69E-416FDB74AB2B}"/>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w Cen MT" panose="020B0602020104020603" pitchFamily="34" charset="0"/>
              </a:defRPr>
            </a:lvl1pPr>
            <a:lvl2pPr marL="752475" indent="-288925">
              <a:defRPr>
                <a:solidFill>
                  <a:schemeClr val="tx1"/>
                </a:solidFill>
                <a:latin typeface="Tw Cen MT" panose="020B0602020104020603" pitchFamily="34" charset="0"/>
              </a:defRPr>
            </a:lvl2pPr>
            <a:lvl3pPr marL="1157288" indent="-230188">
              <a:defRPr>
                <a:solidFill>
                  <a:schemeClr val="tx1"/>
                </a:solidFill>
                <a:latin typeface="Tw Cen MT" panose="020B0602020104020603" pitchFamily="34" charset="0"/>
              </a:defRPr>
            </a:lvl3pPr>
            <a:lvl4pPr marL="1620838" indent="-230188">
              <a:defRPr>
                <a:solidFill>
                  <a:schemeClr val="tx1"/>
                </a:solidFill>
                <a:latin typeface="Tw Cen MT" panose="020B0602020104020603" pitchFamily="34" charset="0"/>
              </a:defRPr>
            </a:lvl4pPr>
            <a:lvl5pPr marL="2084388" indent="-230188">
              <a:defRPr>
                <a:solidFill>
                  <a:schemeClr val="tx1"/>
                </a:solidFill>
                <a:latin typeface="Tw Cen MT" panose="020B0602020104020603" pitchFamily="34" charset="0"/>
              </a:defRPr>
            </a:lvl5pPr>
            <a:lvl6pPr marL="2541588" indent="-230188" eaLnBrk="0" fontAlgn="base" hangingPunct="0">
              <a:spcBef>
                <a:spcPct val="0"/>
              </a:spcBef>
              <a:spcAft>
                <a:spcPct val="0"/>
              </a:spcAft>
              <a:defRPr>
                <a:solidFill>
                  <a:schemeClr val="tx1"/>
                </a:solidFill>
                <a:latin typeface="Tw Cen MT" panose="020B0602020104020603" pitchFamily="34" charset="0"/>
              </a:defRPr>
            </a:lvl6pPr>
            <a:lvl7pPr marL="2998788" indent="-230188" eaLnBrk="0" fontAlgn="base" hangingPunct="0">
              <a:spcBef>
                <a:spcPct val="0"/>
              </a:spcBef>
              <a:spcAft>
                <a:spcPct val="0"/>
              </a:spcAft>
              <a:defRPr>
                <a:solidFill>
                  <a:schemeClr val="tx1"/>
                </a:solidFill>
                <a:latin typeface="Tw Cen MT" panose="020B0602020104020603" pitchFamily="34" charset="0"/>
              </a:defRPr>
            </a:lvl7pPr>
            <a:lvl8pPr marL="3455988" indent="-230188" eaLnBrk="0" fontAlgn="base" hangingPunct="0">
              <a:spcBef>
                <a:spcPct val="0"/>
              </a:spcBef>
              <a:spcAft>
                <a:spcPct val="0"/>
              </a:spcAft>
              <a:defRPr>
                <a:solidFill>
                  <a:schemeClr val="tx1"/>
                </a:solidFill>
                <a:latin typeface="Tw Cen MT" panose="020B0602020104020603" pitchFamily="34" charset="0"/>
              </a:defRPr>
            </a:lvl8pPr>
            <a:lvl9pPr marL="3913188" indent="-230188" eaLnBrk="0" fontAlgn="base" hangingPunct="0">
              <a:spcBef>
                <a:spcPct val="0"/>
              </a:spcBef>
              <a:spcAft>
                <a:spcPct val="0"/>
              </a:spcAft>
              <a:defRPr>
                <a:solidFill>
                  <a:schemeClr val="tx1"/>
                </a:solidFill>
                <a:latin typeface="Tw Cen MT" panose="020B0602020104020603" pitchFamily="34" charset="0"/>
              </a:defRPr>
            </a:lvl9pPr>
          </a:lstStyle>
          <a:p>
            <a:fld id="{30EA1423-93AC-4351-8875-F2147D873BBC}" type="slidenum">
              <a:rPr lang="en-US" altLang="en-US">
                <a:latin typeface="Times New Roman" panose="02020603050405020304" pitchFamily="18" charset="0"/>
                <a:cs typeface="Arial" panose="020B0604020202020204" pitchFamily="34" charset="0"/>
              </a:rPr>
              <a:pPr/>
              <a:t>43</a:t>
            </a:fld>
            <a:endParaRPr lang="en-US" altLang="en-US">
              <a:latin typeface="Times New Roman" panose="02020603050405020304" pitchFamily="18" charset="0"/>
              <a:cs typeface="Arial" panose="020B0604020202020204" pitchFamily="34" charset="0"/>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Slide Image Placeholder 1">
            <a:extLst>
              <a:ext uri="{FF2B5EF4-FFF2-40B4-BE49-F238E27FC236}">
                <a16:creationId xmlns:a16="http://schemas.microsoft.com/office/drawing/2014/main" id="{6F2B5BDE-FABD-9666-318D-B39E625E1D98}"/>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7763" name="Notes Placeholder 2">
            <a:extLst>
              <a:ext uri="{FF2B5EF4-FFF2-40B4-BE49-F238E27FC236}">
                <a16:creationId xmlns:a16="http://schemas.microsoft.com/office/drawing/2014/main" id="{A513B8DF-9EE3-6724-5A97-B9E3FAF3C738}"/>
              </a:ext>
            </a:extLst>
          </p:cNvPr>
          <p:cNvSpPr>
            <a:spLocks noGrp="1"/>
          </p:cNvSpPr>
          <p:nvPr>
            <p:ph type="body" idx="1"/>
          </p:nvPr>
        </p:nvSpPr>
        <p:spPr bwMode="auto">
          <a:xfrm>
            <a:off x="404813" y="4308475"/>
            <a:ext cx="6292850" cy="4610100"/>
          </a:xfrm>
        </p:spPr>
        <p:txBody>
          <a:bodyPr wrap="square" numCol="1" anchor="t" anchorCtr="0" compatLnSpc="1">
            <a:prstTxWarp prst="textNoShape">
              <a:avLst/>
            </a:prstTxWarp>
          </a:bodyPr>
          <a:lstStyle/>
          <a:p>
            <a:pPr eaLnBrk="1" fontAlgn="auto" hangingPunct="1">
              <a:spcBef>
                <a:spcPts val="600"/>
              </a:spcBef>
              <a:spcAft>
                <a:spcPts val="0"/>
              </a:spcAft>
              <a:tabLst>
                <a:tab pos="238454" algn="l"/>
              </a:tabLst>
              <a:defRPr/>
            </a:pPr>
            <a:r>
              <a:rPr lang="en-US" altLang="en-US" sz="1400" b="1" u="sng" dirty="0">
                <a:solidFill>
                  <a:srgbClr val="514843"/>
                </a:solidFill>
                <a:latin typeface="Arial" panose="020B0604020202020204" pitchFamily="34" charset="0"/>
                <a:cs typeface="Arial" panose="020B0604020202020204" pitchFamily="34" charset="0"/>
              </a:rPr>
              <a:t>Instructor Instructions</a:t>
            </a:r>
          </a:p>
          <a:p>
            <a:pPr marL="172839" indent="-172839" eaLnBrk="1" fontAlgn="auto" hangingPunct="1">
              <a:spcBef>
                <a:spcPts val="600"/>
              </a:spcBef>
              <a:spcAft>
                <a:spcPts val="0"/>
              </a:spcAft>
              <a:buFont typeface="Arial" panose="020B0604020202020204" pitchFamily="34" charset="0"/>
              <a:buChar char="•"/>
              <a:tabLst>
                <a:tab pos="238454" algn="l"/>
              </a:tabLst>
              <a:defRPr/>
            </a:pPr>
            <a:r>
              <a:rPr lang="en-US" altLang="en-US" sz="1400" dirty="0">
                <a:latin typeface="Arial" panose="020B0604020202020204" pitchFamily="34" charset="0"/>
                <a:cs typeface="Arial" panose="020B0604020202020204" pitchFamily="34" charset="0"/>
              </a:rPr>
              <a:t>Display and discuss slide.</a:t>
            </a:r>
          </a:p>
          <a:p>
            <a:pPr eaLnBrk="1" fontAlgn="auto" hangingPunct="1">
              <a:spcBef>
                <a:spcPts val="600"/>
              </a:spcBef>
              <a:spcAft>
                <a:spcPts val="0"/>
              </a:spcAft>
              <a:buFont typeface="Arial" panose="020B0604020202020204" pitchFamily="34" charset="0"/>
              <a:buNone/>
              <a:defRPr/>
            </a:pPr>
            <a:r>
              <a:rPr lang="en-US" sz="1400" b="1" u="sng" dirty="0">
                <a:latin typeface="Arial" panose="020B0604020202020204" pitchFamily="34" charset="0"/>
                <a:cs typeface="Arial" panose="020B0604020202020204" pitchFamily="34" charset="0"/>
              </a:rPr>
              <a:t>Instructor to Say/Paraphrase</a:t>
            </a:r>
            <a:endParaRPr lang="en-US" sz="1400" dirty="0">
              <a:latin typeface="Arial" panose="020B0604020202020204" pitchFamily="34" charset="0"/>
              <a:cs typeface="Arial" panose="020B0604020202020204" pitchFamily="34" charset="0"/>
            </a:endParaRPr>
          </a:p>
          <a:p>
            <a:pPr marL="285750" indent="-285750" eaLnBrk="1" hangingPunct="1">
              <a:spcBef>
                <a:spcPct val="0"/>
              </a:spcBef>
              <a:spcAft>
                <a:spcPts val="613"/>
              </a:spcAft>
              <a:buFont typeface="Wingdings" panose="05000000000000000000" pitchFamily="2" charset="2"/>
              <a:buChar char="§"/>
              <a:defRPr/>
            </a:pPr>
            <a:r>
              <a:rPr lang="en-US" altLang="en-US" sz="1400" dirty="0">
                <a:latin typeface="Arial" panose="020B0604020202020204" pitchFamily="34" charset="0"/>
                <a:cs typeface="Arial" panose="020B0604020202020204" pitchFamily="34" charset="0"/>
              </a:rPr>
              <a:t>We’re next going to discuss 4 techniques for making sure paragraphs flow logically and are easily understandable</a:t>
            </a:r>
          </a:p>
          <a:p>
            <a:pPr marL="285750" indent="-285750" eaLnBrk="1" hangingPunct="1">
              <a:spcBef>
                <a:spcPct val="0"/>
              </a:spcBef>
              <a:spcAft>
                <a:spcPts val="613"/>
              </a:spcAft>
              <a:buFont typeface="Wingdings" panose="05000000000000000000" pitchFamily="2" charset="2"/>
              <a:buChar char="§"/>
              <a:defRPr/>
            </a:pPr>
            <a:r>
              <a:rPr lang="en-US" altLang="en-US" sz="1400" dirty="0">
                <a:latin typeface="Arial" panose="020B0604020202020204" pitchFamily="34" charset="0"/>
                <a:cs typeface="Arial" panose="020B0604020202020204" pitchFamily="34" charset="0"/>
              </a:rPr>
              <a:t>Paraphrase the 4 techniques.</a:t>
            </a:r>
          </a:p>
          <a:p>
            <a:pPr eaLnBrk="1" hangingPunct="1">
              <a:spcBef>
                <a:spcPct val="0"/>
              </a:spcBef>
              <a:spcAft>
                <a:spcPts val="613"/>
              </a:spcAft>
              <a:defRPr/>
            </a:pPr>
            <a:r>
              <a:rPr lang="en-US" altLang="en-US" sz="1400" b="1" u="sng" dirty="0">
                <a:latin typeface="Arial" panose="020B0604020202020204" pitchFamily="34" charset="0"/>
                <a:cs typeface="Arial" panose="020B0604020202020204" pitchFamily="34" charset="0"/>
              </a:rPr>
              <a:t>Supplemental Materials</a:t>
            </a:r>
          </a:p>
          <a:p>
            <a:pPr eaLnBrk="1" hangingPunct="1">
              <a:spcBef>
                <a:spcPct val="0"/>
              </a:spcBef>
              <a:spcAft>
                <a:spcPts val="613"/>
              </a:spcAft>
              <a:defRPr/>
            </a:pPr>
            <a:r>
              <a:rPr lang="en-US" altLang="en-US" sz="1400" dirty="0">
                <a:latin typeface="Arial" panose="020B0604020202020204" pitchFamily="34" charset="0"/>
                <a:cs typeface="Arial" panose="020B0604020202020204" pitchFamily="34" charset="0"/>
              </a:rPr>
              <a:t>None</a:t>
            </a:r>
          </a:p>
        </p:txBody>
      </p:sp>
      <p:sp>
        <p:nvSpPr>
          <p:cNvPr id="111620" name="Slide Number Placeholder 3">
            <a:extLst>
              <a:ext uri="{FF2B5EF4-FFF2-40B4-BE49-F238E27FC236}">
                <a16:creationId xmlns:a16="http://schemas.microsoft.com/office/drawing/2014/main" id="{A239C219-F7CB-D7FD-AFF8-C7EFA42A4CB3}"/>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w Cen MT" panose="020B0602020104020603" pitchFamily="34" charset="0"/>
              </a:defRPr>
            </a:lvl1pPr>
            <a:lvl2pPr marL="752475" indent="-288925">
              <a:defRPr>
                <a:solidFill>
                  <a:schemeClr val="tx1"/>
                </a:solidFill>
                <a:latin typeface="Tw Cen MT" panose="020B0602020104020603" pitchFamily="34" charset="0"/>
              </a:defRPr>
            </a:lvl2pPr>
            <a:lvl3pPr marL="1157288" indent="-230188">
              <a:defRPr>
                <a:solidFill>
                  <a:schemeClr val="tx1"/>
                </a:solidFill>
                <a:latin typeface="Tw Cen MT" panose="020B0602020104020603" pitchFamily="34" charset="0"/>
              </a:defRPr>
            </a:lvl3pPr>
            <a:lvl4pPr marL="1620838" indent="-230188">
              <a:defRPr>
                <a:solidFill>
                  <a:schemeClr val="tx1"/>
                </a:solidFill>
                <a:latin typeface="Tw Cen MT" panose="020B0602020104020603" pitchFamily="34" charset="0"/>
              </a:defRPr>
            </a:lvl4pPr>
            <a:lvl5pPr marL="2084388" indent="-230188">
              <a:defRPr>
                <a:solidFill>
                  <a:schemeClr val="tx1"/>
                </a:solidFill>
                <a:latin typeface="Tw Cen MT" panose="020B0602020104020603" pitchFamily="34" charset="0"/>
              </a:defRPr>
            </a:lvl5pPr>
            <a:lvl6pPr marL="2541588" indent="-230188" eaLnBrk="0" fontAlgn="base" hangingPunct="0">
              <a:spcBef>
                <a:spcPct val="0"/>
              </a:spcBef>
              <a:spcAft>
                <a:spcPct val="0"/>
              </a:spcAft>
              <a:defRPr>
                <a:solidFill>
                  <a:schemeClr val="tx1"/>
                </a:solidFill>
                <a:latin typeface="Tw Cen MT" panose="020B0602020104020603" pitchFamily="34" charset="0"/>
              </a:defRPr>
            </a:lvl6pPr>
            <a:lvl7pPr marL="2998788" indent="-230188" eaLnBrk="0" fontAlgn="base" hangingPunct="0">
              <a:spcBef>
                <a:spcPct val="0"/>
              </a:spcBef>
              <a:spcAft>
                <a:spcPct val="0"/>
              </a:spcAft>
              <a:defRPr>
                <a:solidFill>
                  <a:schemeClr val="tx1"/>
                </a:solidFill>
                <a:latin typeface="Tw Cen MT" panose="020B0602020104020603" pitchFamily="34" charset="0"/>
              </a:defRPr>
            </a:lvl7pPr>
            <a:lvl8pPr marL="3455988" indent="-230188" eaLnBrk="0" fontAlgn="base" hangingPunct="0">
              <a:spcBef>
                <a:spcPct val="0"/>
              </a:spcBef>
              <a:spcAft>
                <a:spcPct val="0"/>
              </a:spcAft>
              <a:defRPr>
                <a:solidFill>
                  <a:schemeClr val="tx1"/>
                </a:solidFill>
                <a:latin typeface="Tw Cen MT" panose="020B0602020104020603" pitchFamily="34" charset="0"/>
              </a:defRPr>
            </a:lvl8pPr>
            <a:lvl9pPr marL="3913188" indent="-230188" eaLnBrk="0" fontAlgn="base" hangingPunct="0">
              <a:spcBef>
                <a:spcPct val="0"/>
              </a:spcBef>
              <a:spcAft>
                <a:spcPct val="0"/>
              </a:spcAft>
              <a:defRPr>
                <a:solidFill>
                  <a:schemeClr val="tx1"/>
                </a:solidFill>
                <a:latin typeface="Tw Cen MT" panose="020B0602020104020603" pitchFamily="34" charset="0"/>
              </a:defRPr>
            </a:lvl9pPr>
          </a:lstStyle>
          <a:p>
            <a:fld id="{ADF3EF73-A088-404F-8CE6-64E033149097}" type="slidenum">
              <a:rPr lang="en-US" altLang="en-US">
                <a:latin typeface="Times New Roman" panose="02020603050405020304" pitchFamily="18" charset="0"/>
                <a:cs typeface="Arial" panose="020B0604020202020204" pitchFamily="34" charset="0"/>
              </a:rPr>
              <a:pPr/>
              <a:t>44</a:t>
            </a:fld>
            <a:endParaRPr lang="en-US" altLang="en-US">
              <a:latin typeface="Times New Roman" panose="02020603050405020304" pitchFamily="18" charset="0"/>
              <a:cs typeface="Arial" panose="020B0604020202020204" pitchFamily="34" charset="0"/>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Slide Image Placeholder 1">
            <a:extLst>
              <a:ext uri="{FF2B5EF4-FFF2-40B4-BE49-F238E27FC236}">
                <a16:creationId xmlns:a16="http://schemas.microsoft.com/office/drawing/2014/main" id="{0DCE79DC-0C51-D748-2CFE-3C40D18AA61B}"/>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1315" name="Notes Placeholder 2">
            <a:extLst>
              <a:ext uri="{FF2B5EF4-FFF2-40B4-BE49-F238E27FC236}">
                <a16:creationId xmlns:a16="http://schemas.microsoft.com/office/drawing/2014/main" id="{A71E5914-88D8-8C27-AE9B-83A232807A9F}"/>
              </a:ext>
            </a:extLst>
          </p:cNvPr>
          <p:cNvSpPr>
            <a:spLocks noGrp="1"/>
          </p:cNvSpPr>
          <p:nvPr>
            <p:ph type="body" idx="1"/>
          </p:nvPr>
        </p:nvSpPr>
        <p:spPr bwMode="auto">
          <a:xfrm>
            <a:off x="404813" y="4264025"/>
            <a:ext cx="6292850" cy="4654550"/>
          </a:xfrm>
        </p:spPr>
        <p:txBody>
          <a:bodyPr wrap="square" numCol="1" anchor="t" anchorCtr="0" compatLnSpc="1">
            <a:prstTxWarp prst="textNoShape">
              <a:avLst/>
            </a:prstTxWarp>
          </a:bodyPr>
          <a:lstStyle/>
          <a:p>
            <a:pPr eaLnBrk="1" fontAlgn="auto" hangingPunct="1">
              <a:spcBef>
                <a:spcPts val="600"/>
              </a:spcBef>
              <a:spcAft>
                <a:spcPts val="0"/>
              </a:spcAft>
              <a:tabLst>
                <a:tab pos="238454" algn="l"/>
              </a:tabLst>
              <a:defRPr/>
            </a:pPr>
            <a:r>
              <a:rPr lang="en-US" altLang="en-US" sz="1400" b="1" u="sng" dirty="0">
                <a:solidFill>
                  <a:srgbClr val="514843"/>
                </a:solidFill>
                <a:latin typeface="Arial" panose="020B0604020202020204" pitchFamily="34" charset="0"/>
                <a:cs typeface="Arial" panose="020B0604020202020204" pitchFamily="34" charset="0"/>
              </a:rPr>
              <a:t>Instructor Instructions</a:t>
            </a:r>
          </a:p>
          <a:p>
            <a:pPr marL="172839" indent="-172839" eaLnBrk="1" fontAlgn="auto" hangingPunct="1">
              <a:spcBef>
                <a:spcPts val="600"/>
              </a:spcBef>
              <a:spcAft>
                <a:spcPts val="0"/>
              </a:spcAft>
              <a:buFont typeface="Arial" panose="020B0604020202020204" pitchFamily="34" charset="0"/>
              <a:buChar char="•"/>
              <a:tabLst>
                <a:tab pos="238454" algn="l"/>
              </a:tabLst>
              <a:defRPr/>
            </a:pPr>
            <a:r>
              <a:rPr lang="en-US" altLang="en-US" sz="1400" dirty="0">
                <a:latin typeface="Arial" panose="020B0604020202020204" pitchFamily="34" charset="0"/>
                <a:cs typeface="Arial" panose="020B0604020202020204" pitchFamily="34" charset="0"/>
              </a:rPr>
              <a:t>Display and discuss slide.</a:t>
            </a:r>
          </a:p>
          <a:p>
            <a:pPr eaLnBrk="1" fontAlgn="auto" hangingPunct="1">
              <a:spcBef>
                <a:spcPts val="600"/>
              </a:spcBef>
              <a:spcAft>
                <a:spcPts val="0"/>
              </a:spcAft>
              <a:buFont typeface="Arial" panose="020B0604020202020204" pitchFamily="34" charset="0"/>
              <a:buNone/>
              <a:defRPr/>
            </a:pPr>
            <a:r>
              <a:rPr lang="en-US" sz="1400" b="1" u="sng" dirty="0">
                <a:latin typeface="Arial" panose="020B0604020202020204" pitchFamily="34" charset="0"/>
                <a:cs typeface="Arial" panose="020B0604020202020204" pitchFamily="34" charset="0"/>
              </a:rPr>
              <a:t>Instructor to Say/Paraphrase</a:t>
            </a:r>
            <a:endParaRPr lang="en-US" sz="1400" dirty="0">
              <a:latin typeface="Arial" panose="020B0604020202020204" pitchFamily="34" charset="0"/>
              <a:cs typeface="Arial" panose="020B0604020202020204" pitchFamily="34" charset="0"/>
            </a:endParaRPr>
          </a:p>
          <a:p>
            <a:pPr marL="173782" indent="-173782" eaLnBrk="1" hangingPunct="1">
              <a:spcBef>
                <a:spcPct val="0"/>
              </a:spcBef>
              <a:spcAft>
                <a:spcPts val="608"/>
              </a:spcAft>
              <a:buFont typeface="Arial" panose="020B0604020202020204" pitchFamily="34" charset="0"/>
              <a:buChar char="•"/>
              <a:defRPr/>
            </a:pPr>
            <a:r>
              <a:rPr lang="en-US" altLang="en-US" sz="1400" dirty="0">
                <a:latin typeface="Arial" panose="020B0604020202020204" pitchFamily="34" charset="0"/>
                <a:cs typeface="Arial" panose="020B0604020202020204" pitchFamily="34" charset="0"/>
              </a:rPr>
              <a:t>This is our 1</a:t>
            </a:r>
            <a:r>
              <a:rPr lang="en-US" altLang="en-US" sz="1400" baseline="30000" dirty="0">
                <a:latin typeface="Arial" panose="020B0604020202020204" pitchFamily="34" charset="0"/>
                <a:cs typeface="Arial" panose="020B0604020202020204" pitchFamily="34" charset="0"/>
              </a:rPr>
              <a:t>st</a:t>
            </a:r>
            <a:r>
              <a:rPr lang="en-US" altLang="en-US" sz="1400" dirty="0">
                <a:latin typeface="Arial" panose="020B0604020202020204" pitchFamily="34" charset="0"/>
                <a:cs typeface="Arial" panose="020B0604020202020204" pitchFamily="34" charset="0"/>
              </a:rPr>
              <a:t> technique, ensuring the sentences are related by using the same terms.</a:t>
            </a:r>
          </a:p>
          <a:p>
            <a:pPr marL="173782" indent="-173782" eaLnBrk="1" hangingPunct="1">
              <a:spcBef>
                <a:spcPct val="0"/>
              </a:spcBef>
              <a:spcAft>
                <a:spcPts val="608"/>
              </a:spcAft>
              <a:buFont typeface="Arial" panose="020B0604020202020204" pitchFamily="34" charset="0"/>
              <a:buChar char="•"/>
              <a:defRPr/>
            </a:pPr>
            <a:r>
              <a:rPr lang="en-US" altLang="en-US" sz="1400" dirty="0">
                <a:latin typeface="Arial" panose="020B0604020202020204" pitchFamily="34" charset="0"/>
                <a:cs typeface="Arial" panose="020B0604020202020204" pitchFamily="34" charset="0"/>
              </a:rPr>
              <a:t>Can someone explain the difference between the two passages?</a:t>
            </a:r>
          </a:p>
          <a:p>
            <a:pPr marL="173782" indent="-173782" eaLnBrk="1" hangingPunct="1">
              <a:spcBef>
                <a:spcPct val="0"/>
              </a:spcBef>
              <a:spcAft>
                <a:spcPts val="608"/>
              </a:spcAft>
              <a:buFont typeface="Arial" panose="020B0604020202020204" pitchFamily="34" charset="0"/>
              <a:buChar char="•"/>
              <a:defRPr/>
            </a:pPr>
            <a:r>
              <a:rPr lang="en-US" altLang="en-US" sz="1400" u="sng" dirty="0">
                <a:latin typeface="Arial" panose="020B0604020202020204" pitchFamily="34" charset="0"/>
                <a:cs typeface="Arial" panose="020B0604020202020204" pitchFamily="34" charset="0"/>
              </a:rPr>
              <a:t>Answer</a:t>
            </a:r>
            <a:r>
              <a:rPr lang="en-US" altLang="en-US" sz="1400" dirty="0">
                <a:latin typeface="Arial" panose="020B0604020202020204" pitchFamily="34" charset="0"/>
                <a:cs typeface="Arial" panose="020B0604020202020204" pitchFamily="34" charset="0"/>
              </a:rPr>
              <a:t>:</a:t>
            </a:r>
          </a:p>
          <a:p>
            <a:pPr marL="173782" indent="-173782" eaLnBrk="1" hangingPunct="1">
              <a:spcBef>
                <a:spcPct val="0"/>
              </a:spcBef>
              <a:spcAft>
                <a:spcPts val="608"/>
              </a:spcAft>
              <a:buFont typeface="Arial" panose="020B0604020202020204" pitchFamily="34" charset="0"/>
              <a:buChar char="•"/>
              <a:defRPr/>
            </a:pPr>
            <a:r>
              <a:rPr lang="en-US" altLang="en-US" sz="1400" b="1" i="1" dirty="0">
                <a:latin typeface="Arial" panose="020B0604020202020204" pitchFamily="34" charset="0"/>
                <a:cs typeface="Arial" panose="020B0604020202020204" pitchFamily="34" charset="0"/>
              </a:rPr>
              <a:t>In the top passage</a:t>
            </a:r>
            <a:r>
              <a:rPr lang="en-US" altLang="en-US" sz="1400" dirty="0">
                <a:latin typeface="Arial" panose="020B0604020202020204" pitchFamily="34" charset="0"/>
                <a:cs typeface="Arial" panose="020B0604020202020204" pitchFamily="34" charset="0"/>
              </a:rPr>
              <a:t>, the sentences </a:t>
            </a:r>
            <a:r>
              <a:rPr lang="en-US" altLang="en-US" sz="1400" b="1" dirty="0">
                <a:latin typeface="Arial" panose="020B0604020202020204" pitchFamily="34" charset="0"/>
                <a:cs typeface="Arial" panose="020B0604020202020204" pitchFamily="34" charset="0"/>
              </a:rPr>
              <a:t>are not seamlessly related </a:t>
            </a:r>
            <a:r>
              <a:rPr lang="en-US" altLang="en-US" sz="1400" dirty="0">
                <a:latin typeface="Arial" panose="020B0604020202020204" pitchFamily="34" charset="0"/>
                <a:cs typeface="Arial" panose="020B0604020202020204" pitchFamily="34" charset="0"/>
              </a:rPr>
              <a:t>because the second sentence begins with new information (“My in-laws used to travel frequently before my husband was born”).</a:t>
            </a:r>
          </a:p>
          <a:p>
            <a:pPr marL="173782" indent="-173782" eaLnBrk="1" hangingPunct="1">
              <a:spcBef>
                <a:spcPct val="0"/>
              </a:spcBef>
              <a:spcAft>
                <a:spcPts val="608"/>
              </a:spcAft>
              <a:buFont typeface="Arial" panose="020B0604020202020204" pitchFamily="34" charset="0"/>
              <a:buChar char="•"/>
              <a:defRPr/>
            </a:pPr>
            <a:r>
              <a:rPr lang="en-US" altLang="en-US" sz="1400" dirty="0">
                <a:latin typeface="Arial" panose="020B0604020202020204" pitchFamily="34" charset="0"/>
                <a:cs typeface="Arial" panose="020B0604020202020204" pitchFamily="34" charset="0"/>
              </a:rPr>
              <a:t>As readers, we find the sentences choppy. </a:t>
            </a:r>
          </a:p>
          <a:p>
            <a:pPr marL="173782" indent="-173782" eaLnBrk="1" hangingPunct="1">
              <a:spcBef>
                <a:spcPct val="0"/>
              </a:spcBef>
              <a:spcAft>
                <a:spcPts val="608"/>
              </a:spcAft>
              <a:buFont typeface="Arial" panose="020B0604020202020204" pitchFamily="34" charset="0"/>
              <a:buChar char="•"/>
              <a:defRPr/>
            </a:pPr>
            <a:r>
              <a:rPr lang="en-US" altLang="en-US" sz="1400" b="1" i="1" dirty="0">
                <a:latin typeface="Arial" panose="020B0604020202020204" pitchFamily="34" charset="0"/>
                <a:cs typeface="Arial" panose="020B0604020202020204" pitchFamily="34" charset="0"/>
              </a:rPr>
              <a:t>In the bottom passage</a:t>
            </a:r>
            <a:r>
              <a:rPr lang="en-US" altLang="en-US" sz="1400" dirty="0">
                <a:latin typeface="Arial" panose="020B0604020202020204" pitchFamily="34" charset="0"/>
                <a:cs typeface="Arial" panose="020B0604020202020204" pitchFamily="34" charset="0"/>
              </a:rPr>
              <a:t>, the ideas are clearly related because the second sentence begins with old information (“vase”) before introducing the new information (“was from Venice, where my in-laws purchased it before my husband was born”).</a:t>
            </a:r>
          </a:p>
          <a:p>
            <a:pPr marL="173782" indent="-173782" eaLnBrk="1" hangingPunct="1">
              <a:spcBef>
                <a:spcPct val="0"/>
              </a:spcBef>
              <a:spcAft>
                <a:spcPts val="608"/>
              </a:spcAft>
              <a:buFont typeface="Arial" panose="020B0604020202020204" pitchFamily="34" charset="0"/>
              <a:buChar char="•"/>
              <a:defRPr/>
            </a:pPr>
            <a:r>
              <a:rPr lang="en-US" altLang="en-US" sz="1400" dirty="0">
                <a:latin typeface="Arial" panose="020B0604020202020204" pitchFamily="34" charset="0"/>
                <a:cs typeface="Arial" panose="020B0604020202020204" pitchFamily="34" charset="0"/>
              </a:rPr>
              <a:t>As readers, we find that the sentences flow from one to another.</a:t>
            </a:r>
          </a:p>
          <a:p>
            <a:pPr marL="173782" indent="-173782" eaLnBrk="1" fontAlgn="auto" hangingPunct="1">
              <a:spcBef>
                <a:spcPts val="0"/>
              </a:spcBef>
              <a:spcAft>
                <a:spcPts val="608"/>
              </a:spcAft>
              <a:buFont typeface="Arial" panose="020B0604020202020204" pitchFamily="34" charset="0"/>
              <a:buChar char="•"/>
              <a:defRPr/>
            </a:pPr>
            <a:r>
              <a:rPr lang="en-US" sz="1400" dirty="0">
                <a:latin typeface="Arial" panose="020B0604020202020204" pitchFamily="34" charset="0"/>
                <a:cs typeface="Arial" panose="020B0604020202020204" pitchFamily="34" charset="0"/>
              </a:rPr>
              <a:t>The familiar-to-new (or “old-to-new”) sequence is a natural function of oral communication.</a:t>
            </a:r>
          </a:p>
          <a:p>
            <a:pPr marL="173782" indent="-173782" eaLnBrk="1" fontAlgn="auto" hangingPunct="1">
              <a:spcBef>
                <a:spcPts val="0"/>
              </a:spcBef>
              <a:spcAft>
                <a:spcPts val="608"/>
              </a:spcAft>
              <a:buFont typeface="Arial" panose="020B0604020202020204" pitchFamily="34" charset="0"/>
              <a:buChar char="•"/>
              <a:defRPr/>
            </a:pPr>
            <a:r>
              <a:rPr lang="en-US" sz="1400" dirty="0">
                <a:latin typeface="Arial" panose="020B0604020202020204" pitchFamily="34" charset="0"/>
                <a:cs typeface="Arial" panose="020B0604020202020204" pitchFamily="34" charset="0"/>
              </a:rPr>
              <a:t>In conversation, if someone departs from familiar-to-new, the listener gets confused, stops the speaker, and asks for clarification.</a:t>
            </a:r>
          </a:p>
          <a:p>
            <a:pPr marL="173782" indent="-173782" eaLnBrk="1" fontAlgn="auto" hangingPunct="1">
              <a:spcBef>
                <a:spcPts val="0"/>
              </a:spcBef>
              <a:spcAft>
                <a:spcPts val="608"/>
              </a:spcAft>
              <a:buFont typeface="Arial" panose="020B0604020202020204" pitchFamily="34" charset="0"/>
              <a:buChar char="•"/>
              <a:defRPr/>
            </a:pPr>
            <a:r>
              <a:rPr lang="en-US" sz="1400" dirty="0">
                <a:latin typeface="Arial" panose="020B0604020202020204" pitchFamily="34" charset="0"/>
                <a:cs typeface="Arial" panose="020B0604020202020204" pitchFamily="34" charset="0"/>
              </a:rPr>
              <a:t>In writing, the writer has to be mindful of the familiar-to-new sequence because readers can’t stop and ask for clarification. Instead, they might stop reading or be confused.</a:t>
            </a:r>
          </a:p>
          <a:p>
            <a:pPr eaLnBrk="1" fontAlgn="auto" hangingPunct="1">
              <a:spcBef>
                <a:spcPts val="0"/>
              </a:spcBef>
              <a:spcAft>
                <a:spcPts val="608"/>
              </a:spcAft>
              <a:buFont typeface="Arial" panose="020B0604020202020204" pitchFamily="34" charset="0"/>
              <a:buNone/>
              <a:defRPr/>
            </a:pPr>
            <a:r>
              <a:rPr lang="en-US" sz="1400" b="1" u="sng" dirty="0">
                <a:latin typeface="Arial" panose="020B0604020202020204" pitchFamily="34" charset="0"/>
                <a:cs typeface="Arial" panose="020B0604020202020204" pitchFamily="34" charset="0"/>
              </a:rPr>
              <a:t>Supplemental Materials:</a:t>
            </a:r>
          </a:p>
          <a:p>
            <a:pPr eaLnBrk="1" fontAlgn="auto" hangingPunct="1">
              <a:spcBef>
                <a:spcPts val="0"/>
              </a:spcBef>
              <a:spcAft>
                <a:spcPts val="608"/>
              </a:spcAft>
              <a:buFont typeface="Arial" panose="020B0604020202020204" pitchFamily="34" charset="0"/>
              <a:buNone/>
              <a:defRPr/>
            </a:pPr>
            <a:r>
              <a:rPr lang="en-US" sz="1400" dirty="0">
                <a:latin typeface="Arial" panose="020B0604020202020204" pitchFamily="34" charset="0"/>
                <a:cs typeface="Arial" panose="020B0604020202020204" pitchFamily="34" charset="0"/>
              </a:rPr>
              <a:t>None</a:t>
            </a:r>
          </a:p>
          <a:p>
            <a:pPr marL="173782" indent="-173782" eaLnBrk="1" hangingPunct="1">
              <a:spcBef>
                <a:spcPct val="0"/>
              </a:spcBef>
              <a:spcAft>
                <a:spcPts val="608"/>
              </a:spcAft>
              <a:buFont typeface="Arial" panose="020B0604020202020204" pitchFamily="34" charset="0"/>
              <a:buChar char="•"/>
              <a:defRPr/>
            </a:pPr>
            <a:endParaRPr lang="en-US" altLang="en-US" sz="1400" b="1" dirty="0">
              <a:latin typeface="Arial" panose="020B0604020202020204" pitchFamily="34" charset="0"/>
              <a:cs typeface="Arial" panose="020B0604020202020204" pitchFamily="34" charset="0"/>
            </a:endParaRPr>
          </a:p>
        </p:txBody>
      </p:sp>
      <p:sp>
        <p:nvSpPr>
          <p:cNvPr id="113668" name="Slide Number Placeholder 3">
            <a:extLst>
              <a:ext uri="{FF2B5EF4-FFF2-40B4-BE49-F238E27FC236}">
                <a16:creationId xmlns:a16="http://schemas.microsoft.com/office/drawing/2014/main" id="{A7E754CA-1088-4618-890D-179F5266CBC5}"/>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w Cen MT" panose="020B0602020104020603" pitchFamily="34" charset="0"/>
              </a:defRPr>
            </a:lvl1pPr>
            <a:lvl2pPr marL="752475" indent="-288925">
              <a:defRPr>
                <a:solidFill>
                  <a:schemeClr val="tx1"/>
                </a:solidFill>
                <a:latin typeface="Tw Cen MT" panose="020B0602020104020603" pitchFamily="34" charset="0"/>
              </a:defRPr>
            </a:lvl2pPr>
            <a:lvl3pPr marL="1157288" indent="-230188">
              <a:defRPr>
                <a:solidFill>
                  <a:schemeClr val="tx1"/>
                </a:solidFill>
                <a:latin typeface="Tw Cen MT" panose="020B0602020104020603" pitchFamily="34" charset="0"/>
              </a:defRPr>
            </a:lvl3pPr>
            <a:lvl4pPr marL="1620838" indent="-230188">
              <a:defRPr>
                <a:solidFill>
                  <a:schemeClr val="tx1"/>
                </a:solidFill>
                <a:latin typeface="Tw Cen MT" panose="020B0602020104020603" pitchFamily="34" charset="0"/>
              </a:defRPr>
            </a:lvl4pPr>
            <a:lvl5pPr marL="2084388" indent="-230188">
              <a:defRPr>
                <a:solidFill>
                  <a:schemeClr val="tx1"/>
                </a:solidFill>
                <a:latin typeface="Tw Cen MT" panose="020B0602020104020603" pitchFamily="34" charset="0"/>
              </a:defRPr>
            </a:lvl5pPr>
            <a:lvl6pPr marL="2541588" indent="-230188" eaLnBrk="0" fontAlgn="base" hangingPunct="0">
              <a:spcBef>
                <a:spcPct val="0"/>
              </a:spcBef>
              <a:spcAft>
                <a:spcPct val="0"/>
              </a:spcAft>
              <a:defRPr>
                <a:solidFill>
                  <a:schemeClr val="tx1"/>
                </a:solidFill>
                <a:latin typeface="Tw Cen MT" panose="020B0602020104020603" pitchFamily="34" charset="0"/>
              </a:defRPr>
            </a:lvl6pPr>
            <a:lvl7pPr marL="2998788" indent="-230188" eaLnBrk="0" fontAlgn="base" hangingPunct="0">
              <a:spcBef>
                <a:spcPct val="0"/>
              </a:spcBef>
              <a:spcAft>
                <a:spcPct val="0"/>
              </a:spcAft>
              <a:defRPr>
                <a:solidFill>
                  <a:schemeClr val="tx1"/>
                </a:solidFill>
                <a:latin typeface="Tw Cen MT" panose="020B0602020104020603" pitchFamily="34" charset="0"/>
              </a:defRPr>
            </a:lvl7pPr>
            <a:lvl8pPr marL="3455988" indent="-230188" eaLnBrk="0" fontAlgn="base" hangingPunct="0">
              <a:spcBef>
                <a:spcPct val="0"/>
              </a:spcBef>
              <a:spcAft>
                <a:spcPct val="0"/>
              </a:spcAft>
              <a:defRPr>
                <a:solidFill>
                  <a:schemeClr val="tx1"/>
                </a:solidFill>
                <a:latin typeface="Tw Cen MT" panose="020B0602020104020603" pitchFamily="34" charset="0"/>
              </a:defRPr>
            </a:lvl8pPr>
            <a:lvl9pPr marL="3913188" indent="-230188" eaLnBrk="0" fontAlgn="base" hangingPunct="0">
              <a:spcBef>
                <a:spcPct val="0"/>
              </a:spcBef>
              <a:spcAft>
                <a:spcPct val="0"/>
              </a:spcAft>
              <a:defRPr>
                <a:solidFill>
                  <a:schemeClr val="tx1"/>
                </a:solidFill>
                <a:latin typeface="Tw Cen MT" panose="020B0602020104020603" pitchFamily="34" charset="0"/>
              </a:defRPr>
            </a:lvl9pPr>
          </a:lstStyle>
          <a:p>
            <a:fld id="{B2A7D5AA-3AD9-423D-93B4-1B8B3634CE51}" type="slidenum">
              <a:rPr lang="en-US" altLang="en-US">
                <a:latin typeface="Times New Roman" panose="02020603050405020304" pitchFamily="18" charset="0"/>
                <a:cs typeface="Arial" panose="020B0604020202020204" pitchFamily="34" charset="0"/>
              </a:rPr>
              <a:pPr/>
              <a:t>45</a:t>
            </a:fld>
            <a:endParaRPr lang="en-US" altLang="en-US">
              <a:latin typeface="Times New Roman" panose="02020603050405020304" pitchFamily="18" charset="0"/>
              <a:cs typeface="Arial" panose="020B0604020202020204" pitchFamily="34" charset="0"/>
            </a:endParaRPr>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Slide Image Placeholder 1">
            <a:extLst>
              <a:ext uri="{FF2B5EF4-FFF2-40B4-BE49-F238E27FC236}">
                <a16:creationId xmlns:a16="http://schemas.microsoft.com/office/drawing/2014/main" id="{02DEA5A9-8E3A-E902-7ACC-8CAFBCA05457}"/>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a:extLst>
              <a:ext uri="{FF2B5EF4-FFF2-40B4-BE49-F238E27FC236}">
                <a16:creationId xmlns:a16="http://schemas.microsoft.com/office/drawing/2014/main" id="{AE0DBDD8-9FAB-9880-2E57-B7325B937D6F}"/>
              </a:ext>
            </a:extLst>
          </p:cNvPr>
          <p:cNvSpPr>
            <a:spLocks noGrp="1"/>
          </p:cNvSpPr>
          <p:nvPr>
            <p:ph type="body" idx="1"/>
          </p:nvPr>
        </p:nvSpPr>
        <p:spPr>
          <a:xfrm>
            <a:off x="407988" y="4252913"/>
            <a:ext cx="6289675" cy="4665662"/>
          </a:xfrm>
        </p:spPr>
        <p:txBody>
          <a:bodyPr/>
          <a:lstStyle/>
          <a:p>
            <a:pPr eaLnBrk="1" fontAlgn="auto" hangingPunct="1">
              <a:spcBef>
                <a:spcPts val="600"/>
              </a:spcBef>
              <a:spcAft>
                <a:spcPts val="0"/>
              </a:spcAft>
              <a:tabLst>
                <a:tab pos="238454" algn="l"/>
              </a:tabLst>
              <a:defRPr/>
            </a:pPr>
            <a:r>
              <a:rPr lang="en-US" altLang="en-US" sz="1400" b="1" u="sng" dirty="0">
                <a:solidFill>
                  <a:srgbClr val="514843"/>
                </a:solidFill>
                <a:latin typeface="Arial" panose="020B0604020202020204" pitchFamily="34" charset="0"/>
                <a:cs typeface="Arial" panose="020B0604020202020204" pitchFamily="34" charset="0"/>
              </a:rPr>
              <a:t>Instructor Instructions</a:t>
            </a:r>
          </a:p>
          <a:p>
            <a:pPr marL="172839" indent="-172839" eaLnBrk="1" fontAlgn="auto" hangingPunct="1">
              <a:spcBef>
                <a:spcPts val="600"/>
              </a:spcBef>
              <a:spcAft>
                <a:spcPts val="0"/>
              </a:spcAft>
              <a:buFont typeface="Arial" panose="020B0604020202020204" pitchFamily="34" charset="0"/>
              <a:buChar char="•"/>
              <a:tabLst>
                <a:tab pos="238454" algn="l"/>
              </a:tabLst>
              <a:defRPr/>
            </a:pPr>
            <a:r>
              <a:rPr lang="en-US" altLang="en-US" sz="1400" dirty="0">
                <a:latin typeface="Arial" panose="020B0604020202020204" pitchFamily="34" charset="0"/>
                <a:cs typeface="Arial" panose="020B0604020202020204" pitchFamily="34" charset="0"/>
              </a:rPr>
              <a:t>Display and discuss slide.</a:t>
            </a:r>
          </a:p>
          <a:p>
            <a:pPr eaLnBrk="1" fontAlgn="auto" hangingPunct="1">
              <a:spcBef>
                <a:spcPts val="600"/>
              </a:spcBef>
              <a:spcAft>
                <a:spcPts val="0"/>
              </a:spcAft>
              <a:buFont typeface="Arial" panose="020B0604020202020204" pitchFamily="34" charset="0"/>
              <a:buNone/>
              <a:defRPr/>
            </a:pPr>
            <a:r>
              <a:rPr lang="en-US" sz="1400" b="1" u="sng" dirty="0">
                <a:latin typeface="Arial" panose="020B0604020202020204" pitchFamily="34" charset="0"/>
                <a:cs typeface="Arial" panose="020B0604020202020204" pitchFamily="34" charset="0"/>
              </a:rPr>
              <a:t>Instructor to Say/Paraphrase</a:t>
            </a:r>
            <a:endParaRPr lang="en-US" sz="1400" dirty="0">
              <a:latin typeface="Arial" panose="020B0604020202020204" pitchFamily="34" charset="0"/>
              <a:cs typeface="Arial" panose="020B0604020202020204" pitchFamily="34" charset="0"/>
            </a:endParaRPr>
          </a:p>
          <a:p>
            <a:pPr marL="173782" indent="-173782" eaLnBrk="1" fontAlgn="auto" hangingPunct="1">
              <a:spcBef>
                <a:spcPts val="0"/>
              </a:spcBef>
              <a:spcAft>
                <a:spcPts val="608"/>
              </a:spcAft>
              <a:buFont typeface="Arial" panose="020B0604020202020204" pitchFamily="34" charset="0"/>
              <a:buChar char="•"/>
              <a:defRPr/>
            </a:pPr>
            <a:r>
              <a:rPr lang="en-US" sz="1400" dirty="0">
                <a:latin typeface="Arial" panose="020B0604020202020204" pitchFamily="34" charset="0"/>
                <a:cs typeface="Arial" panose="020B0604020202020204" pitchFamily="34" charset="0"/>
              </a:rPr>
              <a:t>You’ll now have an opportunity to apply the same information technique on this slide.</a:t>
            </a:r>
          </a:p>
          <a:p>
            <a:pPr marL="173782" indent="-173782" eaLnBrk="1" fontAlgn="auto" hangingPunct="1">
              <a:spcBef>
                <a:spcPts val="0"/>
              </a:spcBef>
              <a:spcAft>
                <a:spcPts val="608"/>
              </a:spcAft>
              <a:buFont typeface="Arial" panose="020B0604020202020204" pitchFamily="34" charset="0"/>
              <a:buChar char="•"/>
              <a:defRPr/>
            </a:pPr>
            <a:r>
              <a:rPr lang="en-US" sz="1400" dirty="0">
                <a:latin typeface="Arial" panose="020B0604020202020204" pitchFamily="34" charset="0"/>
                <a:cs typeface="Arial" panose="020B0604020202020204" pitchFamily="34" charset="0"/>
              </a:rPr>
              <a:t>Using the topic sentence as the starting point, apply the principle by reordering sentences 1 thru 4..  </a:t>
            </a:r>
          </a:p>
          <a:p>
            <a:pPr marL="173782" indent="-173782" eaLnBrk="1" fontAlgn="auto" hangingPunct="1">
              <a:spcBef>
                <a:spcPts val="0"/>
              </a:spcBef>
              <a:spcAft>
                <a:spcPts val="608"/>
              </a:spcAft>
              <a:buFont typeface="Arial" panose="020B0604020202020204" pitchFamily="34" charset="0"/>
              <a:buChar char="•"/>
              <a:defRPr/>
            </a:pPr>
            <a:r>
              <a:rPr lang="en-US" sz="1400" dirty="0">
                <a:latin typeface="Arial" panose="020B0604020202020204" pitchFamily="34" charset="0"/>
                <a:cs typeface="Arial" panose="020B0604020202020204" pitchFamily="34" charset="0"/>
              </a:rPr>
              <a:t>Determine the best sentence order, for example, 1, 3, 2, 4…</a:t>
            </a:r>
          </a:p>
          <a:p>
            <a:pPr marL="173782" indent="-173782" eaLnBrk="1" fontAlgn="auto" hangingPunct="1">
              <a:spcBef>
                <a:spcPts val="0"/>
              </a:spcBef>
              <a:spcAft>
                <a:spcPts val="608"/>
              </a:spcAft>
              <a:buFont typeface="Arial" panose="020B0604020202020204" pitchFamily="34" charset="0"/>
              <a:buChar char="•"/>
              <a:defRPr/>
            </a:pPr>
            <a:r>
              <a:rPr lang="en-US" sz="1400" dirty="0">
                <a:latin typeface="Arial" panose="020B0604020202020204" pitchFamily="34" charset="0"/>
                <a:cs typeface="Arial" panose="020B0604020202020204" pitchFamily="34" charset="0"/>
              </a:rPr>
              <a:t>Ask for one or two volunteers to explain their answers.</a:t>
            </a:r>
          </a:p>
          <a:p>
            <a:pPr marL="173782" indent="-173782" eaLnBrk="1" fontAlgn="auto" hangingPunct="1">
              <a:spcBef>
                <a:spcPts val="0"/>
              </a:spcBef>
              <a:spcAft>
                <a:spcPts val="608"/>
              </a:spcAft>
              <a:buFont typeface="Arial" panose="020B0604020202020204" pitchFamily="34" charset="0"/>
              <a:buChar char="•"/>
              <a:defRPr/>
            </a:pPr>
            <a:r>
              <a:rPr lang="en-US" sz="1400" u="sng" dirty="0">
                <a:latin typeface="Arial" panose="020B0604020202020204" pitchFamily="34" charset="0"/>
                <a:cs typeface="Arial" panose="020B0604020202020204" pitchFamily="34" charset="0"/>
              </a:rPr>
              <a:t>Answer</a:t>
            </a:r>
            <a:r>
              <a:rPr lang="en-US" sz="1400" dirty="0">
                <a:latin typeface="Arial" panose="020B0604020202020204" pitchFamily="34" charset="0"/>
                <a:cs typeface="Arial" panose="020B0604020202020204" pitchFamily="34" charset="0"/>
              </a:rPr>
              <a:t>:  4, 1, 3, 2</a:t>
            </a:r>
          </a:p>
          <a:p>
            <a:pPr marL="173782" indent="-173782" eaLnBrk="1" fontAlgn="auto" hangingPunct="1">
              <a:spcBef>
                <a:spcPts val="0"/>
              </a:spcBef>
              <a:spcAft>
                <a:spcPts val="608"/>
              </a:spcAft>
              <a:buFont typeface="Arial" panose="020B0604020202020204" pitchFamily="34" charset="0"/>
              <a:buChar char="•"/>
              <a:defRPr/>
            </a:pPr>
            <a:r>
              <a:rPr lang="en-US" sz="1400" u="sng" dirty="0">
                <a:latin typeface="Arial" panose="020B0604020202020204" pitchFamily="34" charset="0"/>
                <a:cs typeface="Arial" panose="020B0604020202020204" pitchFamily="34" charset="0"/>
              </a:rPr>
              <a:t>So applying technique 1, the paragraph would read</a:t>
            </a:r>
            <a:r>
              <a:rPr lang="en-US" sz="1400" dirty="0">
                <a:latin typeface="Arial" panose="020B0604020202020204" pitchFamily="34" charset="0"/>
                <a:cs typeface="Arial" panose="020B0604020202020204" pitchFamily="34" charset="0"/>
              </a:rPr>
              <a:t>:</a:t>
            </a:r>
          </a:p>
          <a:p>
            <a:pPr marL="173782" indent="-173782" eaLnBrk="1" fontAlgn="auto" hangingPunct="1">
              <a:spcBef>
                <a:spcPts val="0"/>
              </a:spcBef>
              <a:spcAft>
                <a:spcPts val="608"/>
              </a:spcAft>
              <a:buFont typeface="Arial" panose="020B0604020202020204" pitchFamily="34" charset="0"/>
              <a:buChar char="•"/>
              <a:defRPr/>
            </a:pPr>
            <a:r>
              <a:rPr lang="en-US" sz="1400" dirty="0">
                <a:latin typeface="Arial" panose="020B0604020202020204" pitchFamily="34" charset="0"/>
                <a:cs typeface="Arial" panose="020B0604020202020204" pitchFamily="34" charset="0"/>
              </a:rPr>
              <a:t>The state’s vocational rehabilitation program is administered through eight locally sponsored vocational-technical schools.</a:t>
            </a:r>
          </a:p>
          <a:p>
            <a:pPr marL="173782" indent="-173782" eaLnBrk="1" fontAlgn="auto" hangingPunct="1">
              <a:spcBef>
                <a:spcPts val="0"/>
              </a:spcBef>
              <a:spcAft>
                <a:spcPts val="608"/>
              </a:spcAft>
              <a:buFont typeface="Arial" panose="020B0604020202020204" pitchFamily="34" charset="0"/>
              <a:buChar char="•"/>
              <a:defRPr/>
            </a:pPr>
            <a:r>
              <a:rPr lang="en-US" sz="1400" dirty="0">
                <a:latin typeface="Arial" panose="020B0604020202020204" pitchFamily="34" charset="0"/>
                <a:cs typeface="Arial" panose="020B0604020202020204" pitchFamily="34" charset="0"/>
              </a:rPr>
              <a:t>(4) Each school also approves an individual rehabilitation plan for every student who participates in the program.</a:t>
            </a:r>
          </a:p>
          <a:p>
            <a:pPr marL="173782" indent="-173782" eaLnBrk="1" fontAlgn="auto" hangingPunct="1">
              <a:spcBef>
                <a:spcPts val="0"/>
              </a:spcBef>
              <a:spcAft>
                <a:spcPts val="608"/>
              </a:spcAft>
              <a:buFont typeface="Arial" panose="020B0604020202020204" pitchFamily="34" charset="0"/>
              <a:buChar char="•"/>
              <a:defRPr/>
            </a:pPr>
            <a:r>
              <a:rPr lang="en-US" sz="1400" dirty="0">
                <a:latin typeface="Arial" panose="020B0604020202020204" pitchFamily="34" charset="0"/>
                <a:cs typeface="Arial" panose="020B0604020202020204" pitchFamily="34" charset="0"/>
              </a:rPr>
              <a:t>(1) The students can then take the courses in any order.</a:t>
            </a:r>
          </a:p>
          <a:p>
            <a:pPr marL="173782" indent="-173782" eaLnBrk="1" fontAlgn="auto" hangingPunct="1">
              <a:spcBef>
                <a:spcPts val="0"/>
              </a:spcBef>
              <a:spcAft>
                <a:spcPts val="608"/>
              </a:spcAft>
              <a:buFont typeface="Arial" panose="020B0604020202020204" pitchFamily="34" charset="0"/>
              <a:buChar char="•"/>
              <a:defRPr/>
            </a:pPr>
            <a:r>
              <a:rPr lang="en-US" sz="1400" dirty="0">
                <a:latin typeface="Arial" panose="020B0604020202020204" pitchFamily="34" charset="0"/>
                <a:cs typeface="Arial" panose="020B0604020202020204" pitchFamily="34" charset="0"/>
              </a:rPr>
              <a:t>(3) These students receive an authorization indicating which courses are approved as part of their rehabilitation plan.</a:t>
            </a:r>
          </a:p>
          <a:p>
            <a:pPr marL="173782" indent="-173782" eaLnBrk="1" fontAlgn="auto" hangingPunct="1">
              <a:spcBef>
                <a:spcPts val="0"/>
              </a:spcBef>
              <a:spcAft>
                <a:spcPts val="608"/>
              </a:spcAft>
              <a:buFont typeface="Arial" panose="020B0604020202020204" pitchFamily="34" charset="0"/>
              <a:buChar char="•"/>
              <a:defRPr/>
            </a:pPr>
            <a:r>
              <a:rPr lang="en-US" sz="1400" dirty="0">
                <a:latin typeface="Arial" panose="020B0604020202020204" pitchFamily="34" charset="0"/>
                <a:cs typeface="Arial" panose="020B0604020202020204" pitchFamily="34" charset="0"/>
              </a:rPr>
              <a:t>(2) Each school is responsible for determining whether students within its geographic area are eligible to participate in the program.</a:t>
            </a:r>
          </a:p>
          <a:p>
            <a:pPr marL="173782" indent="-173782" eaLnBrk="1" fontAlgn="auto" hangingPunct="1">
              <a:spcBef>
                <a:spcPts val="0"/>
              </a:spcBef>
              <a:spcAft>
                <a:spcPts val="608"/>
              </a:spcAft>
              <a:buFont typeface="Arial" panose="020B0604020202020204" pitchFamily="34" charset="0"/>
              <a:buChar char="•"/>
              <a:defRPr/>
            </a:pPr>
            <a:endParaRPr lang="en-US" sz="1400" dirty="0">
              <a:latin typeface="Arial" panose="020B0604020202020204" pitchFamily="34" charset="0"/>
              <a:cs typeface="Arial" panose="020B0604020202020204" pitchFamily="34" charset="0"/>
            </a:endParaRPr>
          </a:p>
          <a:p>
            <a:pPr eaLnBrk="1" fontAlgn="auto" hangingPunct="1">
              <a:spcBef>
                <a:spcPts val="0"/>
              </a:spcBef>
              <a:spcAft>
                <a:spcPts val="608"/>
              </a:spcAft>
              <a:buFont typeface="Arial" panose="020B0604020202020204" pitchFamily="34" charset="0"/>
              <a:buNone/>
              <a:defRPr/>
            </a:pPr>
            <a:r>
              <a:rPr lang="en-US" sz="1400" b="1" u="sng" dirty="0">
                <a:latin typeface="Arial" panose="020B0604020202020204" pitchFamily="34" charset="0"/>
                <a:cs typeface="Arial" panose="020B0604020202020204" pitchFamily="34" charset="0"/>
              </a:rPr>
              <a:t>Supplemental Materials:</a:t>
            </a:r>
          </a:p>
          <a:p>
            <a:pPr eaLnBrk="1" fontAlgn="auto" hangingPunct="1">
              <a:spcBef>
                <a:spcPts val="0"/>
              </a:spcBef>
              <a:spcAft>
                <a:spcPts val="608"/>
              </a:spcAft>
              <a:buFont typeface="Arial" panose="020B0604020202020204" pitchFamily="34" charset="0"/>
              <a:buNone/>
              <a:defRPr/>
            </a:pPr>
            <a:r>
              <a:rPr lang="en-US" sz="1400" dirty="0">
                <a:latin typeface="Arial" panose="020B0604020202020204" pitchFamily="34" charset="0"/>
                <a:cs typeface="Arial" panose="020B0604020202020204" pitchFamily="34" charset="0"/>
              </a:rPr>
              <a:t>None</a:t>
            </a:r>
          </a:p>
        </p:txBody>
      </p:sp>
      <p:sp>
        <p:nvSpPr>
          <p:cNvPr id="115716" name="Slide Number Placeholder 3">
            <a:extLst>
              <a:ext uri="{FF2B5EF4-FFF2-40B4-BE49-F238E27FC236}">
                <a16:creationId xmlns:a16="http://schemas.microsoft.com/office/drawing/2014/main" id="{631DC177-2D7C-32B1-95E5-0CCF938B098B}"/>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w Cen MT" panose="020B0602020104020603" pitchFamily="34" charset="0"/>
              </a:defRPr>
            </a:lvl1pPr>
            <a:lvl2pPr marL="752475" indent="-288925">
              <a:defRPr>
                <a:solidFill>
                  <a:schemeClr val="tx1"/>
                </a:solidFill>
                <a:latin typeface="Tw Cen MT" panose="020B0602020104020603" pitchFamily="34" charset="0"/>
              </a:defRPr>
            </a:lvl2pPr>
            <a:lvl3pPr marL="1157288" indent="-230188">
              <a:defRPr>
                <a:solidFill>
                  <a:schemeClr val="tx1"/>
                </a:solidFill>
                <a:latin typeface="Tw Cen MT" panose="020B0602020104020603" pitchFamily="34" charset="0"/>
              </a:defRPr>
            </a:lvl3pPr>
            <a:lvl4pPr marL="1620838" indent="-230188">
              <a:defRPr>
                <a:solidFill>
                  <a:schemeClr val="tx1"/>
                </a:solidFill>
                <a:latin typeface="Tw Cen MT" panose="020B0602020104020603" pitchFamily="34" charset="0"/>
              </a:defRPr>
            </a:lvl4pPr>
            <a:lvl5pPr marL="2084388" indent="-230188">
              <a:defRPr>
                <a:solidFill>
                  <a:schemeClr val="tx1"/>
                </a:solidFill>
                <a:latin typeface="Tw Cen MT" panose="020B0602020104020603" pitchFamily="34" charset="0"/>
              </a:defRPr>
            </a:lvl5pPr>
            <a:lvl6pPr marL="2541588" indent="-230188" eaLnBrk="0" fontAlgn="base" hangingPunct="0">
              <a:spcBef>
                <a:spcPct val="0"/>
              </a:spcBef>
              <a:spcAft>
                <a:spcPct val="0"/>
              </a:spcAft>
              <a:defRPr>
                <a:solidFill>
                  <a:schemeClr val="tx1"/>
                </a:solidFill>
                <a:latin typeface="Tw Cen MT" panose="020B0602020104020603" pitchFamily="34" charset="0"/>
              </a:defRPr>
            </a:lvl6pPr>
            <a:lvl7pPr marL="2998788" indent="-230188" eaLnBrk="0" fontAlgn="base" hangingPunct="0">
              <a:spcBef>
                <a:spcPct val="0"/>
              </a:spcBef>
              <a:spcAft>
                <a:spcPct val="0"/>
              </a:spcAft>
              <a:defRPr>
                <a:solidFill>
                  <a:schemeClr val="tx1"/>
                </a:solidFill>
                <a:latin typeface="Tw Cen MT" panose="020B0602020104020603" pitchFamily="34" charset="0"/>
              </a:defRPr>
            </a:lvl7pPr>
            <a:lvl8pPr marL="3455988" indent="-230188" eaLnBrk="0" fontAlgn="base" hangingPunct="0">
              <a:spcBef>
                <a:spcPct val="0"/>
              </a:spcBef>
              <a:spcAft>
                <a:spcPct val="0"/>
              </a:spcAft>
              <a:defRPr>
                <a:solidFill>
                  <a:schemeClr val="tx1"/>
                </a:solidFill>
                <a:latin typeface="Tw Cen MT" panose="020B0602020104020603" pitchFamily="34" charset="0"/>
              </a:defRPr>
            </a:lvl8pPr>
            <a:lvl9pPr marL="3913188" indent="-230188" eaLnBrk="0" fontAlgn="base" hangingPunct="0">
              <a:spcBef>
                <a:spcPct val="0"/>
              </a:spcBef>
              <a:spcAft>
                <a:spcPct val="0"/>
              </a:spcAft>
              <a:defRPr>
                <a:solidFill>
                  <a:schemeClr val="tx1"/>
                </a:solidFill>
                <a:latin typeface="Tw Cen MT" panose="020B0602020104020603" pitchFamily="34" charset="0"/>
              </a:defRPr>
            </a:lvl9pPr>
          </a:lstStyle>
          <a:p>
            <a:fld id="{43741EC6-B3E7-4779-88E3-F0FC8523974F}" type="slidenum">
              <a:rPr lang="en-US" altLang="en-US">
                <a:latin typeface="Times New Roman" panose="02020603050405020304" pitchFamily="18" charset="0"/>
                <a:cs typeface="Arial" panose="020B0604020202020204" pitchFamily="34" charset="0"/>
              </a:rPr>
              <a:pPr/>
              <a:t>46</a:t>
            </a:fld>
            <a:endParaRPr lang="en-US" altLang="en-US">
              <a:latin typeface="Times New Roman" panose="02020603050405020304" pitchFamily="18" charset="0"/>
              <a:cs typeface="Arial" panose="020B0604020202020204" pitchFamily="34" charset="0"/>
            </a:endParaRPr>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2" name="Slide Image Placeholder 1">
            <a:extLst>
              <a:ext uri="{FF2B5EF4-FFF2-40B4-BE49-F238E27FC236}">
                <a16:creationId xmlns:a16="http://schemas.microsoft.com/office/drawing/2014/main" id="{CB3328FD-95E5-94D3-076A-39E5AC2C821D}"/>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7459" name="Notes Placeholder 2">
            <a:extLst>
              <a:ext uri="{FF2B5EF4-FFF2-40B4-BE49-F238E27FC236}">
                <a16:creationId xmlns:a16="http://schemas.microsoft.com/office/drawing/2014/main" id="{234C4104-2C92-9E84-F198-12D9A25CA0E9}"/>
              </a:ext>
            </a:extLst>
          </p:cNvPr>
          <p:cNvSpPr>
            <a:spLocks noGrp="1"/>
          </p:cNvSpPr>
          <p:nvPr>
            <p:ph type="body" idx="1"/>
          </p:nvPr>
        </p:nvSpPr>
        <p:spPr bwMode="auto">
          <a:xfrm>
            <a:off x="392113" y="4240213"/>
            <a:ext cx="6305550" cy="4678362"/>
          </a:xfrm>
        </p:spPr>
        <p:txBody>
          <a:bodyPr wrap="square" numCol="1" anchor="t" anchorCtr="0" compatLnSpc="1">
            <a:prstTxWarp prst="textNoShape">
              <a:avLst/>
            </a:prstTxWarp>
          </a:bodyPr>
          <a:lstStyle/>
          <a:p>
            <a:pPr eaLnBrk="1" fontAlgn="auto" hangingPunct="1">
              <a:spcBef>
                <a:spcPts val="600"/>
              </a:spcBef>
              <a:spcAft>
                <a:spcPts val="0"/>
              </a:spcAft>
              <a:tabLst>
                <a:tab pos="238454" algn="l"/>
              </a:tabLst>
              <a:defRPr/>
            </a:pPr>
            <a:r>
              <a:rPr lang="en-US" altLang="en-US" sz="1400" b="1" u="sng" dirty="0">
                <a:solidFill>
                  <a:srgbClr val="514843"/>
                </a:solidFill>
                <a:latin typeface="Arial" panose="020B0604020202020204" pitchFamily="34" charset="0"/>
                <a:cs typeface="Arial" panose="020B0604020202020204" pitchFamily="34" charset="0"/>
              </a:rPr>
              <a:t>Instructor Instructions</a:t>
            </a:r>
          </a:p>
          <a:p>
            <a:pPr marL="172839" indent="-172839" eaLnBrk="1" fontAlgn="auto" hangingPunct="1">
              <a:spcBef>
                <a:spcPts val="600"/>
              </a:spcBef>
              <a:spcAft>
                <a:spcPts val="0"/>
              </a:spcAft>
              <a:buFont typeface="Arial" panose="020B0604020202020204" pitchFamily="34" charset="0"/>
              <a:buChar char="•"/>
              <a:tabLst>
                <a:tab pos="238454" algn="l"/>
              </a:tabLst>
              <a:defRPr/>
            </a:pPr>
            <a:r>
              <a:rPr lang="en-US" altLang="en-US" sz="1400" dirty="0">
                <a:latin typeface="Arial" panose="020B0604020202020204" pitchFamily="34" charset="0"/>
                <a:cs typeface="Arial" panose="020B0604020202020204" pitchFamily="34" charset="0"/>
              </a:rPr>
              <a:t>Display and discuss slide.</a:t>
            </a:r>
          </a:p>
          <a:p>
            <a:pPr eaLnBrk="1" fontAlgn="auto" hangingPunct="1">
              <a:spcBef>
                <a:spcPts val="600"/>
              </a:spcBef>
              <a:spcAft>
                <a:spcPts val="0"/>
              </a:spcAft>
              <a:buFont typeface="Arial" panose="020B0604020202020204" pitchFamily="34" charset="0"/>
              <a:buNone/>
              <a:defRPr/>
            </a:pPr>
            <a:r>
              <a:rPr lang="en-US" sz="1400" b="1" u="sng" dirty="0">
                <a:latin typeface="Arial" panose="020B0604020202020204" pitchFamily="34" charset="0"/>
                <a:cs typeface="Arial" panose="020B0604020202020204" pitchFamily="34" charset="0"/>
              </a:rPr>
              <a:t>Instructor to Say/Paraphrase</a:t>
            </a:r>
            <a:endParaRPr lang="en-US" altLang="en-US" sz="1400" b="1" dirty="0">
              <a:latin typeface="Arial" panose="020B0604020202020204" pitchFamily="34" charset="0"/>
              <a:cs typeface="Arial" panose="020B0604020202020204" pitchFamily="34" charset="0"/>
            </a:endParaRPr>
          </a:p>
          <a:p>
            <a:pPr marL="173782" indent="-173782" eaLnBrk="1" hangingPunct="1">
              <a:spcBef>
                <a:spcPct val="0"/>
              </a:spcBef>
              <a:spcAft>
                <a:spcPts val="608"/>
              </a:spcAft>
              <a:buFont typeface="Arial" panose="020B0604020202020204" pitchFamily="34" charset="0"/>
              <a:buChar char="•"/>
              <a:defRPr/>
            </a:pPr>
            <a:r>
              <a:rPr lang="en-US" altLang="en-US" sz="1400" dirty="0">
                <a:latin typeface="Arial" panose="020B0604020202020204" pitchFamily="34" charset="0"/>
                <a:cs typeface="Arial" panose="020B0604020202020204" pitchFamily="34" charset="0"/>
              </a:rPr>
              <a:t>In this 2</a:t>
            </a:r>
            <a:r>
              <a:rPr lang="en-US" altLang="en-US" sz="1400" baseline="30000" dirty="0">
                <a:latin typeface="Arial" panose="020B0604020202020204" pitchFamily="34" charset="0"/>
                <a:cs typeface="Arial" panose="020B0604020202020204" pitchFamily="34" charset="0"/>
              </a:rPr>
              <a:t>nd</a:t>
            </a:r>
            <a:r>
              <a:rPr lang="en-US" altLang="en-US" sz="1400" dirty="0">
                <a:latin typeface="Arial" panose="020B0604020202020204" pitchFamily="34" charset="0"/>
                <a:cs typeface="Arial" panose="020B0604020202020204" pitchFamily="34" charset="0"/>
              </a:rPr>
              <a:t> technique, we’re not talking about repeating the </a:t>
            </a:r>
            <a:r>
              <a:rPr lang="en-US" altLang="en-US" sz="1400" i="1" dirty="0">
                <a:latin typeface="Arial" panose="020B0604020202020204" pitchFamily="34" charset="0"/>
                <a:cs typeface="Arial" panose="020B0604020202020204" pitchFamily="34" charset="0"/>
              </a:rPr>
              <a:t>same information</a:t>
            </a:r>
            <a:r>
              <a:rPr lang="en-US" altLang="en-US" sz="1400" dirty="0">
                <a:latin typeface="Arial" panose="020B0604020202020204" pitchFamily="34" charset="0"/>
                <a:cs typeface="Arial" panose="020B0604020202020204" pitchFamily="34" charset="0"/>
              </a:rPr>
              <a:t>.</a:t>
            </a:r>
          </a:p>
          <a:p>
            <a:pPr marL="173782" indent="-173782" eaLnBrk="1" hangingPunct="1">
              <a:spcBef>
                <a:spcPct val="0"/>
              </a:spcBef>
              <a:spcAft>
                <a:spcPts val="608"/>
              </a:spcAft>
              <a:buFont typeface="Arial" panose="020B0604020202020204" pitchFamily="34" charset="0"/>
              <a:buChar char="•"/>
              <a:defRPr/>
            </a:pPr>
            <a:r>
              <a:rPr lang="en-US" altLang="en-US" sz="1400" dirty="0">
                <a:latin typeface="Arial" panose="020B0604020202020204" pitchFamily="34" charset="0"/>
                <a:cs typeface="Arial" panose="020B0604020202020204" pitchFamily="34" charset="0"/>
              </a:rPr>
              <a:t>Rather, it means guiding readers thru the information.</a:t>
            </a:r>
          </a:p>
          <a:p>
            <a:pPr marL="173782" indent="-173782" eaLnBrk="1" hangingPunct="1">
              <a:spcBef>
                <a:spcPct val="0"/>
              </a:spcBef>
              <a:spcAft>
                <a:spcPts val="608"/>
              </a:spcAft>
              <a:buFont typeface="Arial" panose="020B0604020202020204" pitchFamily="34" charset="0"/>
              <a:buChar char="•"/>
              <a:defRPr/>
            </a:pPr>
            <a:r>
              <a:rPr lang="en-US" altLang="en-US" sz="1400" dirty="0">
                <a:latin typeface="Arial" panose="020B0604020202020204" pitchFamily="34" charset="0"/>
                <a:cs typeface="Arial" panose="020B0604020202020204" pitchFamily="34" charset="0"/>
              </a:rPr>
              <a:t>The repetition can be a pronoun or an adjective pronoun, for example, “these problems`,” “such problems,” or “the act” (following the name of some piece of legislation). </a:t>
            </a:r>
          </a:p>
          <a:p>
            <a:pPr marL="182880" indent="-182880" eaLnBrk="1" fontAlgn="auto" hangingPunct="1">
              <a:spcBef>
                <a:spcPts val="600"/>
              </a:spcBef>
              <a:spcAft>
                <a:spcPts val="0"/>
              </a:spcAft>
              <a:buFont typeface="Arial" panose="020B0604020202020204" pitchFamily="34" charset="0"/>
              <a:buChar char="•"/>
              <a:defRPr/>
            </a:pPr>
            <a:r>
              <a:rPr lang="en-US" sz="1400" u="sng" dirty="0">
                <a:latin typeface="Arial" panose="020B0604020202020204" pitchFamily="34" charset="0"/>
                <a:cs typeface="Arial" panose="020B0604020202020204" pitchFamily="34" charset="0"/>
              </a:rPr>
              <a:t>For example</a:t>
            </a:r>
            <a:r>
              <a:rPr lang="en-US" sz="1400" dirty="0">
                <a:latin typeface="Arial" panose="020B0604020202020204" pitchFamily="34" charset="0"/>
                <a:cs typeface="Arial" panose="020B0604020202020204" pitchFamily="34" charset="0"/>
              </a:rPr>
              <a:t>:</a:t>
            </a:r>
          </a:p>
          <a:p>
            <a:pPr marL="365760" indent="-182880" eaLnBrk="1" fontAlgn="auto" hangingPunct="1">
              <a:spcBef>
                <a:spcPts val="600"/>
              </a:spcBef>
              <a:spcAft>
                <a:spcPts val="0"/>
              </a:spcAft>
              <a:buFont typeface="Arial" panose="020B0604020202020204" pitchFamily="34" charset="0"/>
              <a:buChar char="•"/>
              <a:defRPr/>
            </a:pPr>
            <a:r>
              <a:rPr lang="en-US" sz="1400" dirty="0">
                <a:latin typeface="Arial" panose="020B0604020202020204" pitchFamily="34" charset="0"/>
                <a:cs typeface="Arial" panose="020B0604020202020204" pitchFamily="34" charset="0"/>
              </a:rPr>
              <a:t>If discussing “physicians”, don’t confuse readers by also referring to doctors and health care professionals.</a:t>
            </a:r>
          </a:p>
          <a:p>
            <a:pPr marL="365760" indent="-182880" eaLnBrk="1" fontAlgn="auto" hangingPunct="1">
              <a:spcBef>
                <a:spcPts val="600"/>
              </a:spcBef>
              <a:spcAft>
                <a:spcPts val="0"/>
              </a:spcAft>
              <a:buFont typeface="Arial" panose="020B0604020202020204" pitchFamily="34" charset="0"/>
              <a:buChar char="•"/>
              <a:defRPr/>
            </a:pPr>
            <a:r>
              <a:rPr lang="en-US" sz="1400" dirty="0">
                <a:latin typeface="Arial" panose="020B0604020202020204" pitchFamily="34" charset="0"/>
                <a:cs typeface="Arial" panose="020B0604020202020204" pitchFamily="34" charset="0"/>
              </a:rPr>
              <a:t>HHS requires </a:t>
            </a:r>
            <a:r>
              <a:rPr lang="en-US" sz="1400" i="1" dirty="0">
                <a:latin typeface="Arial" panose="020B0604020202020204" pitchFamily="34" charset="0"/>
                <a:cs typeface="Arial" panose="020B0604020202020204" pitchFamily="34" charset="0"/>
              </a:rPr>
              <a:t>doctors</a:t>
            </a:r>
            <a:r>
              <a:rPr lang="en-US" sz="1400" dirty="0">
                <a:latin typeface="Arial" panose="020B0604020202020204" pitchFamily="34" charset="0"/>
                <a:cs typeface="Arial" panose="020B0604020202020204" pitchFamily="34" charset="0"/>
              </a:rPr>
              <a:t> to maintain a copy of rules governing outpatient care. If HHS finds that </a:t>
            </a:r>
            <a:r>
              <a:rPr lang="en-US" sz="1400" i="1" dirty="0">
                <a:latin typeface="Arial" panose="020B0604020202020204" pitchFamily="34" charset="0"/>
                <a:cs typeface="Arial" panose="020B0604020202020204" pitchFamily="34" charset="0"/>
              </a:rPr>
              <a:t>health care professionals</a:t>
            </a:r>
            <a:r>
              <a:rPr lang="en-US" sz="1400" dirty="0">
                <a:latin typeface="Arial" panose="020B0604020202020204" pitchFamily="34" charset="0"/>
                <a:cs typeface="Arial" panose="020B0604020202020204" pitchFamily="34" charset="0"/>
              </a:rPr>
              <a:t> do not comply with these rules, HHNS fines </a:t>
            </a:r>
            <a:r>
              <a:rPr lang="en-US" sz="1400" i="1" dirty="0">
                <a:latin typeface="Arial" panose="020B0604020202020204" pitchFamily="34" charset="0"/>
                <a:cs typeface="Arial" panose="020B0604020202020204" pitchFamily="34" charset="0"/>
              </a:rPr>
              <a:t>physicians.</a:t>
            </a:r>
            <a:endParaRPr lang="en-US" sz="1400" dirty="0">
              <a:latin typeface="Arial" panose="020B0604020202020204" pitchFamily="34" charset="0"/>
              <a:cs typeface="Arial" panose="020B0604020202020204" pitchFamily="34" charset="0"/>
            </a:endParaRPr>
          </a:p>
          <a:p>
            <a:pPr marL="182880" indent="-182880" eaLnBrk="1" fontAlgn="auto" hangingPunct="1">
              <a:spcBef>
                <a:spcPts val="600"/>
              </a:spcBef>
              <a:spcAft>
                <a:spcPts val="0"/>
              </a:spcAft>
              <a:buFont typeface="Arial" panose="020B0604020202020204" pitchFamily="34" charset="0"/>
              <a:buChar char="•"/>
              <a:defRPr/>
            </a:pPr>
            <a:r>
              <a:rPr lang="en-US" sz="1400" dirty="0">
                <a:latin typeface="Arial" panose="020B0604020202020204" pitchFamily="34" charset="0"/>
                <a:cs typeface="Arial" panose="020B0604020202020204" pitchFamily="34" charset="0"/>
              </a:rPr>
              <a:t>Transitional words and phrases—however, for example, therefore—help readers follow the logical movement from sentence to sentence.</a:t>
            </a:r>
          </a:p>
          <a:p>
            <a:pPr marL="182880" indent="-182880" eaLnBrk="1" fontAlgn="auto" hangingPunct="1">
              <a:spcBef>
                <a:spcPts val="600"/>
              </a:spcBef>
              <a:spcAft>
                <a:spcPts val="0"/>
              </a:spcAft>
              <a:buFont typeface="Arial" panose="020B0604020202020204" pitchFamily="34" charset="0"/>
              <a:buChar char="•"/>
              <a:defRPr/>
            </a:pPr>
            <a:r>
              <a:rPr lang="en-US" sz="1400" dirty="0">
                <a:latin typeface="Arial" panose="020B0604020202020204" pitchFamily="34" charset="0"/>
                <a:cs typeface="Arial" panose="020B0604020202020204" pitchFamily="34" charset="0"/>
              </a:rPr>
              <a:t>Also: Using these requirements, For these cases,  Each case, etc.</a:t>
            </a:r>
          </a:p>
          <a:p>
            <a:pPr marL="182880" indent="-182880" eaLnBrk="1" fontAlgn="auto" hangingPunct="1">
              <a:spcBef>
                <a:spcPts val="600"/>
              </a:spcBef>
              <a:spcAft>
                <a:spcPts val="0"/>
              </a:spcAft>
              <a:buFont typeface="Arial" panose="020B0604020202020204" pitchFamily="34" charset="0"/>
              <a:buChar char="•"/>
              <a:defRPr/>
            </a:pPr>
            <a:endParaRPr lang="en-US" sz="1400" dirty="0">
              <a:latin typeface="Arial" panose="020B0604020202020204" pitchFamily="34" charset="0"/>
              <a:cs typeface="Arial" panose="020B0604020202020204" pitchFamily="34" charset="0"/>
            </a:endParaRPr>
          </a:p>
          <a:p>
            <a:pPr eaLnBrk="1" fontAlgn="auto" hangingPunct="1">
              <a:spcBef>
                <a:spcPts val="600"/>
              </a:spcBef>
              <a:spcAft>
                <a:spcPts val="0"/>
              </a:spcAft>
              <a:buFont typeface="Arial" panose="020B0604020202020204" pitchFamily="34" charset="0"/>
              <a:buNone/>
              <a:defRPr/>
            </a:pPr>
            <a:r>
              <a:rPr lang="en-US" sz="1400" b="1" u="sng" dirty="0">
                <a:latin typeface="Arial" panose="020B0604020202020204" pitchFamily="34" charset="0"/>
                <a:cs typeface="Arial" panose="020B0604020202020204" pitchFamily="34" charset="0"/>
              </a:rPr>
              <a:t>Supplemental Materials</a:t>
            </a:r>
          </a:p>
          <a:p>
            <a:pPr eaLnBrk="1" fontAlgn="auto" hangingPunct="1">
              <a:spcBef>
                <a:spcPts val="600"/>
              </a:spcBef>
              <a:spcAft>
                <a:spcPts val="0"/>
              </a:spcAft>
              <a:buFont typeface="Arial" panose="020B0604020202020204" pitchFamily="34" charset="0"/>
              <a:buNone/>
              <a:defRPr/>
            </a:pPr>
            <a:r>
              <a:rPr lang="en-US" sz="1400" dirty="0">
                <a:latin typeface="Arial" panose="020B0604020202020204" pitchFamily="34" charset="0"/>
                <a:cs typeface="Arial" panose="020B0604020202020204" pitchFamily="34" charset="0"/>
              </a:rPr>
              <a:t>None</a:t>
            </a:r>
          </a:p>
          <a:p>
            <a:pPr marL="173782" indent="-173782" eaLnBrk="1" hangingPunct="1">
              <a:spcBef>
                <a:spcPct val="0"/>
              </a:spcBef>
              <a:spcAft>
                <a:spcPts val="608"/>
              </a:spcAft>
              <a:buFont typeface="Arial" panose="020B0604020202020204" pitchFamily="34" charset="0"/>
              <a:buChar char="•"/>
              <a:defRPr/>
            </a:pPr>
            <a:endParaRPr lang="en-US" altLang="en-US" sz="1400" dirty="0">
              <a:latin typeface="Arial" panose="020B0604020202020204" pitchFamily="34" charset="0"/>
              <a:cs typeface="Arial" panose="020B0604020202020204" pitchFamily="34" charset="0"/>
            </a:endParaRPr>
          </a:p>
        </p:txBody>
      </p:sp>
      <p:sp>
        <p:nvSpPr>
          <p:cNvPr id="117764" name="Slide Number Placeholder 3">
            <a:extLst>
              <a:ext uri="{FF2B5EF4-FFF2-40B4-BE49-F238E27FC236}">
                <a16:creationId xmlns:a16="http://schemas.microsoft.com/office/drawing/2014/main" id="{7AA875DC-162E-C510-773C-52B0CFC8CAC6}"/>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w Cen MT" panose="020B0602020104020603" pitchFamily="34" charset="0"/>
              </a:defRPr>
            </a:lvl1pPr>
            <a:lvl2pPr marL="752475" indent="-288925">
              <a:defRPr>
                <a:solidFill>
                  <a:schemeClr val="tx1"/>
                </a:solidFill>
                <a:latin typeface="Tw Cen MT" panose="020B0602020104020603" pitchFamily="34" charset="0"/>
              </a:defRPr>
            </a:lvl2pPr>
            <a:lvl3pPr marL="1157288" indent="-230188">
              <a:defRPr>
                <a:solidFill>
                  <a:schemeClr val="tx1"/>
                </a:solidFill>
                <a:latin typeface="Tw Cen MT" panose="020B0602020104020603" pitchFamily="34" charset="0"/>
              </a:defRPr>
            </a:lvl3pPr>
            <a:lvl4pPr marL="1620838" indent="-230188">
              <a:defRPr>
                <a:solidFill>
                  <a:schemeClr val="tx1"/>
                </a:solidFill>
                <a:latin typeface="Tw Cen MT" panose="020B0602020104020603" pitchFamily="34" charset="0"/>
              </a:defRPr>
            </a:lvl4pPr>
            <a:lvl5pPr marL="2084388" indent="-230188">
              <a:defRPr>
                <a:solidFill>
                  <a:schemeClr val="tx1"/>
                </a:solidFill>
                <a:latin typeface="Tw Cen MT" panose="020B0602020104020603" pitchFamily="34" charset="0"/>
              </a:defRPr>
            </a:lvl5pPr>
            <a:lvl6pPr marL="2541588" indent="-230188" eaLnBrk="0" fontAlgn="base" hangingPunct="0">
              <a:spcBef>
                <a:spcPct val="0"/>
              </a:spcBef>
              <a:spcAft>
                <a:spcPct val="0"/>
              </a:spcAft>
              <a:defRPr>
                <a:solidFill>
                  <a:schemeClr val="tx1"/>
                </a:solidFill>
                <a:latin typeface="Tw Cen MT" panose="020B0602020104020603" pitchFamily="34" charset="0"/>
              </a:defRPr>
            </a:lvl6pPr>
            <a:lvl7pPr marL="2998788" indent="-230188" eaLnBrk="0" fontAlgn="base" hangingPunct="0">
              <a:spcBef>
                <a:spcPct val="0"/>
              </a:spcBef>
              <a:spcAft>
                <a:spcPct val="0"/>
              </a:spcAft>
              <a:defRPr>
                <a:solidFill>
                  <a:schemeClr val="tx1"/>
                </a:solidFill>
                <a:latin typeface="Tw Cen MT" panose="020B0602020104020603" pitchFamily="34" charset="0"/>
              </a:defRPr>
            </a:lvl7pPr>
            <a:lvl8pPr marL="3455988" indent="-230188" eaLnBrk="0" fontAlgn="base" hangingPunct="0">
              <a:spcBef>
                <a:spcPct val="0"/>
              </a:spcBef>
              <a:spcAft>
                <a:spcPct val="0"/>
              </a:spcAft>
              <a:defRPr>
                <a:solidFill>
                  <a:schemeClr val="tx1"/>
                </a:solidFill>
                <a:latin typeface="Tw Cen MT" panose="020B0602020104020603" pitchFamily="34" charset="0"/>
              </a:defRPr>
            </a:lvl8pPr>
            <a:lvl9pPr marL="3913188" indent="-230188" eaLnBrk="0" fontAlgn="base" hangingPunct="0">
              <a:spcBef>
                <a:spcPct val="0"/>
              </a:spcBef>
              <a:spcAft>
                <a:spcPct val="0"/>
              </a:spcAft>
              <a:defRPr>
                <a:solidFill>
                  <a:schemeClr val="tx1"/>
                </a:solidFill>
                <a:latin typeface="Tw Cen MT" panose="020B0602020104020603" pitchFamily="34" charset="0"/>
              </a:defRPr>
            </a:lvl9pPr>
          </a:lstStyle>
          <a:p>
            <a:fld id="{75FAECD9-F027-4D45-805F-2E02357A1605}" type="slidenum">
              <a:rPr lang="en-US" altLang="en-US">
                <a:latin typeface="Times New Roman" panose="02020603050405020304" pitchFamily="18" charset="0"/>
                <a:cs typeface="Arial" panose="020B0604020202020204" pitchFamily="34" charset="0"/>
              </a:rPr>
              <a:pPr/>
              <a:t>47</a:t>
            </a:fld>
            <a:endParaRPr lang="en-US" altLang="en-US">
              <a:latin typeface="Times New Roman" panose="02020603050405020304" pitchFamily="18" charset="0"/>
              <a:cs typeface="Arial" panose="020B0604020202020204" pitchFamily="34" charset="0"/>
            </a:endParaRPr>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10" name="Slide Image Placeholder 1">
            <a:extLst>
              <a:ext uri="{FF2B5EF4-FFF2-40B4-BE49-F238E27FC236}">
                <a16:creationId xmlns:a16="http://schemas.microsoft.com/office/drawing/2014/main" id="{CCC7A798-6142-9738-B1EF-AC0A2F17C0D5}"/>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a:extLst>
              <a:ext uri="{FF2B5EF4-FFF2-40B4-BE49-F238E27FC236}">
                <a16:creationId xmlns:a16="http://schemas.microsoft.com/office/drawing/2014/main" id="{5078328F-1AA8-2E32-5A6A-5789CED2BFCA}"/>
              </a:ext>
            </a:extLst>
          </p:cNvPr>
          <p:cNvSpPr>
            <a:spLocks noGrp="1"/>
          </p:cNvSpPr>
          <p:nvPr>
            <p:ph type="body" idx="1"/>
          </p:nvPr>
        </p:nvSpPr>
        <p:spPr>
          <a:xfrm>
            <a:off x="404813" y="4308475"/>
            <a:ext cx="6292850" cy="4610100"/>
          </a:xfrm>
        </p:spPr>
        <p:txBody>
          <a:bodyPr/>
          <a:lstStyle/>
          <a:p>
            <a:pPr eaLnBrk="1" fontAlgn="auto" hangingPunct="1">
              <a:spcBef>
                <a:spcPts val="600"/>
              </a:spcBef>
              <a:spcAft>
                <a:spcPts val="0"/>
              </a:spcAft>
              <a:tabLst>
                <a:tab pos="238454" algn="l"/>
              </a:tabLst>
              <a:defRPr/>
            </a:pPr>
            <a:r>
              <a:rPr lang="en-US" altLang="en-US" sz="1400" b="1" u="sng" dirty="0">
                <a:solidFill>
                  <a:srgbClr val="514843"/>
                </a:solidFill>
                <a:latin typeface="Arial" panose="020B0604020202020204" pitchFamily="34" charset="0"/>
                <a:cs typeface="Arial" panose="020B0604020202020204" pitchFamily="34" charset="0"/>
              </a:rPr>
              <a:t>Instructor Instructions</a:t>
            </a:r>
          </a:p>
          <a:p>
            <a:pPr marL="172839" indent="-172839" eaLnBrk="1" fontAlgn="auto" hangingPunct="1">
              <a:spcBef>
                <a:spcPts val="600"/>
              </a:spcBef>
              <a:spcAft>
                <a:spcPts val="0"/>
              </a:spcAft>
              <a:buFont typeface="Arial" panose="020B0604020202020204" pitchFamily="34" charset="0"/>
              <a:buChar char="•"/>
              <a:tabLst>
                <a:tab pos="238454" algn="l"/>
              </a:tabLst>
              <a:defRPr/>
            </a:pPr>
            <a:r>
              <a:rPr lang="en-US" altLang="en-US" sz="1400" dirty="0">
                <a:latin typeface="Arial" panose="020B0604020202020204" pitchFamily="34" charset="0"/>
                <a:cs typeface="Arial" panose="020B0604020202020204" pitchFamily="34" charset="0"/>
              </a:rPr>
              <a:t>Display and discuss slide.</a:t>
            </a:r>
          </a:p>
          <a:p>
            <a:pPr eaLnBrk="1" fontAlgn="auto" hangingPunct="1">
              <a:spcBef>
                <a:spcPts val="600"/>
              </a:spcBef>
              <a:spcAft>
                <a:spcPts val="0"/>
              </a:spcAft>
              <a:buFont typeface="Arial" panose="020B0604020202020204" pitchFamily="34" charset="0"/>
              <a:buNone/>
              <a:defRPr/>
            </a:pPr>
            <a:r>
              <a:rPr lang="en-US" sz="1400" b="1" u="sng" dirty="0">
                <a:latin typeface="Arial" panose="020B0604020202020204" pitchFamily="34" charset="0"/>
                <a:cs typeface="Arial" panose="020B0604020202020204" pitchFamily="34" charset="0"/>
              </a:rPr>
              <a:t>Instructor to Say/Paraphrase</a:t>
            </a:r>
            <a:endParaRPr lang="en-US" altLang="en-US" sz="1400" b="1" dirty="0">
              <a:latin typeface="Arial" panose="020B0604020202020204" pitchFamily="34" charset="0"/>
              <a:cs typeface="Arial" panose="020B0604020202020204" pitchFamily="34" charset="0"/>
            </a:endParaRPr>
          </a:p>
          <a:p>
            <a:pPr marL="173782" indent="-173782" eaLnBrk="1" hangingPunct="1">
              <a:spcBef>
                <a:spcPct val="0"/>
              </a:spcBef>
              <a:spcAft>
                <a:spcPts val="608"/>
              </a:spcAft>
              <a:buFont typeface="Arial" panose="020B0604020202020204" pitchFamily="34" charset="0"/>
              <a:buChar char="•"/>
              <a:defRPr/>
            </a:pPr>
            <a:r>
              <a:rPr lang="en-US" altLang="en-US" sz="1400" dirty="0">
                <a:latin typeface="Arial" panose="020B0604020202020204" pitchFamily="34" charset="0"/>
                <a:cs typeface="Arial" panose="020B0604020202020204" pitchFamily="34" charset="0"/>
              </a:rPr>
              <a:t>The paragraph on this slide is an example of effectively using the same words or terminology used in the topic sentence in subsequent sentences.</a:t>
            </a:r>
          </a:p>
          <a:p>
            <a:pPr marL="173782" indent="-173782" eaLnBrk="1" hangingPunct="1">
              <a:spcBef>
                <a:spcPct val="0"/>
              </a:spcBef>
              <a:spcAft>
                <a:spcPts val="608"/>
              </a:spcAft>
              <a:buFont typeface="Arial" panose="020B0604020202020204" pitchFamily="34" charset="0"/>
              <a:buChar char="•"/>
              <a:defRPr/>
            </a:pPr>
            <a:r>
              <a:rPr lang="en-US" altLang="en-US" sz="1400" b="1" dirty="0">
                <a:latin typeface="Arial" panose="020B0604020202020204" pitchFamily="34" charset="0"/>
                <a:cs typeface="Arial" panose="020B0604020202020204" pitchFamily="34" charset="0"/>
              </a:rPr>
              <a:t>Give</a:t>
            </a:r>
            <a:r>
              <a:rPr lang="en-US" altLang="en-US" sz="1400" dirty="0">
                <a:latin typeface="Arial" panose="020B0604020202020204" pitchFamily="34" charset="0"/>
                <a:cs typeface="Arial" panose="020B0604020202020204" pitchFamily="34" charset="0"/>
              </a:rPr>
              <a:t> participants a few minutes to read the paragraph.</a:t>
            </a:r>
          </a:p>
          <a:p>
            <a:pPr marL="173782" indent="-173782" eaLnBrk="1" hangingPunct="1">
              <a:spcBef>
                <a:spcPct val="0"/>
              </a:spcBef>
              <a:spcAft>
                <a:spcPts val="608"/>
              </a:spcAft>
              <a:buFont typeface="Arial" panose="020B0604020202020204" pitchFamily="34" charset="0"/>
              <a:buChar char="•"/>
              <a:defRPr/>
            </a:pPr>
            <a:r>
              <a:rPr lang="en-US" altLang="en-US" sz="1400" b="1" dirty="0">
                <a:latin typeface="Arial" panose="020B0604020202020204" pitchFamily="34" charset="0"/>
                <a:cs typeface="Arial" panose="020B0604020202020204" pitchFamily="34" charset="0"/>
              </a:rPr>
              <a:t>What’s the effect of the repetition in this paragraph?</a:t>
            </a:r>
          </a:p>
          <a:p>
            <a:pPr marL="173782" indent="-173782" eaLnBrk="1" hangingPunct="1">
              <a:spcBef>
                <a:spcPct val="0"/>
              </a:spcBef>
              <a:spcAft>
                <a:spcPts val="608"/>
              </a:spcAft>
              <a:buFont typeface="Arial" panose="020B0604020202020204" pitchFamily="34" charset="0"/>
              <a:buChar char="•"/>
              <a:defRPr/>
            </a:pPr>
            <a:r>
              <a:rPr lang="en-US" altLang="en-US" sz="1400" b="1" u="sng" dirty="0">
                <a:latin typeface="Arial" panose="020B0604020202020204" pitchFamily="34" charset="0"/>
                <a:cs typeface="Arial" panose="020B0604020202020204" pitchFamily="34" charset="0"/>
              </a:rPr>
              <a:t>Answer</a:t>
            </a:r>
            <a:r>
              <a:rPr lang="en-US" altLang="en-US" sz="1400" b="1" dirty="0">
                <a:latin typeface="Arial" panose="020B0604020202020204" pitchFamily="34" charset="0"/>
                <a:cs typeface="Arial" panose="020B0604020202020204" pitchFamily="34" charset="0"/>
              </a:rPr>
              <a:t>: The repetition keeps readers focused on the topic under discussion.</a:t>
            </a:r>
          </a:p>
          <a:p>
            <a:pPr marL="173782" indent="-173782" eaLnBrk="1" hangingPunct="1">
              <a:spcBef>
                <a:spcPct val="0"/>
              </a:spcBef>
              <a:spcAft>
                <a:spcPts val="608"/>
              </a:spcAft>
              <a:buFont typeface="Arial" panose="020B0604020202020204" pitchFamily="34" charset="0"/>
              <a:buChar char="•"/>
              <a:defRPr/>
            </a:pPr>
            <a:endParaRPr lang="en-US" sz="1400" b="1" dirty="0">
              <a:latin typeface="Arial" panose="020B0604020202020204" pitchFamily="34" charset="0"/>
              <a:cs typeface="Arial" panose="020B0604020202020204" pitchFamily="34" charset="0"/>
            </a:endParaRPr>
          </a:p>
          <a:p>
            <a:pPr eaLnBrk="1" hangingPunct="1">
              <a:spcBef>
                <a:spcPct val="0"/>
              </a:spcBef>
              <a:spcAft>
                <a:spcPts val="608"/>
              </a:spcAft>
              <a:buFont typeface="Arial" panose="020B0604020202020204" pitchFamily="34" charset="0"/>
              <a:buNone/>
              <a:defRPr/>
            </a:pPr>
            <a:r>
              <a:rPr lang="en-US" sz="1400" b="1" u="sng" dirty="0">
                <a:latin typeface="Arial" panose="020B0604020202020204" pitchFamily="34" charset="0"/>
                <a:cs typeface="Arial" panose="020B0604020202020204" pitchFamily="34" charset="0"/>
              </a:rPr>
              <a:t>Supplemental Materials</a:t>
            </a:r>
          </a:p>
          <a:p>
            <a:pPr eaLnBrk="1" hangingPunct="1">
              <a:spcBef>
                <a:spcPct val="0"/>
              </a:spcBef>
              <a:spcAft>
                <a:spcPts val="608"/>
              </a:spcAft>
              <a:buFont typeface="Arial" panose="020B0604020202020204" pitchFamily="34" charset="0"/>
              <a:buNone/>
              <a:defRPr/>
            </a:pPr>
            <a:r>
              <a:rPr lang="en-US" sz="1400" dirty="0">
                <a:latin typeface="Arial" panose="020B0604020202020204" pitchFamily="34" charset="0"/>
                <a:cs typeface="Arial" panose="020B0604020202020204" pitchFamily="34" charset="0"/>
              </a:rPr>
              <a:t>None</a:t>
            </a:r>
          </a:p>
        </p:txBody>
      </p:sp>
      <p:sp>
        <p:nvSpPr>
          <p:cNvPr id="119812" name="Slide Number Placeholder 3">
            <a:extLst>
              <a:ext uri="{FF2B5EF4-FFF2-40B4-BE49-F238E27FC236}">
                <a16:creationId xmlns:a16="http://schemas.microsoft.com/office/drawing/2014/main" id="{53A2DCA9-467E-1853-16B3-BB95A8F65C2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w Cen MT" panose="020B0602020104020603" pitchFamily="34" charset="0"/>
              </a:defRPr>
            </a:lvl1pPr>
            <a:lvl2pPr marL="752475" indent="-288925">
              <a:defRPr>
                <a:solidFill>
                  <a:schemeClr val="tx1"/>
                </a:solidFill>
                <a:latin typeface="Tw Cen MT" panose="020B0602020104020603" pitchFamily="34" charset="0"/>
              </a:defRPr>
            </a:lvl2pPr>
            <a:lvl3pPr marL="1157288" indent="-230188">
              <a:defRPr>
                <a:solidFill>
                  <a:schemeClr val="tx1"/>
                </a:solidFill>
                <a:latin typeface="Tw Cen MT" panose="020B0602020104020603" pitchFamily="34" charset="0"/>
              </a:defRPr>
            </a:lvl3pPr>
            <a:lvl4pPr marL="1620838" indent="-230188">
              <a:defRPr>
                <a:solidFill>
                  <a:schemeClr val="tx1"/>
                </a:solidFill>
                <a:latin typeface="Tw Cen MT" panose="020B0602020104020603" pitchFamily="34" charset="0"/>
              </a:defRPr>
            </a:lvl4pPr>
            <a:lvl5pPr marL="2084388" indent="-230188">
              <a:defRPr>
                <a:solidFill>
                  <a:schemeClr val="tx1"/>
                </a:solidFill>
                <a:latin typeface="Tw Cen MT" panose="020B0602020104020603" pitchFamily="34" charset="0"/>
              </a:defRPr>
            </a:lvl5pPr>
            <a:lvl6pPr marL="2541588" indent="-230188" eaLnBrk="0" fontAlgn="base" hangingPunct="0">
              <a:spcBef>
                <a:spcPct val="0"/>
              </a:spcBef>
              <a:spcAft>
                <a:spcPct val="0"/>
              </a:spcAft>
              <a:defRPr>
                <a:solidFill>
                  <a:schemeClr val="tx1"/>
                </a:solidFill>
                <a:latin typeface="Tw Cen MT" panose="020B0602020104020603" pitchFamily="34" charset="0"/>
              </a:defRPr>
            </a:lvl6pPr>
            <a:lvl7pPr marL="2998788" indent="-230188" eaLnBrk="0" fontAlgn="base" hangingPunct="0">
              <a:spcBef>
                <a:spcPct val="0"/>
              </a:spcBef>
              <a:spcAft>
                <a:spcPct val="0"/>
              </a:spcAft>
              <a:defRPr>
                <a:solidFill>
                  <a:schemeClr val="tx1"/>
                </a:solidFill>
                <a:latin typeface="Tw Cen MT" panose="020B0602020104020603" pitchFamily="34" charset="0"/>
              </a:defRPr>
            </a:lvl7pPr>
            <a:lvl8pPr marL="3455988" indent="-230188" eaLnBrk="0" fontAlgn="base" hangingPunct="0">
              <a:spcBef>
                <a:spcPct val="0"/>
              </a:spcBef>
              <a:spcAft>
                <a:spcPct val="0"/>
              </a:spcAft>
              <a:defRPr>
                <a:solidFill>
                  <a:schemeClr val="tx1"/>
                </a:solidFill>
                <a:latin typeface="Tw Cen MT" panose="020B0602020104020603" pitchFamily="34" charset="0"/>
              </a:defRPr>
            </a:lvl8pPr>
            <a:lvl9pPr marL="3913188" indent="-230188" eaLnBrk="0" fontAlgn="base" hangingPunct="0">
              <a:spcBef>
                <a:spcPct val="0"/>
              </a:spcBef>
              <a:spcAft>
                <a:spcPct val="0"/>
              </a:spcAft>
              <a:defRPr>
                <a:solidFill>
                  <a:schemeClr val="tx1"/>
                </a:solidFill>
                <a:latin typeface="Tw Cen MT" panose="020B0602020104020603" pitchFamily="34" charset="0"/>
              </a:defRPr>
            </a:lvl9pPr>
          </a:lstStyle>
          <a:p>
            <a:fld id="{59D668FF-DE86-471B-965B-D4014E6E292F}" type="slidenum">
              <a:rPr lang="en-US" altLang="en-US">
                <a:latin typeface="Times New Roman" panose="02020603050405020304" pitchFamily="18" charset="0"/>
                <a:cs typeface="Arial" panose="020B0604020202020204" pitchFamily="34" charset="0"/>
              </a:rPr>
              <a:pPr/>
              <a:t>48</a:t>
            </a:fld>
            <a:endParaRPr lang="en-US" altLang="en-US">
              <a:latin typeface="Times New Roman" panose="02020603050405020304" pitchFamily="18" charset="0"/>
              <a:cs typeface="Arial" panose="020B0604020202020204" pitchFamily="34" charset="0"/>
            </a:endParaRPr>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Slide Image Placeholder 1">
            <a:extLst>
              <a:ext uri="{FF2B5EF4-FFF2-40B4-BE49-F238E27FC236}">
                <a16:creationId xmlns:a16="http://schemas.microsoft.com/office/drawing/2014/main" id="{E5713A10-ADFC-29AA-4387-6BEC9B7F13CE}"/>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03" name="Notes Placeholder 2">
            <a:extLst>
              <a:ext uri="{FF2B5EF4-FFF2-40B4-BE49-F238E27FC236}">
                <a16:creationId xmlns:a16="http://schemas.microsoft.com/office/drawing/2014/main" id="{1F6229E6-B13A-CD1E-CD4B-CC6294B3349A}"/>
              </a:ext>
            </a:extLst>
          </p:cNvPr>
          <p:cNvSpPr>
            <a:spLocks noGrp="1"/>
          </p:cNvSpPr>
          <p:nvPr>
            <p:ph type="body" idx="1"/>
          </p:nvPr>
        </p:nvSpPr>
        <p:spPr bwMode="auto">
          <a:xfrm>
            <a:off x="441325" y="4308475"/>
            <a:ext cx="6256338" cy="4610100"/>
          </a:xfrm>
        </p:spPr>
        <p:txBody>
          <a:bodyPr wrap="square" numCol="1" anchor="t" anchorCtr="0" compatLnSpc="1">
            <a:prstTxWarp prst="textNoShape">
              <a:avLst/>
            </a:prstTxWarp>
          </a:bodyPr>
          <a:lstStyle/>
          <a:p>
            <a:pPr eaLnBrk="1" fontAlgn="auto" hangingPunct="1">
              <a:spcBef>
                <a:spcPts val="600"/>
              </a:spcBef>
              <a:spcAft>
                <a:spcPts val="0"/>
              </a:spcAft>
              <a:tabLst>
                <a:tab pos="238454" algn="l"/>
              </a:tabLst>
              <a:defRPr/>
            </a:pPr>
            <a:r>
              <a:rPr lang="en-US" altLang="en-US" sz="1400" b="1" u="sng" dirty="0">
                <a:solidFill>
                  <a:srgbClr val="514843"/>
                </a:solidFill>
                <a:latin typeface="Arial" panose="020B0604020202020204" pitchFamily="34" charset="0"/>
                <a:cs typeface="Arial" panose="020B0604020202020204" pitchFamily="34" charset="0"/>
              </a:rPr>
              <a:t>Instructor Instructions</a:t>
            </a:r>
          </a:p>
          <a:p>
            <a:pPr marL="172839" indent="-172839" eaLnBrk="1" fontAlgn="auto" hangingPunct="1">
              <a:spcBef>
                <a:spcPts val="600"/>
              </a:spcBef>
              <a:spcAft>
                <a:spcPts val="0"/>
              </a:spcAft>
              <a:buFont typeface="Arial" panose="020B0604020202020204" pitchFamily="34" charset="0"/>
              <a:buChar char="•"/>
              <a:tabLst>
                <a:tab pos="238454" algn="l"/>
              </a:tabLst>
              <a:defRPr/>
            </a:pPr>
            <a:r>
              <a:rPr lang="en-US" altLang="en-US" sz="1400" dirty="0">
                <a:latin typeface="Arial" panose="020B0604020202020204" pitchFamily="34" charset="0"/>
                <a:cs typeface="Arial" panose="020B0604020202020204" pitchFamily="34" charset="0"/>
              </a:rPr>
              <a:t>Display and discuss slide.</a:t>
            </a:r>
          </a:p>
          <a:p>
            <a:pPr eaLnBrk="1" fontAlgn="auto" hangingPunct="1">
              <a:spcBef>
                <a:spcPts val="600"/>
              </a:spcBef>
              <a:spcAft>
                <a:spcPts val="0"/>
              </a:spcAft>
              <a:buFont typeface="Arial" panose="020B0604020202020204" pitchFamily="34" charset="0"/>
              <a:buNone/>
              <a:defRPr/>
            </a:pPr>
            <a:r>
              <a:rPr lang="en-US" sz="1400" b="1" u="sng" dirty="0">
                <a:latin typeface="Arial" panose="020B0604020202020204" pitchFamily="34" charset="0"/>
                <a:cs typeface="Arial" panose="020B0604020202020204" pitchFamily="34" charset="0"/>
              </a:rPr>
              <a:t>Instructor to Say/Paraphrase</a:t>
            </a:r>
            <a:endParaRPr lang="en-US" sz="1400" dirty="0">
              <a:latin typeface="Arial" panose="020B0604020202020204" pitchFamily="34" charset="0"/>
              <a:cs typeface="Arial" panose="020B0604020202020204" pitchFamily="34" charset="0"/>
            </a:endParaRPr>
          </a:p>
          <a:p>
            <a:pPr marL="173782" indent="-173782" eaLnBrk="1" hangingPunct="1">
              <a:spcBef>
                <a:spcPct val="0"/>
              </a:spcBef>
              <a:spcAft>
                <a:spcPts val="608"/>
              </a:spcAft>
              <a:buFont typeface="Arial" panose="020B0604020202020204" pitchFamily="34" charset="0"/>
              <a:buChar char="•"/>
              <a:defRPr/>
            </a:pPr>
            <a:r>
              <a:rPr lang="en-US" altLang="en-US" sz="1400" b="1" dirty="0">
                <a:latin typeface="Arial" panose="020B0604020202020204" pitchFamily="34" charset="0"/>
                <a:cs typeface="Arial" panose="020B0604020202020204" pitchFamily="34" charset="0"/>
              </a:rPr>
              <a:t>In this 3</a:t>
            </a:r>
            <a:r>
              <a:rPr lang="en-US" altLang="en-US" sz="1400" b="1" baseline="30000" dirty="0">
                <a:latin typeface="Arial" panose="020B0604020202020204" pitchFamily="34" charset="0"/>
                <a:cs typeface="Arial" panose="020B0604020202020204" pitchFamily="34" charset="0"/>
              </a:rPr>
              <a:t>rd</a:t>
            </a:r>
            <a:r>
              <a:rPr lang="en-US" altLang="en-US" sz="1400" b="1" dirty="0">
                <a:latin typeface="Arial" panose="020B0604020202020204" pitchFamily="34" charset="0"/>
                <a:cs typeface="Arial" panose="020B0604020202020204" pitchFamily="34" charset="0"/>
              </a:rPr>
              <a:t> technique we’re talking about parallelism.</a:t>
            </a:r>
          </a:p>
          <a:p>
            <a:pPr marL="173782" indent="-173782" eaLnBrk="1" hangingPunct="1">
              <a:spcBef>
                <a:spcPct val="0"/>
              </a:spcBef>
              <a:spcAft>
                <a:spcPts val="608"/>
              </a:spcAft>
              <a:buFont typeface="Arial" panose="020B0604020202020204" pitchFamily="34" charset="0"/>
              <a:buChar char="•"/>
              <a:defRPr/>
            </a:pPr>
            <a:r>
              <a:rPr lang="en-US" altLang="en-US" sz="1400" b="1" dirty="0">
                <a:latin typeface="Arial" panose="020B0604020202020204" pitchFamily="34" charset="0"/>
                <a:cs typeface="Arial" panose="020B0604020202020204" pitchFamily="34" charset="0"/>
              </a:rPr>
              <a:t>Ask for a volunteer to say whether or not this sentence reflects parallel structure, and if not, why and what would need to change.  </a:t>
            </a:r>
          </a:p>
          <a:p>
            <a:pPr marL="173782" indent="-173782" eaLnBrk="1" hangingPunct="1">
              <a:spcBef>
                <a:spcPct val="0"/>
              </a:spcBef>
              <a:spcAft>
                <a:spcPts val="608"/>
              </a:spcAft>
              <a:buFont typeface="Arial" panose="020B0604020202020204" pitchFamily="34" charset="0"/>
              <a:buChar char="•"/>
              <a:defRPr/>
            </a:pPr>
            <a:r>
              <a:rPr lang="en-US" altLang="en-US" sz="1400" b="1" u="sng" dirty="0">
                <a:latin typeface="Arial" panose="020B0604020202020204" pitchFamily="34" charset="0"/>
                <a:cs typeface="Arial" panose="020B0604020202020204" pitchFamily="34" charset="0"/>
              </a:rPr>
              <a:t>Answer</a:t>
            </a:r>
            <a:r>
              <a:rPr lang="en-US" altLang="en-US" sz="1400" b="1" dirty="0">
                <a:latin typeface="Arial" panose="020B0604020202020204" pitchFamily="34" charset="0"/>
                <a:cs typeface="Arial" panose="020B0604020202020204" pitchFamily="34" charset="0"/>
              </a:rPr>
              <a:t>: The second bullet needs to be revised to an imperative verb phrase: “Develop a new automated case review function."</a:t>
            </a:r>
          </a:p>
          <a:p>
            <a:pPr marL="173782" indent="-173782" eaLnBrk="1" hangingPunct="1">
              <a:spcBef>
                <a:spcPct val="0"/>
              </a:spcBef>
              <a:spcAft>
                <a:spcPts val="608"/>
              </a:spcAft>
              <a:buFont typeface="Arial" panose="020B0604020202020204" pitchFamily="34" charset="0"/>
              <a:buChar char="•"/>
              <a:defRPr/>
            </a:pPr>
            <a:r>
              <a:rPr lang="en-US" altLang="en-US" sz="1400" b="1" dirty="0">
                <a:latin typeface="Arial" panose="020B0604020202020204" pitchFamily="34" charset="0"/>
                <a:cs typeface="Arial" panose="020B0604020202020204" pitchFamily="34" charset="0"/>
              </a:rPr>
              <a:t>Explain</a:t>
            </a:r>
            <a:r>
              <a:rPr lang="en-US" altLang="en-US" sz="1400" dirty="0">
                <a:latin typeface="Arial" panose="020B0604020202020204" pitchFamily="34" charset="0"/>
                <a:cs typeface="Arial" panose="020B0604020202020204" pitchFamily="34" charset="0"/>
              </a:rPr>
              <a:t>: Parallel structure is especially important in bulleted lists. </a:t>
            </a:r>
          </a:p>
          <a:p>
            <a:pPr marL="173782" indent="-173782" eaLnBrk="1" hangingPunct="1">
              <a:spcBef>
                <a:spcPct val="0"/>
              </a:spcBef>
              <a:spcAft>
                <a:spcPts val="608"/>
              </a:spcAft>
              <a:buFont typeface="Arial" panose="020B0604020202020204" pitchFamily="34" charset="0"/>
              <a:buChar char="•"/>
              <a:defRPr/>
            </a:pPr>
            <a:endParaRPr lang="en-US" altLang="en-US" sz="1400" dirty="0">
              <a:latin typeface="Arial" panose="020B0604020202020204" pitchFamily="34" charset="0"/>
              <a:cs typeface="Arial" panose="020B0604020202020204" pitchFamily="34" charset="0"/>
            </a:endParaRPr>
          </a:p>
          <a:p>
            <a:pPr eaLnBrk="1" hangingPunct="1">
              <a:spcBef>
                <a:spcPct val="0"/>
              </a:spcBef>
              <a:spcAft>
                <a:spcPts val="608"/>
              </a:spcAft>
              <a:buFont typeface="Arial" panose="020B0604020202020204" pitchFamily="34" charset="0"/>
              <a:buNone/>
              <a:defRPr/>
            </a:pPr>
            <a:r>
              <a:rPr lang="en-US" altLang="en-US" sz="1400" b="1" u="sng" dirty="0">
                <a:latin typeface="Arial" panose="020B0604020202020204" pitchFamily="34" charset="0"/>
                <a:cs typeface="Arial" panose="020B0604020202020204" pitchFamily="34" charset="0"/>
              </a:rPr>
              <a:t>Supplemental Materials</a:t>
            </a:r>
          </a:p>
          <a:p>
            <a:pPr eaLnBrk="1" hangingPunct="1">
              <a:spcBef>
                <a:spcPct val="0"/>
              </a:spcBef>
              <a:spcAft>
                <a:spcPts val="608"/>
              </a:spcAft>
              <a:buFont typeface="Arial" panose="020B0604020202020204" pitchFamily="34" charset="0"/>
              <a:buNone/>
              <a:defRPr/>
            </a:pPr>
            <a:r>
              <a:rPr lang="en-US" altLang="en-US" sz="1400" dirty="0">
                <a:latin typeface="Arial" panose="020B0604020202020204" pitchFamily="34" charset="0"/>
                <a:cs typeface="Arial" panose="020B0604020202020204" pitchFamily="34" charset="0"/>
              </a:rPr>
              <a:t>None</a:t>
            </a:r>
          </a:p>
        </p:txBody>
      </p:sp>
      <p:sp>
        <p:nvSpPr>
          <p:cNvPr id="121860" name="Slide Number Placeholder 3">
            <a:extLst>
              <a:ext uri="{FF2B5EF4-FFF2-40B4-BE49-F238E27FC236}">
                <a16:creationId xmlns:a16="http://schemas.microsoft.com/office/drawing/2014/main" id="{50E3F633-F559-EC14-85C4-9C9061664F84}"/>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w Cen MT" panose="020B0602020104020603" pitchFamily="34" charset="0"/>
              </a:defRPr>
            </a:lvl1pPr>
            <a:lvl2pPr marL="752475" indent="-288925">
              <a:defRPr>
                <a:solidFill>
                  <a:schemeClr val="tx1"/>
                </a:solidFill>
                <a:latin typeface="Tw Cen MT" panose="020B0602020104020603" pitchFamily="34" charset="0"/>
              </a:defRPr>
            </a:lvl2pPr>
            <a:lvl3pPr marL="1157288" indent="-230188">
              <a:defRPr>
                <a:solidFill>
                  <a:schemeClr val="tx1"/>
                </a:solidFill>
                <a:latin typeface="Tw Cen MT" panose="020B0602020104020603" pitchFamily="34" charset="0"/>
              </a:defRPr>
            </a:lvl3pPr>
            <a:lvl4pPr marL="1620838" indent="-230188">
              <a:defRPr>
                <a:solidFill>
                  <a:schemeClr val="tx1"/>
                </a:solidFill>
                <a:latin typeface="Tw Cen MT" panose="020B0602020104020603" pitchFamily="34" charset="0"/>
              </a:defRPr>
            </a:lvl4pPr>
            <a:lvl5pPr marL="2084388" indent="-230188">
              <a:defRPr>
                <a:solidFill>
                  <a:schemeClr val="tx1"/>
                </a:solidFill>
                <a:latin typeface="Tw Cen MT" panose="020B0602020104020603" pitchFamily="34" charset="0"/>
              </a:defRPr>
            </a:lvl5pPr>
            <a:lvl6pPr marL="2541588" indent="-230188" eaLnBrk="0" fontAlgn="base" hangingPunct="0">
              <a:spcBef>
                <a:spcPct val="0"/>
              </a:spcBef>
              <a:spcAft>
                <a:spcPct val="0"/>
              </a:spcAft>
              <a:defRPr>
                <a:solidFill>
                  <a:schemeClr val="tx1"/>
                </a:solidFill>
                <a:latin typeface="Tw Cen MT" panose="020B0602020104020603" pitchFamily="34" charset="0"/>
              </a:defRPr>
            </a:lvl6pPr>
            <a:lvl7pPr marL="2998788" indent="-230188" eaLnBrk="0" fontAlgn="base" hangingPunct="0">
              <a:spcBef>
                <a:spcPct val="0"/>
              </a:spcBef>
              <a:spcAft>
                <a:spcPct val="0"/>
              </a:spcAft>
              <a:defRPr>
                <a:solidFill>
                  <a:schemeClr val="tx1"/>
                </a:solidFill>
                <a:latin typeface="Tw Cen MT" panose="020B0602020104020603" pitchFamily="34" charset="0"/>
              </a:defRPr>
            </a:lvl7pPr>
            <a:lvl8pPr marL="3455988" indent="-230188" eaLnBrk="0" fontAlgn="base" hangingPunct="0">
              <a:spcBef>
                <a:spcPct val="0"/>
              </a:spcBef>
              <a:spcAft>
                <a:spcPct val="0"/>
              </a:spcAft>
              <a:defRPr>
                <a:solidFill>
                  <a:schemeClr val="tx1"/>
                </a:solidFill>
                <a:latin typeface="Tw Cen MT" panose="020B0602020104020603" pitchFamily="34" charset="0"/>
              </a:defRPr>
            </a:lvl8pPr>
            <a:lvl9pPr marL="3913188" indent="-230188" eaLnBrk="0" fontAlgn="base" hangingPunct="0">
              <a:spcBef>
                <a:spcPct val="0"/>
              </a:spcBef>
              <a:spcAft>
                <a:spcPct val="0"/>
              </a:spcAft>
              <a:defRPr>
                <a:solidFill>
                  <a:schemeClr val="tx1"/>
                </a:solidFill>
                <a:latin typeface="Tw Cen MT" panose="020B0602020104020603" pitchFamily="34" charset="0"/>
              </a:defRPr>
            </a:lvl9pPr>
          </a:lstStyle>
          <a:p>
            <a:fld id="{CD02FA85-35DB-4AF6-84A6-8F5F53A17007}" type="slidenum">
              <a:rPr lang="en-US" altLang="en-US">
                <a:latin typeface="Times New Roman" panose="02020603050405020304" pitchFamily="18" charset="0"/>
                <a:cs typeface="Arial" panose="020B0604020202020204" pitchFamily="34" charset="0"/>
              </a:rPr>
              <a:pPr/>
              <a:t>49</a:t>
            </a:fld>
            <a:endParaRPr lang="en-US" altLang="en-US">
              <a:latin typeface="Times New Roman" panose="02020603050405020304" pitchFamily="18" charset="0"/>
              <a:cs typeface="Arial" panose="020B0604020202020204" pitchFamily="34"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Slide Image Placeholder 1">
            <a:extLst>
              <a:ext uri="{FF2B5EF4-FFF2-40B4-BE49-F238E27FC236}">
                <a16:creationId xmlns:a16="http://schemas.microsoft.com/office/drawing/2014/main" id="{42B6F383-F208-DE85-82AD-6527140E0121}"/>
              </a:ext>
            </a:extLst>
          </p:cNvPr>
          <p:cNvSpPr>
            <a:spLocks noGrp="1" noRot="1" noChangeAspect="1" noTextEdit="1"/>
          </p:cNvSpPr>
          <p:nvPr>
            <p:ph type="sldImg"/>
          </p:nvPr>
        </p:nvSpPr>
        <p:spPr bwMode="auto">
          <a:xfrm>
            <a:off x="274638" y="182563"/>
            <a:ext cx="6546850" cy="3683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a:extLst>
              <a:ext uri="{FF2B5EF4-FFF2-40B4-BE49-F238E27FC236}">
                <a16:creationId xmlns:a16="http://schemas.microsoft.com/office/drawing/2014/main" id="{15370D75-04B6-F232-8938-C9D74B0AD97E}"/>
              </a:ext>
            </a:extLst>
          </p:cNvPr>
          <p:cNvSpPr>
            <a:spLocks noGrp="1"/>
          </p:cNvSpPr>
          <p:nvPr>
            <p:ph type="body" idx="1"/>
          </p:nvPr>
        </p:nvSpPr>
        <p:spPr>
          <a:xfrm>
            <a:off x="268288" y="3833813"/>
            <a:ext cx="6562725" cy="5059362"/>
          </a:xfrm>
        </p:spPr>
        <p:txBody>
          <a:bodyPr wrap="square" tIns="91440" numCol="1" anchor="t" anchorCtr="0" compatLnSpc="1">
            <a:prstTxWarp prst="textNoShape">
              <a:avLst/>
            </a:prstTxWarp>
          </a:bodyPr>
          <a:lstStyle/>
          <a:p>
            <a:pPr eaLnBrk="1" hangingPunct="1">
              <a:spcBef>
                <a:spcPts val="600"/>
              </a:spcBef>
              <a:spcAft>
                <a:spcPts val="0"/>
              </a:spcAft>
              <a:defRPr/>
            </a:pPr>
            <a:r>
              <a:rPr lang="en-US" altLang="en-US" sz="1400" b="1" u="sng" dirty="0">
                <a:latin typeface="+mn-lt"/>
                <a:cs typeface="Arial" panose="020B0604020202020204" pitchFamily="34" charset="0"/>
              </a:rPr>
              <a:t>Instructor Instructions</a:t>
            </a:r>
          </a:p>
          <a:p>
            <a:pPr marL="285750" indent="-285750" eaLnBrk="1" hangingPunct="1">
              <a:spcBef>
                <a:spcPts val="600"/>
              </a:spcBef>
              <a:spcAft>
                <a:spcPts val="0"/>
              </a:spcAft>
              <a:buFont typeface="Arial" panose="020B0604020202020204" pitchFamily="34" charset="0"/>
              <a:buChar char="•"/>
              <a:defRPr/>
            </a:pPr>
            <a:r>
              <a:rPr lang="en-US" altLang="en-US" sz="1400" dirty="0">
                <a:latin typeface="+mn-lt"/>
                <a:cs typeface="Arial" panose="020B0604020202020204" pitchFamily="34" charset="0"/>
              </a:rPr>
              <a:t>Display and discuss slide.</a:t>
            </a:r>
          </a:p>
          <a:p>
            <a:pPr eaLnBrk="1" hangingPunct="1">
              <a:spcBef>
                <a:spcPts val="600"/>
              </a:spcBef>
              <a:spcAft>
                <a:spcPts val="0"/>
              </a:spcAft>
              <a:defRPr/>
            </a:pPr>
            <a:r>
              <a:rPr lang="en-US" altLang="en-US" sz="1400" b="1" u="sng" dirty="0">
                <a:latin typeface="+mn-lt"/>
                <a:cs typeface="Arial" panose="020B0604020202020204" pitchFamily="34" charset="0"/>
              </a:rPr>
              <a:t>Instructor to Say/Paraphrase</a:t>
            </a:r>
          </a:p>
          <a:p>
            <a:pPr marL="285750" indent="-285750" eaLnBrk="1" hangingPunct="1">
              <a:spcBef>
                <a:spcPts val="600"/>
              </a:spcBef>
              <a:spcAft>
                <a:spcPts val="0"/>
              </a:spcAft>
              <a:buFont typeface="Arial" panose="020B0604020202020204" pitchFamily="34" charset="0"/>
              <a:buChar char="•"/>
              <a:defRPr/>
            </a:pPr>
            <a:r>
              <a:rPr lang="en-US" altLang="en-US" sz="1400" dirty="0">
                <a:solidFill>
                  <a:srgbClr val="514843"/>
                </a:solidFill>
                <a:latin typeface="+mn-lt"/>
                <a:cs typeface="Arial" panose="020B0604020202020204" pitchFamily="34" charset="0"/>
              </a:rPr>
              <a:t>This is the layout of our seminar over the next 2 days</a:t>
            </a:r>
            <a:r>
              <a:rPr lang="en-US" altLang="en-US" sz="1400" dirty="0">
                <a:latin typeface="+mn-lt"/>
                <a:cs typeface="Arial" panose="020B0604020202020204" pitchFamily="34" charset="0"/>
              </a:rPr>
              <a:t> </a:t>
            </a:r>
          </a:p>
          <a:p>
            <a:pPr marL="285750" indent="-285750" eaLnBrk="1" hangingPunct="1">
              <a:spcBef>
                <a:spcPts val="600"/>
              </a:spcBef>
              <a:spcAft>
                <a:spcPts val="0"/>
              </a:spcAft>
              <a:buFont typeface="Arial" panose="020B0604020202020204" pitchFamily="34" charset="0"/>
              <a:buChar char="•"/>
              <a:defRPr/>
            </a:pPr>
            <a:r>
              <a:rPr lang="en-US" altLang="en-US" sz="1400" dirty="0">
                <a:latin typeface="+mn-lt"/>
                <a:cs typeface="Arial" panose="020B0604020202020204" pitchFamily="34" charset="0"/>
              </a:rPr>
              <a:t>In Module 1 we’ll discuss the ingredients of quality writing to persuade a reader of changes that are needed, and linking the objective of our analysis to the evidence and findings we identified.  </a:t>
            </a:r>
          </a:p>
          <a:p>
            <a:pPr marL="285750" indent="-285750" eaLnBrk="1" hangingPunct="1">
              <a:spcBef>
                <a:spcPts val="600"/>
              </a:spcBef>
              <a:spcAft>
                <a:spcPts val="0"/>
              </a:spcAft>
              <a:buFont typeface="Arial" panose="020B0604020202020204" pitchFamily="34" charset="0"/>
              <a:buChar char="•"/>
              <a:defRPr/>
            </a:pPr>
            <a:r>
              <a:rPr lang="en-US" altLang="en-US" sz="1400" dirty="0">
                <a:latin typeface="+mn-lt"/>
                <a:cs typeface="Arial" panose="020B0604020202020204" pitchFamily="34" charset="0"/>
              </a:rPr>
              <a:t>Then in Module 2 we’ll talk about the importance of a strong message-oriented outline to guide our drafting, and reaching agreement on the message with our stakeholders.</a:t>
            </a:r>
          </a:p>
          <a:p>
            <a:pPr marL="285750" indent="-285750" eaLnBrk="1" hangingPunct="1">
              <a:spcBef>
                <a:spcPts val="600"/>
              </a:spcBef>
              <a:spcAft>
                <a:spcPts val="0"/>
              </a:spcAft>
              <a:buFont typeface="Arial" panose="020B0604020202020204" pitchFamily="34" charset="0"/>
              <a:buChar char="•"/>
              <a:defRPr/>
            </a:pPr>
            <a:r>
              <a:rPr lang="en-US" altLang="en-US" sz="1400" dirty="0">
                <a:latin typeface="+mn-lt"/>
                <a:cs typeface="Arial" panose="020B0604020202020204" pitchFamily="34" charset="0"/>
              </a:rPr>
              <a:t>In Module 3 we’ll talk about using the outline as a guide, employing key writing principles and techniques, including writing in a reader-friendly manner, ensuring logical linkages from findings and evidence to recommendations, and the importance of charge paragraphs, topic sentences, and active voice.</a:t>
            </a:r>
          </a:p>
          <a:p>
            <a:pPr marL="285750" indent="-285750" eaLnBrk="1" hangingPunct="1">
              <a:spcBef>
                <a:spcPts val="600"/>
              </a:spcBef>
              <a:spcAft>
                <a:spcPts val="0"/>
              </a:spcAft>
              <a:buFont typeface="Arial" panose="020B0604020202020204" pitchFamily="34" charset="0"/>
              <a:buChar char="•"/>
              <a:defRPr/>
            </a:pPr>
            <a:r>
              <a:rPr lang="en-US" altLang="en-US" sz="1400" dirty="0">
                <a:latin typeface="+mn-lt"/>
                <a:cs typeface="Arial" panose="020B0604020202020204" pitchFamily="34" charset="0"/>
              </a:rPr>
              <a:t>Then in Module 4 we’ll transition to discussing techniques and approaches for reviewing your draft in a more effective and efficient manner by checking for using professional skepticism, ensuring message linkage and logic flow, and focusing on higher-order concerns before lower-order concerns.</a:t>
            </a:r>
          </a:p>
          <a:p>
            <a:pPr marL="285750" indent="-285750" eaLnBrk="1" hangingPunct="1">
              <a:spcBef>
                <a:spcPts val="600"/>
              </a:spcBef>
              <a:spcAft>
                <a:spcPts val="0"/>
              </a:spcAft>
              <a:buFont typeface="Arial" panose="020B0604020202020204" pitchFamily="34" charset="0"/>
              <a:buChar char="•"/>
              <a:defRPr/>
            </a:pPr>
            <a:r>
              <a:rPr lang="en-US" altLang="en-US" sz="1400" dirty="0">
                <a:latin typeface="+mn-lt"/>
                <a:cs typeface="Arial" panose="020B0604020202020204" pitchFamily="34" charset="0"/>
              </a:rPr>
              <a:t>We’ll use interactive table exercises and group discussions to reinforce these concepts and provide practical experience in applying these techniques.</a:t>
            </a:r>
          </a:p>
          <a:p>
            <a:pPr marL="285750" indent="-285750" eaLnBrk="1" hangingPunct="1">
              <a:spcBef>
                <a:spcPts val="600"/>
              </a:spcBef>
              <a:spcAft>
                <a:spcPts val="0"/>
              </a:spcAft>
              <a:buFont typeface="Arial" panose="020B0604020202020204" pitchFamily="34" charset="0"/>
              <a:buChar char="•"/>
              <a:defRPr/>
            </a:pPr>
            <a:r>
              <a:rPr lang="en-US" altLang="en-US" sz="1400" i="1" dirty="0">
                <a:latin typeface="+mn-lt"/>
                <a:cs typeface="Arial" panose="020B0604020202020204" pitchFamily="34" charset="0"/>
              </a:rPr>
              <a:t>Note that a package of handouts have been distributed to each of you for use in the exercises.</a:t>
            </a:r>
          </a:p>
          <a:p>
            <a:pPr eaLnBrk="1" hangingPunct="1">
              <a:spcBef>
                <a:spcPts val="600"/>
              </a:spcBef>
              <a:spcAft>
                <a:spcPts val="0"/>
              </a:spcAft>
              <a:buFont typeface="Arial" panose="020B0604020202020204" pitchFamily="34" charset="0"/>
              <a:buNone/>
              <a:defRPr/>
            </a:pPr>
            <a:r>
              <a:rPr lang="en-US" altLang="en-US" sz="1400" b="1" u="sng" dirty="0">
                <a:latin typeface="+mn-lt"/>
                <a:cs typeface="Arial" panose="020B0604020202020204" pitchFamily="34" charset="0"/>
              </a:rPr>
              <a:t>Supplemental Materials</a:t>
            </a:r>
          </a:p>
          <a:p>
            <a:pPr marL="285750" indent="-285750" eaLnBrk="1" hangingPunct="1">
              <a:spcBef>
                <a:spcPts val="600"/>
              </a:spcBef>
              <a:spcAft>
                <a:spcPts val="0"/>
              </a:spcAft>
              <a:buFont typeface="Arial" panose="020B0604020202020204" pitchFamily="34" charset="0"/>
              <a:buChar char="•"/>
              <a:defRPr/>
            </a:pPr>
            <a:r>
              <a:rPr lang="en-US" altLang="en-US" sz="1400" dirty="0">
                <a:latin typeface="+mn-lt"/>
                <a:cs typeface="Arial" panose="020B0604020202020204" pitchFamily="34" charset="0"/>
              </a:rPr>
              <a:t>None</a:t>
            </a:r>
          </a:p>
        </p:txBody>
      </p:sp>
      <p:sp>
        <p:nvSpPr>
          <p:cNvPr id="21508" name="Slide Number Placeholder 3">
            <a:extLst>
              <a:ext uri="{FF2B5EF4-FFF2-40B4-BE49-F238E27FC236}">
                <a16:creationId xmlns:a16="http://schemas.microsoft.com/office/drawing/2014/main" id="{41C7FF9E-D6DE-673E-2875-3408047D88A6}"/>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w Cen MT" panose="020B0602020104020603" pitchFamily="34" charset="0"/>
              </a:defRPr>
            </a:lvl1pPr>
            <a:lvl2pPr marL="742950" indent="-285750">
              <a:defRPr>
                <a:solidFill>
                  <a:schemeClr val="tx1"/>
                </a:solidFill>
                <a:latin typeface="Tw Cen MT" panose="020B0602020104020603" pitchFamily="34" charset="0"/>
              </a:defRPr>
            </a:lvl2pPr>
            <a:lvl3pPr marL="1143000" indent="-228600">
              <a:defRPr>
                <a:solidFill>
                  <a:schemeClr val="tx1"/>
                </a:solidFill>
                <a:latin typeface="Tw Cen MT" panose="020B0602020104020603" pitchFamily="34" charset="0"/>
              </a:defRPr>
            </a:lvl3pPr>
            <a:lvl4pPr marL="1600200" indent="-228600">
              <a:defRPr>
                <a:solidFill>
                  <a:schemeClr val="tx1"/>
                </a:solidFill>
                <a:latin typeface="Tw Cen MT" panose="020B0602020104020603" pitchFamily="34" charset="0"/>
              </a:defRPr>
            </a:lvl4pPr>
            <a:lvl5pPr marL="2057400" indent="-228600">
              <a:defRPr>
                <a:solidFill>
                  <a:schemeClr val="tx1"/>
                </a:solidFill>
                <a:latin typeface="Tw Cen MT" panose="020B0602020104020603" pitchFamily="34" charset="0"/>
              </a:defRPr>
            </a:lvl5pPr>
            <a:lvl6pPr marL="2514600" indent="-228600" eaLnBrk="0" fontAlgn="base" hangingPunct="0">
              <a:spcBef>
                <a:spcPct val="0"/>
              </a:spcBef>
              <a:spcAft>
                <a:spcPct val="0"/>
              </a:spcAft>
              <a:defRPr>
                <a:solidFill>
                  <a:schemeClr val="tx1"/>
                </a:solidFill>
                <a:latin typeface="Tw Cen MT" panose="020B0602020104020603" pitchFamily="34" charset="0"/>
              </a:defRPr>
            </a:lvl6pPr>
            <a:lvl7pPr marL="2971800" indent="-228600" eaLnBrk="0" fontAlgn="base" hangingPunct="0">
              <a:spcBef>
                <a:spcPct val="0"/>
              </a:spcBef>
              <a:spcAft>
                <a:spcPct val="0"/>
              </a:spcAft>
              <a:defRPr>
                <a:solidFill>
                  <a:schemeClr val="tx1"/>
                </a:solidFill>
                <a:latin typeface="Tw Cen MT" panose="020B0602020104020603" pitchFamily="34" charset="0"/>
              </a:defRPr>
            </a:lvl7pPr>
            <a:lvl8pPr marL="3429000" indent="-228600" eaLnBrk="0" fontAlgn="base" hangingPunct="0">
              <a:spcBef>
                <a:spcPct val="0"/>
              </a:spcBef>
              <a:spcAft>
                <a:spcPct val="0"/>
              </a:spcAft>
              <a:defRPr>
                <a:solidFill>
                  <a:schemeClr val="tx1"/>
                </a:solidFill>
                <a:latin typeface="Tw Cen MT" panose="020B0602020104020603" pitchFamily="34" charset="0"/>
              </a:defRPr>
            </a:lvl8pPr>
            <a:lvl9pPr marL="3886200" indent="-228600" eaLnBrk="0" fontAlgn="base" hangingPunct="0">
              <a:spcBef>
                <a:spcPct val="0"/>
              </a:spcBef>
              <a:spcAft>
                <a:spcPct val="0"/>
              </a:spcAft>
              <a:defRPr>
                <a:solidFill>
                  <a:schemeClr val="tx1"/>
                </a:solidFill>
                <a:latin typeface="Tw Cen MT" panose="020B0602020104020603" pitchFamily="34" charset="0"/>
              </a:defRPr>
            </a:lvl9pPr>
          </a:lstStyle>
          <a:p>
            <a:fld id="{764277C7-03A0-4F73-A459-066DC723FAB4}" type="slidenum">
              <a:rPr lang="en-US" altLang="en-US"/>
              <a:pPr/>
              <a:t>5</a:t>
            </a:fld>
            <a:endParaRPr lang="en-US" altLang="en-US"/>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Slide Image Placeholder 1">
            <a:extLst>
              <a:ext uri="{FF2B5EF4-FFF2-40B4-BE49-F238E27FC236}">
                <a16:creationId xmlns:a16="http://schemas.microsoft.com/office/drawing/2014/main" id="{FBB7BF47-21EC-A4ED-8086-DC35B8629533}"/>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a:extLst>
              <a:ext uri="{FF2B5EF4-FFF2-40B4-BE49-F238E27FC236}">
                <a16:creationId xmlns:a16="http://schemas.microsoft.com/office/drawing/2014/main" id="{33E98810-9A69-D199-1F72-9742C977AB58}"/>
              </a:ext>
            </a:extLst>
          </p:cNvPr>
          <p:cNvSpPr>
            <a:spLocks noGrp="1"/>
          </p:cNvSpPr>
          <p:nvPr>
            <p:ph type="body" idx="1"/>
          </p:nvPr>
        </p:nvSpPr>
        <p:spPr>
          <a:xfrm>
            <a:off x="404813" y="4308475"/>
            <a:ext cx="6292850" cy="4610100"/>
          </a:xfrm>
        </p:spPr>
        <p:txBody>
          <a:bodyPr/>
          <a:lstStyle/>
          <a:p>
            <a:pPr eaLnBrk="1" fontAlgn="auto" hangingPunct="1">
              <a:spcBef>
                <a:spcPts val="600"/>
              </a:spcBef>
              <a:spcAft>
                <a:spcPts val="0"/>
              </a:spcAft>
              <a:tabLst>
                <a:tab pos="238454" algn="l"/>
              </a:tabLst>
              <a:defRPr/>
            </a:pPr>
            <a:r>
              <a:rPr lang="en-US" altLang="en-US" sz="1400" b="1" u="sng" dirty="0">
                <a:solidFill>
                  <a:srgbClr val="514843"/>
                </a:solidFill>
                <a:latin typeface="Arial" panose="020B0604020202020204" pitchFamily="34" charset="0"/>
                <a:cs typeface="Arial" panose="020B0604020202020204" pitchFamily="34" charset="0"/>
              </a:rPr>
              <a:t>Instructor Instructions</a:t>
            </a:r>
          </a:p>
          <a:p>
            <a:pPr marL="172839" indent="-172839" eaLnBrk="1" fontAlgn="auto" hangingPunct="1">
              <a:spcBef>
                <a:spcPts val="600"/>
              </a:spcBef>
              <a:spcAft>
                <a:spcPts val="0"/>
              </a:spcAft>
              <a:buFont typeface="Arial" panose="020B0604020202020204" pitchFamily="34" charset="0"/>
              <a:buChar char="•"/>
              <a:tabLst>
                <a:tab pos="238454" algn="l"/>
              </a:tabLst>
              <a:defRPr/>
            </a:pPr>
            <a:r>
              <a:rPr lang="en-US" altLang="en-US" sz="1400" dirty="0">
                <a:latin typeface="Arial" panose="020B0604020202020204" pitchFamily="34" charset="0"/>
                <a:cs typeface="Arial" panose="020B0604020202020204" pitchFamily="34" charset="0"/>
              </a:rPr>
              <a:t>Display and discuss slide.</a:t>
            </a:r>
          </a:p>
          <a:p>
            <a:pPr eaLnBrk="1" fontAlgn="auto" hangingPunct="1">
              <a:spcBef>
                <a:spcPts val="600"/>
              </a:spcBef>
              <a:spcAft>
                <a:spcPts val="0"/>
              </a:spcAft>
              <a:buFont typeface="Arial" panose="020B0604020202020204" pitchFamily="34" charset="0"/>
              <a:buNone/>
              <a:defRPr/>
            </a:pPr>
            <a:r>
              <a:rPr lang="en-US" sz="1400" b="1" u="sng" dirty="0">
                <a:latin typeface="Arial" panose="020B0604020202020204" pitchFamily="34" charset="0"/>
                <a:cs typeface="Arial" panose="020B0604020202020204" pitchFamily="34" charset="0"/>
              </a:rPr>
              <a:t>Instructor to Say/Paraphrase</a:t>
            </a:r>
            <a:endParaRPr lang="en-US" sz="1400" b="1" dirty="0">
              <a:latin typeface="Arial" panose="020B0604020202020204" pitchFamily="34" charset="0"/>
              <a:cs typeface="Arial" panose="020B0604020202020204" pitchFamily="34" charset="0"/>
            </a:endParaRPr>
          </a:p>
          <a:p>
            <a:pPr marL="173782" indent="-173782" eaLnBrk="1" fontAlgn="auto" hangingPunct="1">
              <a:spcBef>
                <a:spcPts val="0"/>
              </a:spcBef>
              <a:spcAft>
                <a:spcPts val="608"/>
              </a:spcAft>
              <a:buFont typeface="Arial" panose="020B0604020202020204" pitchFamily="34" charset="0"/>
              <a:buChar char="•"/>
              <a:defRPr/>
            </a:pPr>
            <a:r>
              <a:rPr lang="en-US" sz="1400" dirty="0">
                <a:latin typeface="Arial" panose="020B0604020202020204" pitchFamily="34" charset="0"/>
                <a:cs typeface="Arial" panose="020B0604020202020204" pitchFamily="34" charset="0"/>
              </a:rPr>
              <a:t>And our final paragraph technique, ensure you use transitional words and phrases to easily lead readers from one idea to another.  </a:t>
            </a:r>
          </a:p>
          <a:p>
            <a:pPr marL="173782" indent="-173782" eaLnBrk="1" fontAlgn="auto" hangingPunct="1">
              <a:spcBef>
                <a:spcPts val="0"/>
              </a:spcBef>
              <a:spcAft>
                <a:spcPts val="608"/>
              </a:spcAft>
              <a:buFont typeface="Arial" panose="020B0604020202020204" pitchFamily="34" charset="0"/>
              <a:buChar char="•"/>
              <a:defRPr/>
            </a:pPr>
            <a:r>
              <a:rPr lang="en-US" sz="1400" dirty="0">
                <a:latin typeface="Arial" panose="020B0604020202020204" pitchFamily="34" charset="0"/>
                <a:cs typeface="Arial" panose="020B0604020202020204" pitchFamily="34" charset="0"/>
              </a:rPr>
              <a:t>They enhance coherence by signaling to readers how a particular idea logically connects to the preceding one. </a:t>
            </a:r>
          </a:p>
          <a:p>
            <a:pPr marL="173782" indent="-173782" eaLnBrk="1" fontAlgn="auto" hangingPunct="1">
              <a:spcBef>
                <a:spcPts val="0"/>
              </a:spcBef>
              <a:spcAft>
                <a:spcPts val="608"/>
              </a:spcAft>
              <a:buFont typeface="Arial" panose="020B0604020202020204" pitchFamily="34" charset="0"/>
              <a:buChar char="•"/>
              <a:defRPr/>
            </a:pPr>
            <a:endParaRPr lang="en-US" sz="1400" dirty="0">
              <a:latin typeface="Arial" panose="020B0604020202020204" pitchFamily="34" charset="0"/>
              <a:cs typeface="Arial" panose="020B0604020202020204" pitchFamily="34" charset="0"/>
            </a:endParaRPr>
          </a:p>
          <a:p>
            <a:pPr eaLnBrk="1" fontAlgn="auto" hangingPunct="1">
              <a:spcBef>
                <a:spcPts val="0"/>
              </a:spcBef>
              <a:spcAft>
                <a:spcPts val="608"/>
              </a:spcAft>
              <a:buFont typeface="Arial" panose="020B0604020202020204" pitchFamily="34" charset="0"/>
              <a:buNone/>
              <a:defRPr/>
            </a:pPr>
            <a:r>
              <a:rPr lang="en-US" sz="1400" b="1" u="sng" dirty="0">
                <a:latin typeface="Arial" panose="020B0604020202020204" pitchFamily="34" charset="0"/>
                <a:cs typeface="Arial" panose="020B0604020202020204" pitchFamily="34" charset="0"/>
              </a:rPr>
              <a:t>Supplemental Materials:</a:t>
            </a:r>
          </a:p>
          <a:p>
            <a:pPr eaLnBrk="1" fontAlgn="auto" hangingPunct="1">
              <a:spcBef>
                <a:spcPts val="0"/>
              </a:spcBef>
              <a:spcAft>
                <a:spcPts val="608"/>
              </a:spcAft>
              <a:buFont typeface="Arial" panose="020B0604020202020204" pitchFamily="34" charset="0"/>
              <a:buNone/>
              <a:defRPr/>
            </a:pPr>
            <a:r>
              <a:rPr lang="en-US" sz="1400" dirty="0">
                <a:latin typeface="Arial" panose="020B0604020202020204" pitchFamily="34" charset="0"/>
                <a:cs typeface="Arial" panose="020B0604020202020204" pitchFamily="34" charset="0"/>
              </a:rPr>
              <a:t>None</a:t>
            </a:r>
          </a:p>
        </p:txBody>
      </p:sp>
      <p:sp>
        <p:nvSpPr>
          <p:cNvPr id="123908" name="Slide Number Placeholder 3">
            <a:extLst>
              <a:ext uri="{FF2B5EF4-FFF2-40B4-BE49-F238E27FC236}">
                <a16:creationId xmlns:a16="http://schemas.microsoft.com/office/drawing/2014/main" id="{FAE4A8DC-8DA2-415E-941B-12776B3D3F9E}"/>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w Cen MT" panose="020B0602020104020603" pitchFamily="34" charset="0"/>
              </a:defRPr>
            </a:lvl1pPr>
            <a:lvl2pPr marL="752475" indent="-288925">
              <a:defRPr>
                <a:solidFill>
                  <a:schemeClr val="tx1"/>
                </a:solidFill>
                <a:latin typeface="Tw Cen MT" panose="020B0602020104020603" pitchFamily="34" charset="0"/>
              </a:defRPr>
            </a:lvl2pPr>
            <a:lvl3pPr marL="1157288" indent="-230188">
              <a:defRPr>
                <a:solidFill>
                  <a:schemeClr val="tx1"/>
                </a:solidFill>
                <a:latin typeface="Tw Cen MT" panose="020B0602020104020603" pitchFamily="34" charset="0"/>
              </a:defRPr>
            </a:lvl3pPr>
            <a:lvl4pPr marL="1620838" indent="-230188">
              <a:defRPr>
                <a:solidFill>
                  <a:schemeClr val="tx1"/>
                </a:solidFill>
                <a:latin typeface="Tw Cen MT" panose="020B0602020104020603" pitchFamily="34" charset="0"/>
              </a:defRPr>
            </a:lvl4pPr>
            <a:lvl5pPr marL="2084388" indent="-230188">
              <a:defRPr>
                <a:solidFill>
                  <a:schemeClr val="tx1"/>
                </a:solidFill>
                <a:latin typeface="Tw Cen MT" panose="020B0602020104020603" pitchFamily="34" charset="0"/>
              </a:defRPr>
            </a:lvl5pPr>
            <a:lvl6pPr marL="2541588" indent="-230188" eaLnBrk="0" fontAlgn="base" hangingPunct="0">
              <a:spcBef>
                <a:spcPct val="0"/>
              </a:spcBef>
              <a:spcAft>
                <a:spcPct val="0"/>
              </a:spcAft>
              <a:defRPr>
                <a:solidFill>
                  <a:schemeClr val="tx1"/>
                </a:solidFill>
                <a:latin typeface="Tw Cen MT" panose="020B0602020104020603" pitchFamily="34" charset="0"/>
              </a:defRPr>
            </a:lvl6pPr>
            <a:lvl7pPr marL="2998788" indent="-230188" eaLnBrk="0" fontAlgn="base" hangingPunct="0">
              <a:spcBef>
                <a:spcPct val="0"/>
              </a:spcBef>
              <a:spcAft>
                <a:spcPct val="0"/>
              </a:spcAft>
              <a:defRPr>
                <a:solidFill>
                  <a:schemeClr val="tx1"/>
                </a:solidFill>
                <a:latin typeface="Tw Cen MT" panose="020B0602020104020603" pitchFamily="34" charset="0"/>
              </a:defRPr>
            </a:lvl7pPr>
            <a:lvl8pPr marL="3455988" indent="-230188" eaLnBrk="0" fontAlgn="base" hangingPunct="0">
              <a:spcBef>
                <a:spcPct val="0"/>
              </a:spcBef>
              <a:spcAft>
                <a:spcPct val="0"/>
              </a:spcAft>
              <a:defRPr>
                <a:solidFill>
                  <a:schemeClr val="tx1"/>
                </a:solidFill>
                <a:latin typeface="Tw Cen MT" panose="020B0602020104020603" pitchFamily="34" charset="0"/>
              </a:defRPr>
            </a:lvl8pPr>
            <a:lvl9pPr marL="3913188" indent="-230188" eaLnBrk="0" fontAlgn="base" hangingPunct="0">
              <a:spcBef>
                <a:spcPct val="0"/>
              </a:spcBef>
              <a:spcAft>
                <a:spcPct val="0"/>
              </a:spcAft>
              <a:defRPr>
                <a:solidFill>
                  <a:schemeClr val="tx1"/>
                </a:solidFill>
                <a:latin typeface="Tw Cen MT" panose="020B0602020104020603" pitchFamily="34" charset="0"/>
              </a:defRPr>
            </a:lvl9pPr>
          </a:lstStyle>
          <a:p>
            <a:fld id="{BC0D26C2-7436-452F-AA86-42A71BAF6ACB}" type="slidenum">
              <a:rPr lang="en-US" altLang="en-US">
                <a:latin typeface="Times New Roman" panose="02020603050405020304" pitchFamily="18" charset="0"/>
                <a:cs typeface="Arial" panose="020B0604020202020204" pitchFamily="34" charset="0"/>
              </a:rPr>
              <a:pPr/>
              <a:t>50</a:t>
            </a:fld>
            <a:endParaRPr lang="en-US" altLang="en-US">
              <a:latin typeface="Times New Roman" panose="02020603050405020304" pitchFamily="18" charset="0"/>
              <a:cs typeface="Arial" panose="020B0604020202020204" pitchFamily="34" charset="0"/>
            </a:endParaRPr>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4" name="Slide Image Placeholder 1">
            <a:extLst>
              <a:ext uri="{FF2B5EF4-FFF2-40B4-BE49-F238E27FC236}">
                <a16:creationId xmlns:a16="http://schemas.microsoft.com/office/drawing/2014/main" id="{FC1B314D-32DD-1D5E-B803-F4CAEDCD37F8}"/>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a:extLst>
              <a:ext uri="{FF2B5EF4-FFF2-40B4-BE49-F238E27FC236}">
                <a16:creationId xmlns:a16="http://schemas.microsoft.com/office/drawing/2014/main" id="{EB6B5C02-93A2-EB91-2BB0-27572E309960}"/>
              </a:ext>
            </a:extLst>
          </p:cNvPr>
          <p:cNvSpPr>
            <a:spLocks noGrp="1"/>
          </p:cNvSpPr>
          <p:nvPr>
            <p:ph type="body" idx="1"/>
          </p:nvPr>
        </p:nvSpPr>
        <p:spPr>
          <a:xfrm>
            <a:off x="404813" y="4229100"/>
            <a:ext cx="6292850" cy="4689475"/>
          </a:xfrm>
        </p:spPr>
        <p:txBody>
          <a:bodyPr/>
          <a:lstStyle/>
          <a:p>
            <a:pPr eaLnBrk="1" fontAlgn="auto" hangingPunct="1">
              <a:spcBef>
                <a:spcPts val="600"/>
              </a:spcBef>
              <a:spcAft>
                <a:spcPts val="0"/>
              </a:spcAft>
              <a:tabLst>
                <a:tab pos="238454" algn="l"/>
              </a:tabLst>
              <a:defRPr/>
            </a:pPr>
            <a:r>
              <a:rPr lang="en-US" altLang="en-US" sz="1400" b="1" u="sng" dirty="0">
                <a:solidFill>
                  <a:srgbClr val="514843"/>
                </a:solidFill>
                <a:latin typeface="Arial" panose="020B0604020202020204" pitchFamily="34" charset="0"/>
                <a:cs typeface="Arial" panose="020B0604020202020204" pitchFamily="34" charset="0"/>
              </a:rPr>
              <a:t>Instructor Instructions</a:t>
            </a:r>
          </a:p>
          <a:p>
            <a:pPr marL="172839" indent="-172839" eaLnBrk="1" fontAlgn="auto" hangingPunct="1">
              <a:spcBef>
                <a:spcPts val="600"/>
              </a:spcBef>
              <a:spcAft>
                <a:spcPts val="0"/>
              </a:spcAft>
              <a:buFont typeface="Arial" panose="020B0604020202020204" pitchFamily="34" charset="0"/>
              <a:buChar char="•"/>
              <a:tabLst>
                <a:tab pos="238454" algn="l"/>
              </a:tabLst>
              <a:defRPr/>
            </a:pPr>
            <a:r>
              <a:rPr lang="en-US" altLang="en-US" sz="1400" dirty="0">
                <a:latin typeface="Arial" panose="020B0604020202020204" pitchFamily="34" charset="0"/>
                <a:cs typeface="Arial" panose="020B0604020202020204" pitchFamily="34" charset="0"/>
              </a:rPr>
              <a:t>Display and discuss slide.</a:t>
            </a:r>
          </a:p>
          <a:p>
            <a:pPr eaLnBrk="1" fontAlgn="auto" hangingPunct="1">
              <a:spcBef>
                <a:spcPts val="600"/>
              </a:spcBef>
              <a:spcAft>
                <a:spcPts val="0"/>
              </a:spcAft>
              <a:buFont typeface="Arial" panose="020B0604020202020204" pitchFamily="34" charset="0"/>
              <a:buNone/>
              <a:defRPr/>
            </a:pPr>
            <a:r>
              <a:rPr lang="en-US" sz="1400" b="1" u="sng" dirty="0">
                <a:latin typeface="Arial" panose="020B0604020202020204" pitchFamily="34" charset="0"/>
                <a:cs typeface="Arial" panose="020B0604020202020204" pitchFamily="34" charset="0"/>
              </a:rPr>
              <a:t>Instructor to Say/Paraphrase</a:t>
            </a:r>
            <a:endParaRPr lang="en-US" sz="1400" dirty="0">
              <a:latin typeface="Arial" panose="020B0604020202020204" pitchFamily="34" charset="0"/>
              <a:cs typeface="Arial" panose="020B0604020202020204" pitchFamily="34" charset="0"/>
            </a:endParaRPr>
          </a:p>
          <a:p>
            <a:pPr marL="173782" indent="-173782" eaLnBrk="1" fontAlgn="auto" hangingPunct="1">
              <a:spcBef>
                <a:spcPts val="0"/>
              </a:spcBef>
              <a:spcAft>
                <a:spcPts val="608"/>
              </a:spcAft>
              <a:buFont typeface="Arial" panose="020B0604020202020204" pitchFamily="34" charset="0"/>
              <a:buChar char="•"/>
              <a:defRPr/>
            </a:pPr>
            <a:r>
              <a:rPr lang="en-US" sz="1400" dirty="0">
                <a:latin typeface="Arial" panose="020B0604020202020204" pitchFamily="34" charset="0"/>
                <a:cs typeface="Arial" panose="020B0604020202020204" pitchFamily="34" charset="0"/>
              </a:rPr>
              <a:t>Transitions aren’t always needed.</a:t>
            </a:r>
          </a:p>
          <a:p>
            <a:pPr marL="173782" indent="-173782" eaLnBrk="1" fontAlgn="auto" hangingPunct="1">
              <a:spcBef>
                <a:spcPts val="0"/>
              </a:spcBef>
              <a:spcAft>
                <a:spcPts val="608"/>
              </a:spcAft>
              <a:buFont typeface="Arial" panose="020B0604020202020204" pitchFamily="34" charset="0"/>
              <a:buChar char="•"/>
              <a:defRPr/>
            </a:pPr>
            <a:r>
              <a:rPr lang="en-US" sz="1400" dirty="0">
                <a:latin typeface="Arial" panose="020B0604020202020204" pitchFamily="34" charset="0"/>
                <a:cs typeface="Arial" panose="020B0604020202020204" pitchFamily="34" charset="0"/>
              </a:rPr>
              <a:t>One sentence can follow another without a transition as long as it continues in the same direction of thought.  </a:t>
            </a:r>
          </a:p>
          <a:p>
            <a:pPr marL="173782" indent="-173782" eaLnBrk="1" fontAlgn="auto" hangingPunct="1">
              <a:spcBef>
                <a:spcPts val="0"/>
              </a:spcBef>
              <a:spcAft>
                <a:spcPts val="608"/>
              </a:spcAft>
              <a:buFont typeface="Arial" panose="020B0604020202020204" pitchFamily="34" charset="0"/>
              <a:buChar char="•"/>
              <a:defRPr/>
            </a:pPr>
            <a:r>
              <a:rPr lang="en-US" sz="1400" dirty="0">
                <a:latin typeface="Arial" panose="020B0604020202020204" pitchFamily="34" charset="0"/>
                <a:cs typeface="Arial" panose="020B0604020202020204" pitchFamily="34" charset="0"/>
              </a:rPr>
              <a:t>But when the writer is changing direction, they should mark that change for readers with a transition (e.g., “in contrast,” “on the other hand”).</a:t>
            </a:r>
          </a:p>
          <a:p>
            <a:pPr marL="173782" indent="-173782" eaLnBrk="1" fontAlgn="auto" hangingPunct="1">
              <a:spcBef>
                <a:spcPts val="0"/>
              </a:spcBef>
              <a:spcAft>
                <a:spcPts val="608"/>
              </a:spcAft>
              <a:buFont typeface="Arial" panose="020B0604020202020204" pitchFamily="34" charset="0"/>
              <a:buChar char="•"/>
              <a:defRPr/>
            </a:pPr>
            <a:endParaRPr lang="en-US" sz="1400" dirty="0">
              <a:latin typeface="Arial" panose="020B0604020202020204" pitchFamily="34" charset="0"/>
              <a:cs typeface="Arial" panose="020B0604020202020204" pitchFamily="34" charset="0"/>
            </a:endParaRPr>
          </a:p>
          <a:p>
            <a:pPr eaLnBrk="1" fontAlgn="auto" hangingPunct="1">
              <a:spcBef>
                <a:spcPts val="0"/>
              </a:spcBef>
              <a:spcAft>
                <a:spcPts val="608"/>
              </a:spcAft>
              <a:buFont typeface="Arial" panose="020B0604020202020204" pitchFamily="34" charset="0"/>
              <a:buNone/>
              <a:defRPr/>
            </a:pPr>
            <a:r>
              <a:rPr lang="en-US" sz="1400" b="1" u="sng" dirty="0">
                <a:latin typeface="Arial" panose="020B0604020202020204" pitchFamily="34" charset="0"/>
                <a:cs typeface="Arial" panose="020B0604020202020204" pitchFamily="34" charset="0"/>
              </a:rPr>
              <a:t>Supplemental Materials:</a:t>
            </a:r>
          </a:p>
          <a:p>
            <a:pPr eaLnBrk="1" fontAlgn="auto" hangingPunct="1">
              <a:spcBef>
                <a:spcPts val="0"/>
              </a:spcBef>
              <a:spcAft>
                <a:spcPts val="608"/>
              </a:spcAft>
              <a:buFont typeface="Arial" panose="020B0604020202020204" pitchFamily="34" charset="0"/>
              <a:buNone/>
              <a:defRPr/>
            </a:pPr>
            <a:r>
              <a:rPr lang="en-US" sz="1400" dirty="0">
                <a:latin typeface="Arial" panose="020B0604020202020204" pitchFamily="34" charset="0"/>
                <a:cs typeface="Arial" panose="020B0604020202020204" pitchFamily="34" charset="0"/>
              </a:rPr>
              <a:t>None</a:t>
            </a:r>
          </a:p>
        </p:txBody>
      </p:sp>
      <p:sp>
        <p:nvSpPr>
          <p:cNvPr id="125956" name="Slide Number Placeholder 3">
            <a:extLst>
              <a:ext uri="{FF2B5EF4-FFF2-40B4-BE49-F238E27FC236}">
                <a16:creationId xmlns:a16="http://schemas.microsoft.com/office/drawing/2014/main" id="{63087E9E-4B2E-6B6C-FB63-A82DDAE73A5F}"/>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w Cen MT" panose="020B0602020104020603" pitchFamily="34" charset="0"/>
              </a:defRPr>
            </a:lvl1pPr>
            <a:lvl2pPr marL="752475" indent="-288925">
              <a:defRPr>
                <a:solidFill>
                  <a:schemeClr val="tx1"/>
                </a:solidFill>
                <a:latin typeface="Tw Cen MT" panose="020B0602020104020603" pitchFamily="34" charset="0"/>
              </a:defRPr>
            </a:lvl2pPr>
            <a:lvl3pPr marL="1157288" indent="-230188">
              <a:defRPr>
                <a:solidFill>
                  <a:schemeClr val="tx1"/>
                </a:solidFill>
                <a:latin typeface="Tw Cen MT" panose="020B0602020104020603" pitchFamily="34" charset="0"/>
              </a:defRPr>
            </a:lvl3pPr>
            <a:lvl4pPr marL="1620838" indent="-230188">
              <a:defRPr>
                <a:solidFill>
                  <a:schemeClr val="tx1"/>
                </a:solidFill>
                <a:latin typeface="Tw Cen MT" panose="020B0602020104020603" pitchFamily="34" charset="0"/>
              </a:defRPr>
            </a:lvl4pPr>
            <a:lvl5pPr marL="2084388" indent="-230188">
              <a:defRPr>
                <a:solidFill>
                  <a:schemeClr val="tx1"/>
                </a:solidFill>
                <a:latin typeface="Tw Cen MT" panose="020B0602020104020603" pitchFamily="34" charset="0"/>
              </a:defRPr>
            </a:lvl5pPr>
            <a:lvl6pPr marL="2541588" indent="-230188" eaLnBrk="0" fontAlgn="base" hangingPunct="0">
              <a:spcBef>
                <a:spcPct val="0"/>
              </a:spcBef>
              <a:spcAft>
                <a:spcPct val="0"/>
              </a:spcAft>
              <a:defRPr>
                <a:solidFill>
                  <a:schemeClr val="tx1"/>
                </a:solidFill>
                <a:latin typeface="Tw Cen MT" panose="020B0602020104020603" pitchFamily="34" charset="0"/>
              </a:defRPr>
            </a:lvl6pPr>
            <a:lvl7pPr marL="2998788" indent="-230188" eaLnBrk="0" fontAlgn="base" hangingPunct="0">
              <a:spcBef>
                <a:spcPct val="0"/>
              </a:spcBef>
              <a:spcAft>
                <a:spcPct val="0"/>
              </a:spcAft>
              <a:defRPr>
                <a:solidFill>
                  <a:schemeClr val="tx1"/>
                </a:solidFill>
                <a:latin typeface="Tw Cen MT" panose="020B0602020104020603" pitchFamily="34" charset="0"/>
              </a:defRPr>
            </a:lvl7pPr>
            <a:lvl8pPr marL="3455988" indent="-230188" eaLnBrk="0" fontAlgn="base" hangingPunct="0">
              <a:spcBef>
                <a:spcPct val="0"/>
              </a:spcBef>
              <a:spcAft>
                <a:spcPct val="0"/>
              </a:spcAft>
              <a:defRPr>
                <a:solidFill>
                  <a:schemeClr val="tx1"/>
                </a:solidFill>
                <a:latin typeface="Tw Cen MT" panose="020B0602020104020603" pitchFamily="34" charset="0"/>
              </a:defRPr>
            </a:lvl8pPr>
            <a:lvl9pPr marL="3913188" indent="-230188" eaLnBrk="0" fontAlgn="base" hangingPunct="0">
              <a:spcBef>
                <a:spcPct val="0"/>
              </a:spcBef>
              <a:spcAft>
                <a:spcPct val="0"/>
              </a:spcAft>
              <a:defRPr>
                <a:solidFill>
                  <a:schemeClr val="tx1"/>
                </a:solidFill>
                <a:latin typeface="Tw Cen MT" panose="020B0602020104020603" pitchFamily="34" charset="0"/>
              </a:defRPr>
            </a:lvl9pPr>
          </a:lstStyle>
          <a:p>
            <a:fld id="{18C4FD09-C6A9-4C6F-ADE3-6DC8F115528D}" type="slidenum">
              <a:rPr lang="en-US" altLang="en-US">
                <a:latin typeface="Times New Roman" panose="02020603050405020304" pitchFamily="18" charset="0"/>
                <a:cs typeface="Arial" panose="020B0604020202020204" pitchFamily="34" charset="0"/>
              </a:rPr>
              <a:pPr/>
              <a:t>51</a:t>
            </a:fld>
            <a:endParaRPr lang="en-US" altLang="en-US">
              <a:latin typeface="Times New Roman" panose="02020603050405020304" pitchFamily="18" charset="0"/>
              <a:cs typeface="Arial" panose="020B0604020202020204" pitchFamily="34" charset="0"/>
            </a:endParaRPr>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2" name="Slide Image Placeholder 1">
            <a:extLst>
              <a:ext uri="{FF2B5EF4-FFF2-40B4-BE49-F238E27FC236}">
                <a16:creationId xmlns:a16="http://schemas.microsoft.com/office/drawing/2014/main" id="{41B12811-1ABA-B2EC-84CE-D89B40270468}"/>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7699" name="Notes Placeholder 2">
            <a:extLst>
              <a:ext uri="{FF2B5EF4-FFF2-40B4-BE49-F238E27FC236}">
                <a16:creationId xmlns:a16="http://schemas.microsoft.com/office/drawing/2014/main" id="{64A9050B-898A-47BB-96F0-A8F334FBA9B9}"/>
              </a:ext>
            </a:extLst>
          </p:cNvPr>
          <p:cNvSpPr>
            <a:spLocks noGrp="1"/>
          </p:cNvSpPr>
          <p:nvPr>
            <p:ph type="body" idx="1"/>
          </p:nvPr>
        </p:nvSpPr>
        <p:spPr bwMode="auto">
          <a:xfrm>
            <a:off x="434975" y="4308475"/>
            <a:ext cx="6262688" cy="4610100"/>
          </a:xfrm>
        </p:spPr>
        <p:txBody>
          <a:bodyPr wrap="square" numCol="1" anchor="t" anchorCtr="0" compatLnSpc="1">
            <a:prstTxWarp prst="textNoShape">
              <a:avLst/>
            </a:prstTxWarp>
          </a:bodyPr>
          <a:lstStyle/>
          <a:p>
            <a:pPr eaLnBrk="1" fontAlgn="auto" hangingPunct="1">
              <a:spcBef>
                <a:spcPts val="600"/>
              </a:spcBef>
              <a:spcAft>
                <a:spcPts val="0"/>
              </a:spcAft>
              <a:tabLst>
                <a:tab pos="238454" algn="l"/>
              </a:tabLst>
              <a:defRPr/>
            </a:pPr>
            <a:r>
              <a:rPr lang="en-US" altLang="en-US" sz="1400" b="1" u="sng" dirty="0">
                <a:solidFill>
                  <a:srgbClr val="514843"/>
                </a:solidFill>
                <a:latin typeface="Arial" panose="020B0604020202020204" pitchFamily="34" charset="0"/>
                <a:cs typeface="Arial" panose="020B0604020202020204" pitchFamily="34" charset="0"/>
              </a:rPr>
              <a:t>Instructor Instructions</a:t>
            </a:r>
          </a:p>
          <a:p>
            <a:pPr marL="172839" indent="-172839" eaLnBrk="1" fontAlgn="auto" hangingPunct="1">
              <a:spcBef>
                <a:spcPts val="600"/>
              </a:spcBef>
              <a:spcAft>
                <a:spcPts val="0"/>
              </a:spcAft>
              <a:buFont typeface="Arial" panose="020B0604020202020204" pitchFamily="34" charset="0"/>
              <a:buChar char="•"/>
              <a:tabLst>
                <a:tab pos="238454" algn="l"/>
              </a:tabLst>
              <a:defRPr/>
            </a:pPr>
            <a:r>
              <a:rPr lang="en-US" altLang="en-US" sz="1400" dirty="0">
                <a:latin typeface="Arial" panose="020B0604020202020204" pitchFamily="34" charset="0"/>
                <a:cs typeface="Arial" panose="020B0604020202020204" pitchFamily="34" charset="0"/>
              </a:rPr>
              <a:t>Display and discuss slide.</a:t>
            </a:r>
          </a:p>
          <a:p>
            <a:pPr eaLnBrk="1" fontAlgn="auto" hangingPunct="1">
              <a:spcBef>
                <a:spcPts val="600"/>
              </a:spcBef>
              <a:spcAft>
                <a:spcPts val="0"/>
              </a:spcAft>
              <a:buFont typeface="Arial" panose="020B0604020202020204" pitchFamily="34" charset="0"/>
              <a:buNone/>
              <a:defRPr/>
            </a:pPr>
            <a:r>
              <a:rPr lang="en-US" sz="1400" b="1" u="sng" dirty="0">
                <a:latin typeface="Arial" panose="020B0604020202020204" pitchFamily="34" charset="0"/>
                <a:cs typeface="Arial" panose="020B0604020202020204" pitchFamily="34" charset="0"/>
              </a:rPr>
              <a:t>Instructor to Say/Paraphrase</a:t>
            </a:r>
            <a:endParaRPr lang="en-US" altLang="en-US" sz="1400" b="1" dirty="0">
              <a:latin typeface="Arial" panose="020B0604020202020204" pitchFamily="34" charset="0"/>
              <a:cs typeface="Arial" panose="020B0604020202020204" pitchFamily="34" charset="0"/>
            </a:endParaRPr>
          </a:p>
          <a:p>
            <a:pPr marL="173782" indent="-173782" eaLnBrk="1" hangingPunct="1">
              <a:spcBef>
                <a:spcPct val="0"/>
              </a:spcBef>
              <a:spcAft>
                <a:spcPts val="608"/>
              </a:spcAft>
              <a:buFont typeface="Arial" panose="020B0604020202020204" pitchFamily="34" charset="0"/>
              <a:buChar char="•"/>
              <a:defRPr/>
            </a:pPr>
            <a:r>
              <a:rPr lang="en-US" altLang="en-US" sz="1400" b="1" dirty="0">
                <a:latin typeface="Arial" panose="020B0604020202020204" pitchFamily="34" charset="0"/>
                <a:cs typeface="Arial" panose="020B0604020202020204" pitchFamily="34" charset="0"/>
              </a:rPr>
              <a:t>Give</a:t>
            </a:r>
            <a:r>
              <a:rPr lang="en-US" altLang="en-US" sz="1400" dirty="0">
                <a:latin typeface="Arial" panose="020B0604020202020204" pitchFamily="34" charset="0"/>
                <a:cs typeface="Arial" panose="020B0604020202020204" pitchFamily="34" charset="0"/>
              </a:rPr>
              <a:t> participants a few minutes to read the paragraph.  Point out that it is not a bad paragraph; however, it doesn’t have any transitions.</a:t>
            </a:r>
          </a:p>
          <a:p>
            <a:pPr marL="173782" indent="-173782" eaLnBrk="1" hangingPunct="1">
              <a:spcBef>
                <a:spcPct val="0"/>
              </a:spcBef>
              <a:spcAft>
                <a:spcPts val="608"/>
              </a:spcAft>
              <a:buFont typeface="Arial" panose="020B0604020202020204" pitchFamily="34" charset="0"/>
              <a:buChar char="•"/>
              <a:defRPr/>
            </a:pPr>
            <a:r>
              <a:rPr lang="en-US" altLang="en-US" sz="1400" dirty="0">
                <a:latin typeface="Arial" panose="020B0604020202020204" pitchFamily="34" charset="0"/>
                <a:cs typeface="Arial" panose="020B0604020202020204" pitchFamily="34" charset="0"/>
              </a:rPr>
              <a:t>But think about how adding some transitions can flow the paragraph more easily for the cold reader.</a:t>
            </a:r>
          </a:p>
          <a:p>
            <a:pPr marL="173782" indent="-173782" eaLnBrk="1" hangingPunct="1">
              <a:spcBef>
                <a:spcPct val="0"/>
              </a:spcBef>
              <a:spcAft>
                <a:spcPts val="608"/>
              </a:spcAft>
              <a:buFont typeface="Arial" panose="020B0604020202020204" pitchFamily="34" charset="0"/>
              <a:buChar char="•"/>
              <a:defRPr/>
            </a:pPr>
            <a:r>
              <a:rPr lang="en-US" altLang="en-US" sz="1400" dirty="0">
                <a:latin typeface="Arial" panose="020B0604020202020204" pitchFamily="34" charset="0"/>
                <a:cs typeface="Arial" panose="020B0604020202020204" pitchFamily="34" charset="0"/>
              </a:rPr>
              <a:t>“</a:t>
            </a:r>
            <a:r>
              <a:rPr lang="en-US" altLang="en-US" sz="1400" dirty="0"/>
              <a:t>The inland waterways system makes important contributions to the overall U.S. economy. </a:t>
            </a:r>
            <a:r>
              <a:rPr lang="en-US" altLang="en-US" sz="1400" b="1" u="sng" dirty="0">
                <a:solidFill>
                  <a:srgbClr val="FF0000"/>
                </a:solidFill>
              </a:rPr>
              <a:t>For example</a:t>
            </a:r>
            <a:r>
              <a:rPr lang="en-US" altLang="en-US" sz="1400" dirty="0"/>
              <a:t>, although less visible than other transportation modes, inland waterways allow shippers to transport bulk commodities in a relatively cheap and environmentally friendly method.</a:t>
            </a:r>
            <a:r>
              <a:rPr lang="en-US" altLang="en-US" sz="1400" dirty="0">
                <a:solidFill>
                  <a:srgbClr val="FF0000"/>
                </a:solidFill>
              </a:rPr>
              <a:t> </a:t>
            </a:r>
            <a:r>
              <a:rPr lang="en-US" altLang="en-US" sz="1400" b="1" u="sng" dirty="0">
                <a:solidFill>
                  <a:srgbClr val="FF0000"/>
                </a:solidFill>
              </a:rPr>
              <a:t>In addition</a:t>
            </a:r>
            <a:r>
              <a:rPr lang="en-US" altLang="en-US" sz="1400" dirty="0"/>
              <a:t>, inland waterways are particularly well suited for moving a variety of bulk commodities, including coal; petroleum products; chemicals; aggregate construction materials such as sand, gravel, and stone; as well as agricultural products.</a:t>
            </a:r>
          </a:p>
          <a:p>
            <a:pPr eaLnBrk="1" hangingPunct="1">
              <a:spcBef>
                <a:spcPct val="0"/>
              </a:spcBef>
              <a:spcAft>
                <a:spcPts val="608"/>
              </a:spcAft>
              <a:buFont typeface="Arial" panose="020B0604020202020204" pitchFamily="34" charset="0"/>
              <a:buNone/>
              <a:defRPr/>
            </a:pPr>
            <a:endParaRPr lang="en-US" altLang="en-US" sz="1400" b="1" dirty="0">
              <a:latin typeface="Arial" panose="020B0604020202020204" pitchFamily="34" charset="0"/>
              <a:cs typeface="Arial" panose="020B0604020202020204" pitchFamily="34" charset="0"/>
            </a:endParaRPr>
          </a:p>
          <a:p>
            <a:pPr eaLnBrk="1" hangingPunct="1">
              <a:spcBef>
                <a:spcPct val="0"/>
              </a:spcBef>
              <a:spcAft>
                <a:spcPts val="608"/>
              </a:spcAft>
              <a:buFont typeface="Arial" panose="020B0604020202020204" pitchFamily="34" charset="0"/>
              <a:buNone/>
              <a:defRPr/>
            </a:pPr>
            <a:r>
              <a:rPr lang="en-US" altLang="en-US" sz="1400" b="1" u="sng" dirty="0">
                <a:latin typeface="Arial" panose="020B0604020202020204" pitchFamily="34" charset="0"/>
                <a:cs typeface="Arial" panose="020B0604020202020204" pitchFamily="34" charset="0"/>
              </a:rPr>
              <a:t>Supplemental Materials:</a:t>
            </a:r>
          </a:p>
          <a:p>
            <a:pPr eaLnBrk="1" hangingPunct="1">
              <a:spcBef>
                <a:spcPct val="0"/>
              </a:spcBef>
              <a:spcAft>
                <a:spcPts val="608"/>
              </a:spcAft>
              <a:buFont typeface="Arial" panose="020B0604020202020204" pitchFamily="34" charset="0"/>
              <a:buNone/>
              <a:defRPr/>
            </a:pPr>
            <a:r>
              <a:rPr lang="en-US" altLang="en-US" sz="1400" dirty="0">
                <a:latin typeface="Arial" panose="020B0604020202020204" pitchFamily="34" charset="0"/>
                <a:cs typeface="Arial" panose="020B0604020202020204" pitchFamily="34" charset="0"/>
              </a:rPr>
              <a:t>None</a:t>
            </a:r>
          </a:p>
        </p:txBody>
      </p:sp>
      <p:sp>
        <p:nvSpPr>
          <p:cNvPr id="128004" name="Slide Number Placeholder 3">
            <a:extLst>
              <a:ext uri="{FF2B5EF4-FFF2-40B4-BE49-F238E27FC236}">
                <a16:creationId xmlns:a16="http://schemas.microsoft.com/office/drawing/2014/main" id="{B1186F9A-3256-9039-F27B-7E90789BD4AF}"/>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w Cen MT" panose="020B0602020104020603" pitchFamily="34" charset="0"/>
              </a:defRPr>
            </a:lvl1pPr>
            <a:lvl2pPr marL="752475" indent="-288925">
              <a:defRPr>
                <a:solidFill>
                  <a:schemeClr val="tx1"/>
                </a:solidFill>
                <a:latin typeface="Tw Cen MT" panose="020B0602020104020603" pitchFamily="34" charset="0"/>
              </a:defRPr>
            </a:lvl2pPr>
            <a:lvl3pPr marL="1157288" indent="-230188">
              <a:defRPr>
                <a:solidFill>
                  <a:schemeClr val="tx1"/>
                </a:solidFill>
                <a:latin typeface="Tw Cen MT" panose="020B0602020104020603" pitchFamily="34" charset="0"/>
              </a:defRPr>
            </a:lvl3pPr>
            <a:lvl4pPr marL="1620838" indent="-230188">
              <a:defRPr>
                <a:solidFill>
                  <a:schemeClr val="tx1"/>
                </a:solidFill>
                <a:latin typeface="Tw Cen MT" panose="020B0602020104020603" pitchFamily="34" charset="0"/>
              </a:defRPr>
            </a:lvl4pPr>
            <a:lvl5pPr marL="2084388" indent="-230188">
              <a:defRPr>
                <a:solidFill>
                  <a:schemeClr val="tx1"/>
                </a:solidFill>
                <a:latin typeface="Tw Cen MT" panose="020B0602020104020603" pitchFamily="34" charset="0"/>
              </a:defRPr>
            </a:lvl5pPr>
            <a:lvl6pPr marL="2541588" indent="-230188" eaLnBrk="0" fontAlgn="base" hangingPunct="0">
              <a:spcBef>
                <a:spcPct val="0"/>
              </a:spcBef>
              <a:spcAft>
                <a:spcPct val="0"/>
              </a:spcAft>
              <a:defRPr>
                <a:solidFill>
                  <a:schemeClr val="tx1"/>
                </a:solidFill>
                <a:latin typeface="Tw Cen MT" panose="020B0602020104020603" pitchFamily="34" charset="0"/>
              </a:defRPr>
            </a:lvl6pPr>
            <a:lvl7pPr marL="2998788" indent="-230188" eaLnBrk="0" fontAlgn="base" hangingPunct="0">
              <a:spcBef>
                <a:spcPct val="0"/>
              </a:spcBef>
              <a:spcAft>
                <a:spcPct val="0"/>
              </a:spcAft>
              <a:defRPr>
                <a:solidFill>
                  <a:schemeClr val="tx1"/>
                </a:solidFill>
                <a:latin typeface="Tw Cen MT" panose="020B0602020104020603" pitchFamily="34" charset="0"/>
              </a:defRPr>
            </a:lvl7pPr>
            <a:lvl8pPr marL="3455988" indent="-230188" eaLnBrk="0" fontAlgn="base" hangingPunct="0">
              <a:spcBef>
                <a:spcPct val="0"/>
              </a:spcBef>
              <a:spcAft>
                <a:spcPct val="0"/>
              </a:spcAft>
              <a:defRPr>
                <a:solidFill>
                  <a:schemeClr val="tx1"/>
                </a:solidFill>
                <a:latin typeface="Tw Cen MT" panose="020B0602020104020603" pitchFamily="34" charset="0"/>
              </a:defRPr>
            </a:lvl8pPr>
            <a:lvl9pPr marL="3913188" indent="-230188" eaLnBrk="0" fontAlgn="base" hangingPunct="0">
              <a:spcBef>
                <a:spcPct val="0"/>
              </a:spcBef>
              <a:spcAft>
                <a:spcPct val="0"/>
              </a:spcAft>
              <a:defRPr>
                <a:solidFill>
                  <a:schemeClr val="tx1"/>
                </a:solidFill>
                <a:latin typeface="Tw Cen MT" panose="020B0602020104020603" pitchFamily="34" charset="0"/>
              </a:defRPr>
            </a:lvl9pPr>
          </a:lstStyle>
          <a:p>
            <a:fld id="{08F01ADB-605A-4B37-97AB-5A91042FF047}" type="slidenum">
              <a:rPr lang="en-US" altLang="en-US">
                <a:latin typeface="Times New Roman" panose="02020603050405020304" pitchFamily="18" charset="0"/>
                <a:cs typeface="Arial" panose="020B0604020202020204" pitchFamily="34" charset="0"/>
              </a:rPr>
              <a:pPr/>
              <a:t>52</a:t>
            </a:fld>
            <a:endParaRPr lang="en-US" altLang="en-US">
              <a:latin typeface="Times New Roman" panose="02020603050405020304" pitchFamily="18" charset="0"/>
              <a:cs typeface="Arial" panose="020B0604020202020204" pitchFamily="34" charset="0"/>
            </a:endParaRPr>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50" name="Slide Image Placeholder 1">
            <a:extLst>
              <a:ext uri="{FF2B5EF4-FFF2-40B4-BE49-F238E27FC236}">
                <a16:creationId xmlns:a16="http://schemas.microsoft.com/office/drawing/2014/main" id="{FC37B4C5-850F-C66B-0EC0-0674B35A629B}"/>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36195" name="Notes Placeholder 2">
            <a:extLst>
              <a:ext uri="{FF2B5EF4-FFF2-40B4-BE49-F238E27FC236}">
                <a16:creationId xmlns:a16="http://schemas.microsoft.com/office/drawing/2014/main" id="{E0115748-6556-00ED-C6BD-62E68AE2D72E}"/>
              </a:ext>
            </a:extLst>
          </p:cNvPr>
          <p:cNvSpPr>
            <a:spLocks noGrp="1"/>
          </p:cNvSpPr>
          <p:nvPr>
            <p:ph type="body" idx="1"/>
          </p:nvPr>
        </p:nvSpPr>
        <p:spPr bwMode="auto">
          <a:xfrm>
            <a:off x="406400" y="4308475"/>
            <a:ext cx="6291263" cy="4610100"/>
          </a:xfrm>
        </p:spPr>
        <p:txBody>
          <a:bodyPr wrap="square" numCol="1" anchor="t" anchorCtr="0" compatLnSpc="1">
            <a:prstTxWarp prst="textNoShape">
              <a:avLst/>
            </a:prstTxWarp>
          </a:bodyPr>
          <a:lstStyle/>
          <a:p>
            <a:pPr eaLnBrk="1" fontAlgn="auto" hangingPunct="1">
              <a:spcBef>
                <a:spcPts val="600"/>
              </a:spcBef>
              <a:spcAft>
                <a:spcPts val="0"/>
              </a:spcAft>
              <a:tabLst>
                <a:tab pos="238454" algn="l"/>
              </a:tabLst>
              <a:defRPr/>
            </a:pPr>
            <a:r>
              <a:rPr lang="en-US" altLang="en-US" sz="1400" b="1" u="sng" dirty="0">
                <a:solidFill>
                  <a:srgbClr val="514843"/>
                </a:solidFill>
                <a:latin typeface="Arial" panose="020B0604020202020204" pitchFamily="34" charset="0"/>
                <a:cs typeface="Arial" panose="020B0604020202020204" pitchFamily="34" charset="0"/>
              </a:rPr>
              <a:t>Instructor Instructions</a:t>
            </a:r>
          </a:p>
          <a:p>
            <a:pPr marL="172839" indent="-172839" eaLnBrk="1" fontAlgn="auto" hangingPunct="1">
              <a:spcBef>
                <a:spcPts val="600"/>
              </a:spcBef>
              <a:spcAft>
                <a:spcPts val="0"/>
              </a:spcAft>
              <a:buFont typeface="Arial" panose="020B0604020202020204" pitchFamily="34" charset="0"/>
              <a:buChar char="•"/>
              <a:tabLst>
                <a:tab pos="238454" algn="l"/>
              </a:tabLst>
              <a:defRPr/>
            </a:pPr>
            <a:r>
              <a:rPr lang="en-US" altLang="en-US" sz="1400" dirty="0">
                <a:latin typeface="Arial" panose="020B0604020202020204" pitchFamily="34" charset="0"/>
                <a:cs typeface="Arial" panose="020B0604020202020204" pitchFamily="34" charset="0"/>
              </a:rPr>
              <a:t>Display and discuss slide.</a:t>
            </a:r>
          </a:p>
          <a:p>
            <a:pPr marL="172839" indent="-172839" eaLnBrk="1" fontAlgn="auto" hangingPunct="1">
              <a:spcBef>
                <a:spcPts val="600"/>
              </a:spcBef>
              <a:spcAft>
                <a:spcPts val="0"/>
              </a:spcAft>
              <a:buFont typeface="Arial" panose="020B0604020202020204" pitchFamily="34" charset="0"/>
              <a:buChar char="•"/>
              <a:tabLst>
                <a:tab pos="238454" algn="l"/>
              </a:tabLst>
              <a:defRPr/>
            </a:pPr>
            <a:r>
              <a:rPr lang="en-US" altLang="en-US" sz="1400" dirty="0">
                <a:latin typeface="Arial" panose="020B0604020202020204" pitchFamily="34" charset="0"/>
                <a:cs typeface="Arial" panose="020B0604020202020204" pitchFamily="34" charset="0"/>
              </a:rPr>
              <a:t>Display Handout 6 – Exercise #6 – Assessing Paragraph Coherence</a:t>
            </a:r>
          </a:p>
          <a:p>
            <a:pPr marL="172839" indent="-172839" eaLnBrk="1" fontAlgn="auto" hangingPunct="1">
              <a:spcBef>
                <a:spcPts val="600"/>
              </a:spcBef>
              <a:spcAft>
                <a:spcPts val="0"/>
              </a:spcAft>
              <a:buFont typeface="Arial" panose="020B0604020202020204" pitchFamily="34" charset="0"/>
              <a:buChar char="•"/>
              <a:tabLst>
                <a:tab pos="238454" algn="l"/>
              </a:tabLst>
              <a:defRPr/>
            </a:pPr>
            <a:r>
              <a:rPr lang="en-US" altLang="en-US" sz="1400" dirty="0">
                <a:latin typeface="Arial" panose="020B0604020202020204" pitchFamily="34" charset="0"/>
                <a:cs typeface="Arial" panose="020B0604020202020204" pitchFamily="34" charset="0"/>
              </a:rPr>
              <a:t>Have them read it individually, then discuss as a group.</a:t>
            </a:r>
          </a:p>
          <a:p>
            <a:pPr marL="172839" indent="-172839" eaLnBrk="1" fontAlgn="auto" hangingPunct="1">
              <a:spcBef>
                <a:spcPts val="600"/>
              </a:spcBef>
              <a:spcAft>
                <a:spcPts val="0"/>
              </a:spcAft>
              <a:buFont typeface="Arial" panose="020B0604020202020204" pitchFamily="34" charset="0"/>
              <a:buChar char="•"/>
              <a:tabLst>
                <a:tab pos="238454" algn="l"/>
              </a:tabLst>
              <a:defRPr/>
            </a:pPr>
            <a:r>
              <a:rPr lang="en-US" altLang="en-US" sz="1400" dirty="0">
                <a:latin typeface="Arial" panose="020B0604020202020204" pitchFamily="34" charset="0"/>
                <a:cs typeface="Arial" panose="020B0604020202020204" pitchFamily="34" charset="0"/>
              </a:rPr>
              <a:t>Take about 10 minutes </a:t>
            </a:r>
          </a:p>
          <a:p>
            <a:pPr eaLnBrk="1" fontAlgn="auto" hangingPunct="1">
              <a:spcBef>
                <a:spcPts val="600"/>
              </a:spcBef>
              <a:spcAft>
                <a:spcPts val="0"/>
              </a:spcAft>
              <a:buFont typeface="Arial" panose="020B0604020202020204" pitchFamily="34" charset="0"/>
              <a:buNone/>
              <a:defRPr/>
            </a:pPr>
            <a:r>
              <a:rPr lang="en-US" sz="1400" b="1" u="sng" dirty="0">
                <a:latin typeface="Arial" panose="020B0604020202020204" pitchFamily="34" charset="0"/>
                <a:cs typeface="Arial" panose="020B0604020202020204" pitchFamily="34" charset="0"/>
              </a:rPr>
              <a:t>Instructor to Say/Paraphrase</a:t>
            </a:r>
            <a:endParaRPr lang="en-US" sz="1400" dirty="0">
              <a:latin typeface="Arial" panose="020B0604020202020204" pitchFamily="34" charset="0"/>
              <a:cs typeface="Arial" panose="020B0604020202020204" pitchFamily="34" charset="0"/>
            </a:endParaRPr>
          </a:p>
          <a:p>
            <a:pPr marL="285750" indent="-285750" eaLnBrk="1" hangingPunct="1">
              <a:spcBef>
                <a:spcPct val="0"/>
              </a:spcBef>
              <a:spcAft>
                <a:spcPts val="613"/>
              </a:spcAft>
              <a:buFont typeface="Arial" panose="020B0604020202020204" pitchFamily="34" charset="0"/>
              <a:buChar char="•"/>
              <a:defRPr/>
            </a:pPr>
            <a:r>
              <a:rPr lang="en-US" altLang="en-US" sz="1400" dirty="0">
                <a:latin typeface="Arial" panose="020B0604020202020204" pitchFamily="34" charset="0"/>
                <a:cs typeface="Arial" panose="020B0604020202020204" pitchFamily="34" charset="0"/>
              </a:rPr>
              <a:t>Let’s do an individual exercise on coherent paragraphs and we’ll discuss as a group.</a:t>
            </a:r>
          </a:p>
          <a:p>
            <a:pPr marL="285750" indent="-285750" eaLnBrk="1" hangingPunct="1">
              <a:spcBef>
                <a:spcPct val="0"/>
              </a:spcBef>
              <a:spcAft>
                <a:spcPts val="613"/>
              </a:spcAft>
              <a:buFont typeface="Arial" panose="020B0604020202020204" pitchFamily="34" charset="0"/>
              <a:buChar char="•"/>
              <a:defRPr/>
            </a:pPr>
            <a:r>
              <a:rPr lang="en-US" altLang="en-US" sz="1400" dirty="0">
                <a:latin typeface="Arial" panose="020B0604020202020204" pitchFamily="34" charset="0"/>
                <a:cs typeface="Arial" panose="020B0604020202020204" pitchFamily="34" charset="0"/>
              </a:rPr>
              <a:t>How can the sentences be reordered to more easily flow from a topic sentence into a coherent and unified paragraph.</a:t>
            </a:r>
          </a:p>
          <a:p>
            <a:pPr marL="171450" indent="-171450">
              <a:buFont typeface="Arial" panose="020B0604020202020204" pitchFamily="34" charset="0"/>
              <a:buChar char="•"/>
              <a:defRPr/>
            </a:pPr>
            <a:r>
              <a:rPr lang="en-US" altLang="en-US" sz="1400" dirty="0"/>
              <a:t>You will have 10 minutes to read the paragraph and then we’ll discuss as a group.</a:t>
            </a:r>
          </a:p>
          <a:p>
            <a:pPr marL="171450" indent="-171450">
              <a:buFont typeface="Arial" panose="020B0604020202020204" pitchFamily="34" charset="0"/>
              <a:buChar char="•"/>
              <a:defRPr/>
            </a:pPr>
            <a:r>
              <a:rPr lang="en-US" altLang="en-US" sz="1400" dirty="0"/>
              <a:t>Numbers have been placed before each sentence for debriefing.</a:t>
            </a:r>
          </a:p>
          <a:p>
            <a:pPr>
              <a:defRPr/>
            </a:pPr>
            <a:endParaRPr lang="en-US" altLang="en-US" sz="1400" dirty="0"/>
          </a:p>
          <a:p>
            <a:pPr>
              <a:defRPr/>
            </a:pPr>
            <a:r>
              <a:rPr lang="en-US" altLang="en-US" sz="1400" i="1" u="sng" dirty="0"/>
              <a:t>Debrief (using the WORD answer displayed):</a:t>
            </a:r>
          </a:p>
          <a:p>
            <a:pPr>
              <a:defRPr/>
            </a:pPr>
            <a:endParaRPr lang="en-US" altLang="en-US" sz="1400" i="1" u="sng" dirty="0"/>
          </a:p>
          <a:p>
            <a:pPr>
              <a:defRPr/>
            </a:pPr>
            <a:r>
              <a:rPr lang="en-US" altLang="en-US" sz="1400" i="1" u="sng" dirty="0"/>
              <a:t>Correct order</a:t>
            </a:r>
            <a:r>
              <a:rPr lang="en-US" altLang="en-US" sz="1400" i="1" u="sng"/>
              <a:t>:   #4, 5, 2, 1, 3</a:t>
            </a:r>
            <a:endParaRPr lang="en-US" altLang="en-US" sz="1400" i="1" u="sng" dirty="0"/>
          </a:p>
          <a:p>
            <a:pPr>
              <a:defRPr/>
            </a:pPr>
            <a:r>
              <a:rPr lang="en-US" sz="1800" b="0" i="0" u="none" strike="noStrike" baseline="0" dirty="0">
                <a:solidFill>
                  <a:srgbClr val="000000"/>
                </a:solidFill>
                <a:latin typeface="Arial" panose="020B0604020202020204" pitchFamily="34" charset="0"/>
              </a:rPr>
              <a:t>Correct order: Six selected state Medicaid programs GAO reviewed varied in their ability to obtain data on beneficiaries with COVID-19 vaccinations from state immunization information systems during the COVID-19 public health emergency from 2020-2023. During the emergency, these systems—maintained by state public health departments—were the primary source of such data. This was because providers administering COVID-19 vaccinations were required to report to them. Specifically, state policies—which govern provider reporting requirements and data sharing—in effect prior to the emergency enabled Medicaid programs in four selected states to obtain patient-level vaccination data from state immunization information systems. In contrast, state policies in effect prior to the emergency in two selected states either did not specify or did not permit such data exchange. </a:t>
            </a:r>
            <a:endParaRPr lang="en-US" altLang="en-US" sz="1400" i="1" u="sng" dirty="0"/>
          </a:p>
          <a:p>
            <a:pPr eaLnBrk="1" hangingPunct="1">
              <a:spcBef>
                <a:spcPct val="0"/>
              </a:spcBef>
              <a:spcAft>
                <a:spcPts val="613"/>
              </a:spcAft>
              <a:defRPr/>
            </a:pPr>
            <a:endParaRPr lang="en-US" altLang="en-US" sz="1400" b="1" dirty="0">
              <a:latin typeface="Arial" panose="020B0604020202020204" pitchFamily="34" charset="0"/>
              <a:cs typeface="Arial" panose="020B0604020202020204" pitchFamily="34" charset="0"/>
            </a:endParaRPr>
          </a:p>
          <a:p>
            <a:pPr eaLnBrk="1" hangingPunct="1">
              <a:spcBef>
                <a:spcPct val="0"/>
              </a:spcBef>
              <a:spcAft>
                <a:spcPts val="613"/>
              </a:spcAft>
              <a:defRPr/>
            </a:pPr>
            <a:r>
              <a:rPr lang="en-US" altLang="en-US" sz="1400" b="1" u="sng" dirty="0">
                <a:latin typeface="Arial" panose="020B0604020202020204" pitchFamily="34" charset="0"/>
                <a:cs typeface="Arial" panose="020B0604020202020204" pitchFamily="34" charset="0"/>
              </a:rPr>
              <a:t>Supplemental Materials:</a:t>
            </a:r>
          </a:p>
          <a:p>
            <a:pPr eaLnBrk="1" hangingPunct="1">
              <a:spcBef>
                <a:spcPct val="0"/>
              </a:spcBef>
              <a:spcAft>
                <a:spcPts val="613"/>
              </a:spcAft>
              <a:defRPr/>
            </a:pPr>
            <a:r>
              <a:rPr lang="en-US" altLang="en-US" sz="1400" dirty="0">
                <a:latin typeface="Arial" panose="020B0604020202020204" pitchFamily="34" charset="0"/>
                <a:cs typeface="Arial" panose="020B0604020202020204" pitchFamily="34" charset="0"/>
              </a:rPr>
              <a:t>Handout 6 – Exercise #6 – Assessing Paragraph Coherence. DM 1461266</a:t>
            </a:r>
          </a:p>
        </p:txBody>
      </p:sp>
      <p:sp>
        <p:nvSpPr>
          <p:cNvPr id="130052" name="Slide Number Placeholder 3">
            <a:extLst>
              <a:ext uri="{FF2B5EF4-FFF2-40B4-BE49-F238E27FC236}">
                <a16:creationId xmlns:a16="http://schemas.microsoft.com/office/drawing/2014/main" id="{D834DA3A-67E8-59E7-282E-15AE2343127A}"/>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w Cen MT" panose="020B0602020104020603" pitchFamily="34" charset="0"/>
              </a:defRPr>
            </a:lvl1pPr>
            <a:lvl2pPr marL="752475" indent="-288925">
              <a:defRPr>
                <a:solidFill>
                  <a:schemeClr val="tx1"/>
                </a:solidFill>
                <a:latin typeface="Tw Cen MT" panose="020B0602020104020603" pitchFamily="34" charset="0"/>
              </a:defRPr>
            </a:lvl2pPr>
            <a:lvl3pPr marL="1157288" indent="-230188">
              <a:defRPr>
                <a:solidFill>
                  <a:schemeClr val="tx1"/>
                </a:solidFill>
                <a:latin typeface="Tw Cen MT" panose="020B0602020104020603" pitchFamily="34" charset="0"/>
              </a:defRPr>
            </a:lvl3pPr>
            <a:lvl4pPr marL="1620838" indent="-230188">
              <a:defRPr>
                <a:solidFill>
                  <a:schemeClr val="tx1"/>
                </a:solidFill>
                <a:latin typeface="Tw Cen MT" panose="020B0602020104020603" pitchFamily="34" charset="0"/>
              </a:defRPr>
            </a:lvl4pPr>
            <a:lvl5pPr marL="2084388" indent="-230188">
              <a:defRPr>
                <a:solidFill>
                  <a:schemeClr val="tx1"/>
                </a:solidFill>
                <a:latin typeface="Tw Cen MT" panose="020B0602020104020603" pitchFamily="34" charset="0"/>
              </a:defRPr>
            </a:lvl5pPr>
            <a:lvl6pPr marL="2541588" indent="-230188" eaLnBrk="0" fontAlgn="base" hangingPunct="0">
              <a:spcBef>
                <a:spcPct val="0"/>
              </a:spcBef>
              <a:spcAft>
                <a:spcPct val="0"/>
              </a:spcAft>
              <a:defRPr>
                <a:solidFill>
                  <a:schemeClr val="tx1"/>
                </a:solidFill>
                <a:latin typeface="Tw Cen MT" panose="020B0602020104020603" pitchFamily="34" charset="0"/>
              </a:defRPr>
            </a:lvl6pPr>
            <a:lvl7pPr marL="2998788" indent="-230188" eaLnBrk="0" fontAlgn="base" hangingPunct="0">
              <a:spcBef>
                <a:spcPct val="0"/>
              </a:spcBef>
              <a:spcAft>
                <a:spcPct val="0"/>
              </a:spcAft>
              <a:defRPr>
                <a:solidFill>
                  <a:schemeClr val="tx1"/>
                </a:solidFill>
                <a:latin typeface="Tw Cen MT" panose="020B0602020104020603" pitchFamily="34" charset="0"/>
              </a:defRPr>
            </a:lvl7pPr>
            <a:lvl8pPr marL="3455988" indent="-230188" eaLnBrk="0" fontAlgn="base" hangingPunct="0">
              <a:spcBef>
                <a:spcPct val="0"/>
              </a:spcBef>
              <a:spcAft>
                <a:spcPct val="0"/>
              </a:spcAft>
              <a:defRPr>
                <a:solidFill>
                  <a:schemeClr val="tx1"/>
                </a:solidFill>
                <a:latin typeface="Tw Cen MT" panose="020B0602020104020603" pitchFamily="34" charset="0"/>
              </a:defRPr>
            </a:lvl8pPr>
            <a:lvl9pPr marL="3913188" indent="-230188" eaLnBrk="0" fontAlgn="base" hangingPunct="0">
              <a:spcBef>
                <a:spcPct val="0"/>
              </a:spcBef>
              <a:spcAft>
                <a:spcPct val="0"/>
              </a:spcAft>
              <a:defRPr>
                <a:solidFill>
                  <a:schemeClr val="tx1"/>
                </a:solidFill>
                <a:latin typeface="Tw Cen MT" panose="020B0602020104020603" pitchFamily="34" charset="0"/>
              </a:defRPr>
            </a:lvl9pPr>
          </a:lstStyle>
          <a:p>
            <a:fld id="{D67D930C-1EB4-468E-96A7-0A0F9F078922}" type="slidenum">
              <a:rPr lang="en-US" altLang="en-US">
                <a:latin typeface="Times New Roman" panose="02020603050405020304" pitchFamily="18" charset="0"/>
                <a:cs typeface="Arial" panose="020B0604020202020204" pitchFamily="34" charset="0"/>
              </a:rPr>
              <a:pPr/>
              <a:t>53</a:t>
            </a:fld>
            <a:endParaRPr lang="en-US" altLang="en-US">
              <a:latin typeface="Times New Roman" panose="02020603050405020304" pitchFamily="18" charset="0"/>
              <a:cs typeface="Arial" panose="020B0604020202020204" pitchFamily="34" charset="0"/>
            </a:endParaRPr>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098" name="Slide Image Placeholder 1">
            <a:extLst>
              <a:ext uri="{FF2B5EF4-FFF2-40B4-BE49-F238E27FC236}">
                <a16:creationId xmlns:a16="http://schemas.microsoft.com/office/drawing/2014/main" id="{50529E26-A54F-361C-C33F-2AF9ECCEAA20}"/>
              </a:ext>
            </a:extLst>
          </p:cNvPr>
          <p:cNvSpPr>
            <a:spLocks noGrp="1" noRot="1" noChangeAspect="1" noTextEdit="1"/>
          </p:cNvSpPr>
          <p:nvPr>
            <p:ph type="sldImg"/>
          </p:nvPr>
        </p:nvSpPr>
        <p:spPr bwMode="auto">
          <a:xfrm>
            <a:off x="274638" y="182563"/>
            <a:ext cx="6546850" cy="3683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a:extLst>
              <a:ext uri="{FF2B5EF4-FFF2-40B4-BE49-F238E27FC236}">
                <a16:creationId xmlns:a16="http://schemas.microsoft.com/office/drawing/2014/main" id="{45873763-88C2-1120-EA1D-B1BB5205D599}"/>
              </a:ext>
            </a:extLst>
          </p:cNvPr>
          <p:cNvSpPr>
            <a:spLocks noGrp="1"/>
          </p:cNvSpPr>
          <p:nvPr>
            <p:ph type="body" idx="1"/>
          </p:nvPr>
        </p:nvSpPr>
        <p:spPr>
          <a:xfrm>
            <a:off x="268288" y="3833813"/>
            <a:ext cx="6562725" cy="5059362"/>
          </a:xfrm>
        </p:spPr>
        <p:txBody>
          <a:bodyPr tIns="91440"/>
          <a:lstStyle/>
          <a:p>
            <a:pPr eaLnBrk="1" fontAlgn="auto" hangingPunct="1">
              <a:spcBef>
                <a:spcPts val="600"/>
              </a:spcBef>
              <a:spcAft>
                <a:spcPts val="0"/>
              </a:spcAft>
              <a:tabLst>
                <a:tab pos="238454" algn="l"/>
              </a:tabLst>
              <a:defRPr/>
            </a:pPr>
            <a:r>
              <a:rPr lang="en-US" altLang="en-US" sz="1500" b="1" u="sng" dirty="0">
                <a:solidFill>
                  <a:srgbClr val="514843"/>
                </a:solidFill>
                <a:latin typeface="Arial" panose="020B0604020202020204" pitchFamily="34" charset="0"/>
                <a:cs typeface="Arial" panose="020B0604020202020204" pitchFamily="34" charset="0"/>
              </a:rPr>
              <a:t>Instructor Instructions</a:t>
            </a:r>
          </a:p>
          <a:p>
            <a:pPr marL="172839" indent="-172839" eaLnBrk="1" fontAlgn="auto" hangingPunct="1">
              <a:spcBef>
                <a:spcPts val="600"/>
              </a:spcBef>
              <a:spcAft>
                <a:spcPts val="0"/>
              </a:spcAft>
              <a:buFont typeface="Arial" panose="020B0604020202020204" pitchFamily="34" charset="0"/>
              <a:buChar char="•"/>
              <a:tabLst>
                <a:tab pos="238454" algn="l"/>
              </a:tabLst>
              <a:defRPr/>
            </a:pPr>
            <a:r>
              <a:rPr lang="en-US" altLang="en-US" sz="1500" dirty="0">
                <a:latin typeface="Arial" panose="020B0604020202020204" pitchFamily="34" charset="0"/>
                <a:cs typeface="Arial" panose="020B0604020202020204" pitchFamily="34" charset="0"/>
              </a:rPr>
              <a:t>Display and discuss slide.</a:t>
            </a:r>
          </a:p>
          <a:p>
            <a:pPr eaLnBrk="1" fontAlgn="auto" hangingPunct="1">
              <a:spcBef>
                <a:spcPts val="605"/>
              </a:spcBef>
              <a:spcAft>
                <a:spcPts val="0"/>
              </a:spcAft>
              <a:tabLst>
                <a:tab pos="238454" algn="l"/>
              </a:tabLst>
              <a:defRPr/>
            </a:pPr>
            <a:r>
              <a:rPr lang="en-US" altLang="en-US" sz="1500" b="1" u="sng" dirty="0">
                <a:solidFill>
                  <a:srgbClr val="514843"/>
                </a:solidFill>
                <a:latin typeface="Arial" panose="020B0604020202020204" pitchFamily="34" charset="0"/>
                <a:cs typeface="Arial" panose="020B0604020202020204" pitchFamily="34" charset="0"/>
              </a:rPr>
              <a:t>Instructor to Say/Paraphrase</a:t>
            </a:r>
          </a:p>
          <a:p>
            <a:pPr marL="171450" indent="-171450" eaLnBrk="1" fontAlgn="auto" hangingPunct="1">
              <a:spcBef>
                <a:spcPts val="600"/>
              </a:spcBef>
              <a:spcAft>
                <a:spcPts val="0"/>
              </a:spcAft>
              <a:buFont typeface="Arial" panose="020B0604020202020204" pitchFamily="34" charset="0"/>
              <a:buChar char="•"/>
              <a:defRPr/>
            </a:pPr>
            <a:r>
              <a:rPr lang="en-US" sz="1500" dirty="0">
                <a:latin typeface="Arial" panose="020B0604020202020204" pitchFamily="34" charset="0"/>
                <a:cs typeface="Arial" panose="020B0604020202020204" pitchFamily="34" charset="0"/>
              </a:rPr>
              <a:t>The headings and charge paragraphs follow the deductive structure.</a:t>
            </a:r>
          </a:p>
          <a:p>
            <a:pPr marL="171450" indent="-171450" eaLnBrk="1" fontAlgn="auto" hangingPunct="1">
              <a:spcBef>
                <a:spcPts val="600"/>
              </a:spcBef>
              <a:spcAft>
                <a:spcPts val="0"/>
              </a:spcAft>
              <a:buFont typeface="Arial" panose="020B0604020202020204" pitchFamily="34" charset="0"/>
              <a:buChar char="•"/>
              <a:defRPr/>
            </a:pPr>
            <a:r>
              <a:rPr lang="en-US" sz="1500" dirty="0">
                <a:latin typeface="Arial" panose="020B0604020202020204" pitchFamily="34" charset="0"/>
                <a:cs typeface="Arial" panose="020B0604020202020204" pitchFamily="34" charset="0"/>
              </a:rPr>
              <a:t>Busy readers can scan these paragraphs and headings to make a decision about what they are going to read. If all they see is dense text, they may not read further.</a:t>
            </a:r>
          </a:p>
          <a:p>
            <a:pPr eaLnBrk="1" fontAlgn="auto" hangingPunct="1">
              <a:spcBef>
                <a:spcPts val="600"/>
              </a:spcBef>
              <a:spcAft>
                <a:spcPts val="0"/>
              </a:spcAft>
              <a:buFont typeface="Arial" panose="020B0604020202020204" pitchFamily="34" charset="0"/>
              <a:buNone/>
              <a:defRPr/>
            </a:pPr>
            <a:r>
              <a:rPr lang="en-US" altLang="en-US" sz="1400" b="1" u="sng" dirty="0">
                <a:latin typeface="Euphemia"/>
                <a:cs typeface="Arial" panose="020B0604020202020204" pitchFamily="34" charset="0"/>
              </a:rPr>
              <a:t>Supplemental Materials</a:t>
            </a:r>
          </a:p>
          <a:p>
            <a:pPr marL="285750" indent="-285750" eaLnBrk="1" fontAlgn="auto" hangingPunct="1">
              <a:spcBef>
                <a:spcPts val="600"/>
              </a:spcBef>
              <a:spcAft>
                <a:spcPts val="0"/>
              </a:spcAft>
              <a:buFont typeface="Arial" panose="020B0604020202020204" pitchFamily="34" charset="0"/>
              <a:buChar char="•"/>
              <a:defRPr/>
            </a:pPr>
            <a:r>
              <a:rPr lang="en-US" altLang="en-US" sz="1400" dirty="0">
                <a:latin typeface="Euphemia"/>
                <a:cs typeface="Arial" panose="020B0604020202020204" pitchFamily="34" charset="0"/>
              </a:rPr>
              <a:t>None </a:t>
            </a:r>
            <a:endParaRPr lang="en-US" sz="1400" b="1" dirty="0">
              <a:latin typeface="Euphemia"/>
              <a:cs typeface="Arial" panose="020B0604020202020204" pitchFamily="34" charset="0"/>
            </a:endParaRPr>
          </a:p>
          <a:p>
            <a:pPr eaLnBrk="1" fontAlgn="auto" hangingPunct="1">
              <a:spcBef>
                <a:spcPts val="600"/>
              </a:spcBef>
              <a:spcAft>
                <a:spcPts val="0"/>
              </a:spcAft>
              <a:buFont typeface="Arial" panose="020B0604020202020204" pitchFamily="34" charset="0"/>
              <a:buNone/>
              <a:defRPr/>
            </a:pPr>
            <a:endParaRPr lang="en-US" sz="1500" dirty="0">
              <a:latin typeface="Arial" panose="020B0604020202020204" pitchFamily="34" charset="0"/>
              <a:cs typeface="Arial" panose="020B0604020202020204" pitchFamily="34" charset="0"/>
            </a:endParaRPr>
          </a:p>
        </p:txBody>
      </p:sp>
      <p:sp>
        <p:nvSpPr>
          <p:cNvPr id="132100" name="Slide Number Placeholder 3">
            <a:extLst>
              <a:ext uri="{FF2B5EF4-FFF2-40B4-BE49-F238E27FC236}">
                <a16:creationId xmlns:a16="http://schemas.microsoft.com/office/drawing/2014/main" id="{8E96694A-3751-6224-B251-A57DB5065F82}"/>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w Cen MT" panose="020B0602020104020603" pitchFamily="34" charset="0"/>
              </a:defRPr>
            </a:lvl1pPr>
            <a:lvl2pPr marL="742950" indent="-285750">
              <a:defRPr>
                <a:solidFill>
                  <a:schemeClr val="tx1"/>
                </a:solidFill>
                <a:latin typeface="Tw Cen MT" panose="020B0602020104020603" pitchFamily="34" charset="0"/>
              </a:defRPr>
            </a:lvl2pPr>
            <a:lvl3pPr marL="1143000" indent="-228600">
              <a:defRPr>
                <a:solidFill>
                  <a:schemeClr val="tx1"/>
                </a:solidFill>
                <a:latin typeface="Tw Cen MT" panose="020B0602020104020603" pitchFamily="34" charset="0"/>
              </a:defRPr>
            </a:lvl3pPr>
            <a:lvl4pPr marL="1600200" indent="-228600">
              <a:defRPr>
                <a:solidFill>
                  <a:schemeClr val="tx1"/>
                </a:solidFill>
                <a:latin typeface="Tw Cen MT" panose="020B0602020104020603" pitchFamily="34" charset="0"/>
              </a:defRPr>
            </a:lvl4pPr>
            <a:lvl5pPr marL="2057400" indent="-228600">
              <a:defRPr>
                <a:solidFill>
                  <a:schemeClr val="tx1"/>
                </a:solidFill>
                <a:latin typeface="Tw Cen MT" panose="020B0602020104020603" pitchFamily="34" charset="0"/>
              </a:defRPr>
            </a:lvl5pPr>
            <a:lvl6pPr marL="2514600" indent="-228600" eaLnBrk="0" fontAlgn="base" hangingPunct="0">
              <a:spcBef>
                <a:spcPct val="0"/>
              </a:spcBef>
              <a:spcAft>
                <a:spcPct val="0"/>
              </a:spcAft>
              <a:defRPr>
                <a:solidFill>
                  <a:schemeClr val="tx1"/>
                </a:solidFill>
                <a:latin typeface="Tw Cen MT" panose="020B0602020104020603" pitchFamily="34" charset="0"/>
              </a:defRPr>
            </a:lvl6pPr>
            <a:lvl7pPr marL="2971800" indent="-228600" eaLnBrk="0" fontAlgn="base" hangingPunct="0">
              <a:spcBef>
                <a:spcPct val="0"/>
              </a:spcBef>
              <a:spcAft>
                <a:spcPct val="0"/>
              </a:spcAft>
              <a:defRPr>
                <a:solidFill>
                  <a:schemeClr val="tx1"/>
                </a:solidFill>
                <a:latin typeface="Tw Cen MT" panose="020B0602020104020603" pitchFamily="34" charset="0"/>
              </a:defRPr>
            </a:lvl7pPr>
            <a:lvl8pPr marL="3429000" indent="-228600" eaLnBrk="0" fontAlgn="base" hangingPunct="0">
              <a:spcBef>
                <a:spcPct val="0"/>
              </a:spcBef>
              <a:spcAft>
                <a:spcPct val="0"/>
              </a:spcAft>
              <a:defRPr>
                <a:solidFill>
                  <a:schemeClr val="tx1"/>
                </a:solidFill>
                <a:latin typeface="Tw Cen MT" panose="020B0602020104020603" pitchFamily="34" charset="0"/>
              </a:defRPr>
            </a:lvl8pPr>
            <a:lvl9pPr marL="3886200" indent="-228600" eaLnBrk="0" fontAlgn="base" hangingPunct="0">
              <a:spcBef>
                <a:spcPct val="0"/>
              </a:spcBef>
              <a:spcAft>
                <a:spcPct val="0"/>
              </a:spcAft>
              <a:defRPr>
                <a:solidFill>
                  <a:schemeClr val="tx1"/>
                </a:solidFill>
                <a:latin typeface="Tw Cen MT" panose="020B0602020104020603" pitchFamily="34" charset="0"/>
              </a:defRPr>
            </a:lvl9pPr>
          </a:lstStyle>
          <a:p>
            <a:fld id="{08EB05A8-0044-4005-80B9-3C1A0C8F349B}" type="slidenum">
              <a:rPr lang="en-US" altLang="en-US"/>
              <a:pPr/>
              <a:t>54</a:t>
            </a:fld>
            <a:endParaRPr lang="en-US" altLang="en-US"/>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6" name="Slide Image Placeholder 1">
            <a:extLst>
              <a:ext uri="{FF2B5EF4-FFF2-40B4-BE49-F238E27FC236}">
                <a16:creationId xmlns:a16="http://schemas.microsoft.com/office/drawing/2014/main" id="{7AB44E9C-9B47-B942-A08B-1B8F8510D30E}"/>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a:extLst>
              <a:ext uri="{FF2B5EF4-FFF2-40B4-BE49-F238E27FC236}">
                <a16:creationId xmlns:a16="http://schemas.microsoft.com/office/drawing/2014/main" id="{D2BBA488-0A78-6C3D-F5BD-9E1292568C54}"/>
              </a:ext>
            </a:extLst>
          </p:cNvPr>
          <p:cNvSpPr>
            <a:spLocks noGrp="1"/>
          </p:cNvSpPr>
          <p:nvPr>
            <p:ph type="body" idx="1"/>
          </p:nvPr>
        </p:nvSpPr>
        <p:spPr>
          <a:xfrm>
            <a:off x="404813" y="4229100"/>
            <a:ext cx="6292850" cy="4689475"/>
          </a:xfrm>
        </p:spPr>
        <p:txBody>
          <a:bodyPr/>
          <a:lstStyle/>
          <a:p>
            <a:pPr eaLnBrk="1" fontAlgn="auto" hangingPunct="1">
              <a:spcBef>
                <a:spcPts val="600"/>
              </a:spcBef>
              <a:spcAft>
                <a:spcPts val="0"/>
              </a:spcAft>
              <a:tabLst>
                <a:tab pos="238454" algn="l"/>
              </a:tabLst>
              <a:defRPr/>
            </a:pPr>
            <a:r>
              <a:rPr lang="en-US" altLang="en-US" sz="1400" b="1" u="sng" dirty="0">
                <a:solidFill>
                  <a:srgbClr val="514843"/>
                </a:solidFill>
                <a:latin typeface="Arial" panose="020B0604020202020204" pitchFamily="34" charset="0"/>
                <a:cs typeface="Arial" panose="020B0604020202020204" pitchFamily="34" charset="0"/>
              </a:rPr>
              <a:t>Instructor Instructions</a:t>
            </a:r>
          </a:p>
          <a:p>
            <a:pPr marL="172839" indent="-172839" eaLnBrk="1" fontAlgn="auto" hangingPunct="1">
              <a:spcBef>
                <a:spcPts val="600"/>
              </a:spcBef>
              <a:spcAft>
                <a:spcPts val="0"/>
              </a:spcAft>
              <a:buFont typeface="Arial" panose="020B0604020202020204" pitchFamily="34" charset="0"/>
              <a:buChar char="•"/>
              <a:tabLst>
                <a:tab pos="238454" algn="l"/>
              </a:tabLst>
              <a:defRPr/>
            </a:pPr>
            <a:r>
              <a:rPr lang="en-US" altLang="en-US" sz="1400" dirty="0">
                <a:latin typeface="Arial" panose="020B0604020202020204" pitchFamily="34" charset="0"/>
                <a:cs typeface="Arial" panose="020B0604020202020204" pitchFamily="34" charset="0"/>
              </a:rPr>
              <a:t>Display and discuss slide.</a:t>
            </a:r>
          </a:p>
          <a:p>
            <a:pPr eaLnBrk="1" fontAlgn="auto" hangingPunct="1">
              <a:spcBef>
                <a:spcPts val="605"/>
              </a:spcBef>
              <a:spcAft>
                <a:spcPts val="0"/>
              </a:spcAft>
              <a:tabLst>
                <a:tab pos="238454" algn="l"/>
              </a:tabLst>
              <a:defRPr/>
            </a:pPr>
            <a:r>
              <a:rPr lang="en-US" altLang="en-US" sz="1400" b="1" u="sng" dirty="0">
                <a:solidFill>
                  <a:srgbClr val="514843"/>
                </a:solidFill>
                <a:latin typeface="Arial" panose="020B0604020202020204" pitchFamily="34" charset="0"/>
                <a:cs typeface="Arial" panose="020B0604020202020204" pitchFamily="34" charset="0"/>
              </a:rPr>
              <a:t>Instructor to Say/Paraphrase</a:t>
            </a:r>
            <a:endParaRPr lang="en-US" sz="1400" b="1" dirty="0">
              <a:latin typeface="Arial" panose="020B0604020202020204" pitchFamily="34" charset="0"/>
              <a:cs typeface="Arial" panose="020B0604020202020204" pitchFamily="34" charset="0"/>
            </a:endParaRPr>
          </a:p>
          <a:p>
            <a:pPr marL="173782" indent="-173782" eaLnBrk="1" fontAlgn="auto" hangingPunct="1">
              <a:spcBef>
                <a:spcPts val="0"/>
              </a:spcBef>
              <a:spcAft>
                <a:spcPts val="608"/>
              </a:spcAft>
              <a:buFont typeface="Arial" panose="020B0604020202020204" pitchFamily="34" charset="0"/>
              <a:buChar char="•"/>
              <a:defRPr/>
            </a:pPr>
            <a:r>
              <a:rPr lang="en-US" sz="1400" dirty="0">
                <a:latin typeface="Arial" panose="020B0604020202020204" pitchFamily="34" charset="0"/>
                <a:cs typeface="Arial" panose="020B0604020202020204" pitchFamily="34" charset="0"/>
              </a:rPr>
              <a:t>Think about a charge paragraph as the top of an organization chart. In an organization, someone needs to be charge.</a:t>
            </a:r>
          </a:p>
          <a:p>
            <a:pPr marL="173782" indent="-173782" eaLnBrk="1" fontAlgn="auto" hangingPunct="1">
              <a:spcBef>
                <a:spcPts val="0"/>
              </a:spcBef>
              <a:spcAft>
                <a:spcPts val="608"/>
              </a:spcAft>
              <a:buFont typeface="Arial" panose="020B0604020202020204" pitchFamily="34" charset="0"/>
              <a:buChar char="•"/>
              <a:defRPr/>
            </a:pPr>
            <a:r>
              <a:rPr lang="en-US" sz="1400" dirty="0">
                <a:latin typeface="Arial" panose="020B0604020202020204" pitchFamily="34" charset="0"/>
                <a:cs typeface="Arial" panose="020B0604020202020204" pitchFamily="34" charset="0"/>
              </a:rPr>
              <a:t>Together with the section heading, the charge paragraph establishes the main point of that section of the report.  The paragraphs that follow provide key supporting points and evidence details.</a:t>
            </a:r>
          </a:p>
          <a:p>
            <a:pPr marL="173782" indent="-173782" eaLnBrk="1" fontAlgn="auto" hangingPunct="1">
              <a:spcBef>
                <a:spcPts val="0"/>
              </a:spcBef>
              <a:spcAft>
                <a:spcPts val="608"/>
              </a:spcAft>
              <a:buFont typeface="Arial" panose="020B0604020202020204" pitchFamily="34" charset="0"/>
              <a:buChar char="•"/>
              <a:defRPr/>
            </a:pPr>
            <a:r>
              <a:rPr lang="en-US" sz="1400" dirty="0">
                <a:latin typeface="Arial" panose="020B0604020202020204" pitchFamily="34" charset="0"/>
                <a:cs typeface="Arial" panose="020B0604020202020204" pitchFamily="34" charset="0"/>
              </a:rPr>
              <a:t>Typically there is also a summary section in the beginning of the report that will overall summarize all headings and charge paragraphs.  This can be called the Executive Summary, Highlights, What we Found, or maybe just an unnamed section right after the title, as in your Issue Briefs.</a:t>
            </a:r>
          </a:p>
          <a:p>
            <a:pPr marL="173782" indent="-173782" eaLnBrk="1" fontAlgn="auto" hangingPunct="1">
              <a:spcBef>
                <a:spcPts val="0"/>
              </a:spcBef>
              <a:spcAft>
                <a:spcPts val="608"/>
              </a:spcAft>
              <a:buFont typeface="Arial" panose="020B0604020202020204" pitchFamily="34" charset="0"/>
              <a:buChar char="•"/>
              <a:defRPr/>
            </a:pPr>
            <a:r>
              <a:rPr lang="en-US" sz="1400" dirty="0">
                <a:latin typeface="Arial" panose="020B0604020202020204" pitchFamily="34" charset="0"/>
                <a:cs typeface="Arial" panose="020B0604020202020204" pitchFamily="34" charset="0"/>
              </a:rPr>
              <a:t>The reader should be able to trace the same points and see similar wording between the charge paragraph and supporting paragraphs, and between the overall summary paragraph and the charge paragraphs.</a:t>
            </a:r>
          </a:p>
          <a:p>
            <a:pPr eaLnBrk="1" fontAlgn="auto" hangingPunct="1">
              <a:spcBef>
                <a:spcPts val="600"/>
              </a:spcBef>
              <a:spcAft>
                <a:spcPts val="0"/>
              </a:spcAft>
              <a:buFont typeface="Arial" panose="020B0604020202020204" pitchFamily="34" charset="0"/>
              <a:buNone/>
              <a:defRPr/>
            </a:pPr>
            <a:endParaRPr lang="en-US" sz="1400" dirty="0">
              <a:latin typeface="Arial" panose="020B0604020202020204" pitchFamily="34" charset="0"/>
              <a:cs typeface="Arial" panose="020B0604020202020204" pitchFamily="34" charset="0"/>
            </a:endParaRPr>
          </a:p>
          <a:p>
            <a:pPr eaLnBrk="1" fontAlgn="auto" hangingPunct="1">
              <a:spcBef>
                <a:spcPts val="600"/>
              </a:spcBef>
              <a:spcAft>
                <a:spcPts val="0"/>
              </a:spcAft>
              <a:buFont typeface="Arial" panose="020B0604020202020204" pitchFamily="34" charset="0"/>
              <a:buNone/>
              <a:defRPr/>
            </a:pPr>
            <a:r>
              <a:rPr lang="en-US" altLang="en-US" sz="1200" b="1" u="sng" dirty="0">
                <a:latin typeface="Euphemia"/>
                <a:cs typeface="Arial" panose="020B0604020202020204" pitchFamily="34" charset="0"/>
              </a:rPr>
              <a:t>Supplemental Materials</a:t>
            </a:r>
          </a:p>
          <a:p>
            <a:pPr marL="285750" indent="-285750" eaLnBrk="1" fontAlgn="auto" hangingPunct="1">
              <a:spcBef>
                <a:spcPts val="600"/>
              </a:spcBef>
              <a:spcAft>
                <a:spcPts val="0"/>
              </a:spcAft>
              <a:buFont typeface="Arial" panose="020B0604020202020204" pitchFamily="34" charset="0"/>
              <a:buChar char="•"/>
              <a:defRPr/>
            </a:pPr>
            <a:r>
              <a:rPr lang="en-US" altLang="en-US" sz="1200" dirty="0">
                <a:latin typeface="Euphemia"/>
                <a:cs typeface="Arial" panose="020B0604020202020204" pitchFamily="34" charset="0"/>
              </a:rPr>
              <a:t>None </a:t>
            </a:r>
            <a:endParaRPr lang="en-US" sz="1200" b="1" dirty="0">
              <a:latin typeface="Euphemia"/>
              <a:cs typeface="Arial" panose="020B0604020202020204" pitchFamily="34" charset="0"/>
            </a:endParaRPr>
          </a:p>
        </p:txBody>
      </p:sp>
      <p:sp>
        <p:nvSpPr>
          <p:cNvPr id="134148" name="Slide Number Placeholder 3">
            <a:extLst>
              <a:ext uri="{FF2B5EF4-FFF2-40B4-BE49-F238E27FC236}">
                <a16:creationId xmlns:a16="http://schemas.microsoft.com/office/drawing/2014/main" id="{9BEB820F-42FA-035C-276E-CD9CA3FD607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w Cen MT" panose="020B0602020104020603" pitchFamily="34" charset="0"/>
              </a:defRPr>
            </a:lvl1pPr>
            <a:lvl2pPr marL="752475" indent="-288925">
              <a:defRPr>
                <a:solidFill>
                  <a:schemeClr val="tx1"/>
                </a:solidFill>
                <a:latin typeface="Tw Cen MT" panose="020B0602020104020603" pitchFamily="34" charset="0"/>
              </a:defRPr>
            </a:lvl2pPr>
            <a:lvl3pPr marL="1157288" indent="-230188">
              <a:defRPr>
                <a:solidFill>
                  <a:schemeClr val="tx1"/>
                </a:solidFill>
                <a:latin typeface="Tw Cen MT" panose="020B0602020104020603" pitchFamily="34" charset="0"/>
              </a:defRPr>
            </a:lvl3pPr>
            <a:lvl4pPr marL="1620838" indent="-230188">
              <a:defRPr>
                <a:solidFill>
                  <a:schemeClr val="tx1"/>
                </a:solidFill>
                <a:latin typeface="Tw Cen MT" panose="020B0602020104020603" pitchFamily="34" charset="0"/>
              </a:defRPr>
            </a:lvl4pPr>
            <a:lvl5pPr marL="2084388" indent="-230188">
              <a:defRPr>
                <a:solidFill>
                  <a:schemeClr val="tx1"/>
                </a:solidFill>
                <a:latin typeface="Tw Cen MT" panose="020B0602020104020603" pitchFamily="34" charset="0"/>
              </a:defRPr>
            </a:lvl5pPr>
            <a:lvl6pPr marL="2541588" indent="-230188" eaLnBrk="0" fontAlgn="base" hangingPunct="0">
              <a:spcBef>
                <a:spcPct val="0"/>
              </a:spcBef>
              <a:spcAft>
                <a:spcPct val="0"/>
              </a:spcAft>
              <a:defRPr>
                <a:solidFill>
                  <a:schemeClr val="tx1"/>
                </a:solidFill>
                <a:latin typeface="Tw Cen MT" panose="020B0602020104020603" pitchFamily="34" charset="0"/>
              </a:defRPr>
            </a:lvl6pPr>
            <a:lvl7pPr marL="2998788" indent="-230188" eaLnBrk="0" fontAlgn="base" hangingPunct="0">
              <a:spcBef>
                <a:spcPct val="0"/>
              </a:spcBef>
              <a:spcAft>
                <a:spcPct val="0"/>
              </a:spcAft>
              <a:defRPr>
                <a:solidFill>
                  <a:schemeClr val="tx1"/>
                </a:solidFill>
                <a:latin typeface="Tw Cen MT" panose="020B0602020104020603" pitchFamily="34" charset="0"/>
              </a:defRPr>
            </a:lvl7pPr>
            <a:lvl8pPr marL="3455988" indent="-230188" eaLnBrk="0" fontAlgn="base" hangingPunct="0">
              <a:spcBef>
                <a:spcPct val="0"/>
              </a:spcBef>
              <a:spcAft>
                <a:spcPct val="0"/>
              </a:spcAft>
              <a:defRPr>
                <a:solidFill>
                  <a:schemeClr val="tx1"/>
                </a:solidFill>
                <a:latin typeface="Tw Cen MT" panose="020B0602020104020603" pitchFamily="34" charset="0"/>
              </a:defRPr>
            </a:lvl8pPr>
            <a:lvl9pPr marL="3913188" indent="-230188" eaLnBrk="0" fontAlgn="base" hangingPunct="0">
              <a:spcBef>
                <a:spcPct val="0"/>
              </a:spcBef>
              <a:spcAft>
                <a:spcPct val="0"/>
              </a:spcAft>
              <a:defRPr>
                <a:solidFill>
                  <a:schemeClr val="tx1"/>
                </a:solidFill>
                <a:latin typeface="Tw Cen MT" panose="020B0602020104020603" pitchFamily="34" charset="0"/>
              </a:defRPr>
            </a:lvl9pPr>
          </a:lstStyle>
          <a:p>
            <a:fld id="{1BD06214-E092-418E-8973-A0D284711E4C}" type="slidenum">
              <a:rPr lang="en-US" altLang="en-US">
                <a:latin typeface="Times New Roman" panose="02020603050405020304" pitchFamily="18" charset="0"/>
                <a:cs typeface="Arial" panose="020B0604020202020204" pitchFamily="34" charset="0"/>
              </a:rPr>
              <a:pPr/>
              <a:t>55</a:t>
            </a:fld>
            <a:endParaRPr lang="en-US" altLang="en-US">
              <a:latin typeface="Times New Roman" panose="02020603050405020304" pitchFamily="18" charset="0"/>
              <a:cs typeface="Arial" panose="020B0604020202020204" pitchFamily="34" charset="0"/>
            </a:endParaRPr>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2" name="Slide Image Placeholder 1">
            <a:extLst>
              <a:ext uri="{FF2B5EF4-FFF2-40B4-BE49-F238E27FC236}">
                <a16:creationId xmlns:a16="http://schemas.microsoft.com/office/drawing/2014/main" id="{3630210F-38D2-C3C7-8918-37B7164444FD}"/>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96611" name="Notes Placeholder 2">
            <a:extLst>
              <a:ext uri="{FF2B5EF4-FFF2-40B4-BE49-F238E27FC236}">
                <a16:creationId xmlns:a16="http://schemas.microsoft.com/office/drawing/2014/main" id="{DF768C45-DE5E-3B0C-C829-5C8DDB28A4B1}"/>
              </a:ext>
            </a:extLst>
          </p:cNvPr>
          <p:cNvSpPr>
            <a:spLocks noGrp="1"/>
          </p:cNvSpPr>
          <p:nvPr>
            <p:ph type="body" idx="1"/>
          </p:nvPr>
        </p:nvSpPr>
        <p:spPr bwMode="auto">
          <a:xfrm>
            <a:off x="436563" y="4240213"/>
            <a:ext cx="6261100" cy="4678362"/>
          </a:xfrm>
        </p:spPr>
        <p:txBody>
          <a:bodyPr wrap="square" numCol="1" anchor="t" anchorCtr="0" compatLnSpc="1">
            <a:prstTxWarp prst="textNoShape">
              <a:avLst/>
            </a:prstTxWarp>
          </a:bodyPr>
          <a:lstStyle/>
          <a:p>
            <a:pPr eaLnBrk="1" fontAlgn="auto" hangingPunct="1">
              <a:spcBef>
                <a:spcPts val="600"/>
              </a:spcBef>
              <a:spcAft>
                <a:spcPts val="0"/>
              </a:spcAft>
              <a:tabLst>
                <a:tab pos="238454" algn="l"/>
              </a:tabLst>
              <a:defRPr/>
            </a:pPr>
            <a:r>
              <a:rPr lang="en-US" altLang="en-US" sz="1400" b="1" u="sng" dirty="0">
                <a:solidFill>
                  <a:srgbClr val="514843"/>
                </a:solidFill>
                <a:latin typeface="+mn-lt"/>
                <a:cs typeface="Arial" panose="020B0604020202020204" pitchFamily="34" charset="0"/>
              </a:rPr>
              <a:t>Instructor Instructions</a:t>
            </a:r>
          </a:p>
          <a:p>
            <a:pPr marL="182880" indent="-182880" eaLnBrk="1" fontAlgn="auto" hangingPunct="1">
              <a:spcBef>
                <a:spcPts val="600"/>
              </a:spcBef>
              <a:spcAft>
                <a:spcPts val="0"/>
              </a:spcAft>
              <a:buFont typeface="Arial" panose="020B0604020202020204" pitchFamily="34" charset="0"/>
              <a:buChar char="•"/>
              <a:tabLst>
                <a:tab pos="238454" algn="l"/>
              </a:tabLst>
              <a:defRPr/>
            </a:pPr>
            <a:r>
              <a:rPr lang="en-US" altLang="en-US" sz="1400" dirty="0">
                <a:solidFill>
                  <a:srgbClr val="514843"/>
                </a:solidFill>
                <a:latin typeface="+mn-lt"/>
                <a:cs typeface="Arial" panose="020B0604020202020204" pitchFamily="34" charset="0"/>
              </a:rPr>
              <a:t>Display slide and discuss</a:t>
            </a:r>
            <a:r>
              <a:rPr lang="en-US" altLang="en-US" sz="1400" dirty="0">
                <a:latin typeface="+mn-lt"/>
                <a:cs typeface="Arial" panose="020B0604020202020204" pitchFamily="34" charset="0"/>
              </a:rPr>
              <a:t>.</a:t>
            </a:r>
          </a:p>
          <a:p>
            <a:pPr eaLnBrk="1" fontAlgn="auto" hangingPunct="1">
              <a:spcBef>
                <a:spcPts val="605"/>
              </a:spcBef>
              <a:spcAft>
                <a:spcPts val="0"/>
              </a:spcAft>
              <a:tabLst>
                <a:tab pos="238454" algn="l"/>
              </a:tabLst>
              <a:defRPr/>
            </a:pPr>
            <a:r>
              <a:rPr lang="en-US" altLang="en-US" sz="1400" b="1" u="sng" dirty="0">
                <a:solidFill>
                  <a:srgbClr val="514843"/>
                </a:solidFill>
                <a:latin typeface="+mn-lt"/>
                <a:cs typeface="Arial" panose="020B0604020202020204" pitchFamily="34" charset="0"/>
              </a:rPr>
              <a:t>Instructor to Say/Paraphrase</a:t>
            </a:r>
          </a:p>
          <a:p>
            <a:pPr marL="173782" indent="-173782" eaLnBrk="1" hangingPunct="1">
              <a:spcBef>
                <a:spcPct val="0"/>
              </a:spcBef>
              <a:spcAft>
                <a:spcPts val="608"/>
              </a:spcAft>
              <a:buFont typeface="Arial" panose="020B0604020202020204" pitchFamily="34" charset="0"/>
              <a:buChar char="•"/>
              <a:defRPr/>
            </a:pPr>
            <a:r>
              <a:rPr lang="en-US" altLang="en-US" sz="1400" dirty="0">
                <a:latin typeface="Arial" panose="020B0604020202020204" pitchFamily="34" charset="0"/>
              </a:rPr>
              <a:t>So we’ve talked about message-oriented outlines and how we turn them into strong written drafts through coherent and unified paragraphs, and then draft charge paragraphs and headings that will highlight our main points that address the objectives of the analysis.</a:t>
            </a:r>
          </a:p>
          <a:p>
            <a:pPr marL="173782" indent="-173782" eaLnBrk="1" hangingPunct="1">
              <a:spcBef>
                <a:spcPct val="0"/>
              </a:spcBef>
              <a:spcAft>
                <a:spcPts val="608"/>
              </a:spcAft>
              <a:buFont typeface="Arial" panose="020B0604020202020204" pitchFamily="34" charset="0"/>
              <a:buChar char="•"/>
              <a:defRPr/>
            </a:pPr>
            <a:r>
              <a:rPr lang="en-US" altLang="en-US" sz="1400" dirty="0">
                <a:latin typeface="Arial" panose="020B0604020202020204" pitchFamily="34" charset="0"/>
              </a:rPr>
              <a:t>In this last part of this Module, we’re going to turn to the sentences that make up the paragraphs:</a:t>
            </a:r>
          </a:p>
          <a:p>
            <a:pPr marL="630982" lvl="1" indent="-173782" eaLnBrk="1" hangingPunct="1">
              <a:spcBef>
                <a:spcPct val="0"/>
              </a:spcBef>
              <a:spcAft>
                <a:spcPts val="608"/>
              </a:spcAft>
              <a:buFont typeface="Arial" panose="020B0604020202020204" pitchFamily="34" charset="0"/>
              <a:buChar char="•"/>
              <a:defRPr/>
            </a:pPr>
            <a:r>
              <a:rPr lang="en-US" altLang="en-US" sz="1400" dirty="0">
                <a:latin typeface="Arial" panose="020B0604020202020204" pitchFamily="34" charset="0"/>
              </a:rPr>
              <a:t>How to structure easily understandable sentences, </a:t>
            </a:r>
          </a:p>
          <a:p>
            <a:pPr marL="630982" lvl="1" indent="-173782" eaLnBrk="1" hangingPunct="1">
              <a:spcBef>
                <a:spcPct val="0"/>
              </a:spcBef>
              <a:spcAft>
                <a:spcPts val="608"/>
              </a:spcAft>
              <a:buFont typeface="Arial" panose="020B0604020202020204" pitchFamily="34" charset="0"/>
              <a:buChar char="•"/>
              <a:defRPr/>
            </a:pPr>
            <a:r>
              <a:rPr lang="en-US" altLang="en-US" sz="1400" dirty="0">
                <a:latin typeface="Arial" panose="020B0604020202020204" pitchFamily="34" charset="0"/>
              </a:rPr>
              <a:t>be concise</a:t>
            </a:r>
          </a:p>
          <a:p>
            <a:pPr marL="630982" lvl="1" indent="-173782" eaLnBrk="1" hangingPunct="1">
              <a:spcBef>
                <a:spcPct val="0"/>
              </a:spcBef>
              <a:spcAft>
                <a:spcPts val="608"/>
              </a:spcAft>
              <a:buFont typeface="Arial" panose="020B0604020202020204" pitchFamily="34" charset="0"/>
              <a:buChar char="•"/>
              <a:defRPr/>
            </a:pPr>
            <a:r>
              <a:rPr lang="en-US" altLang="en-US" sz="1400" dirty="0">
                <a:latin typeface="Arial" panose="020B0604020202020204" pitchFamily="34" charset="0"/>
              </a:rPr>
              <a:t>and use active voice.</a:t>
            </a:r>
          </a:p>
          <a:p>
            <a:pPr marL="173782" indent="-173782" eaLnBrk="1" hangingPunct="1">
              <a:spcBef>
                <a:spcPct val="0"/>
              </a:spcBef>
              <a:spcAft>
                <a:spcPts val="608"/>
              </a:spcAft>
              <a:buFont typeface="Arial" panose="020B0604020202020204" pitchFamily="34" charset="0"/>
              <a:buChar char="•"/>
              <a:defRPr/>
            </a:pPr>
            <a:r>
              <a:rPr lang="en-US" altLang="en-US" sz="1400" dirty="0">
                <a:latin typeface="Arial" panose="020B0604020202020204" pitchFamily="34" charset="0"/>
              </a:rPr>
              <a:t>Let’s start with an interesting quote than I think sums things up (read quote for emphasis)</a:t>
            </a:r>
          </a:p>
          <a:p>
            <a:pPr marL="173782" indent="-173782" eaLnBrk="1" hangingPunct="1">
              <a:spcBef>
                <a:spcPct val="0"/>
              </a:spcBef>
              <a:spcAft>
                <a:spcPts val="608"/>
              </a:spcAft>
              <a:buFont typeface="Arial" panose="020B0604020202020204" pitchFamily="34" charset="0"/>
              <a:buChar char="•"/>
              <a:defRPr/>
            </a:pPr>
            <a:r>
              <a:rPr lang="en-US" altLang="en-US" sz="1400" dirty="0">
                <a:latin typeface="Arial" panose="020B0604020202020204" pitchFamily="34" charset="0"/>
              </a:rPr>
              <a:t>Complex sentences with multiple thought, passive voice, and wordiness can make writing difficult to understand.</a:t>
            </a:r>
          </a:p>
          <a:p>
            <a:pPr marL="173782" indent="-173782" eaLnBrk="1" hangingPunct="1">
              <a:spcBef>
                <a:spcPct val="0"/>
              </a:spcBef>
              <a:spcAft>
                <a:spcPts val="608"/>
              </a:spcAft>
              <a:buFont typeface="Arial" panose="020B0604020202020204" pitchFamily="34" charset="0"/>
              <a:buChar char="•"/>
              <a:defRPr/>
            </a:pPr>
            <a:endParaRPr lang="en-US" altLang="en-US" sz="1400" dirty="0">
              <a:latin typeface="Arial" panose="020B0604020202020204" pitchFamily="34" charset="0"/>
            </a:endParaRPr>
          </a:p>
          <a:p>
            <a:pPr eaLnBrk="1" hangingPunct="1">
              <a:spcBef>
                <a:spcPct val="0"/>
              </a:spcBef>
              <a:spcAft>
                <a:spcPts val="608"/>
              </a:spcAft>
              <a:buFont typeface="Arial" panose="020B0604020202020204" pitchFamily="34" charset="0"/>
              <a:buNone/>
              <a:defRPr/>
            </a:pPr>
            <a:r>
              <a:rPr lang="en-US" altLang="en-US" sz="1400" b="1" u="sng" dirty="0">
                <a:latin typeface="Arial" panose="020B0604020202020204" pitchFamily="34" charset="0"/>
              </a:rPr>
              <a:t>Supplemental Information</a:t>
            </a:r>
          </a:p>
          <a:p>
            <a:pPr eaLnBrk="1" hangingPunct="1">
              <a:spcBef>
                <a:spcPct val="0"/>
              </a:spcBef>
              <a:spcAft>
                <a:spcPts val="608"/>
              </a:spcAft>
              <a:buFont typeface="Arial" panose="020B0604020202020204" pitchFamily="34" charset="0"/>
              <a:buNone/>
              <a:defRPr/>
            </a:pPr>
            <a:r>
              <a:rPr lang="en-US" altLang="en-US" sz="1400" dirty="0">
                <a:latin typeface="Arial" panose="020B0604020202020204" pitchFamily="34" charset="0"/>
              </a:rPr>
              <a:t>None</a:t>
            </a:r>
          </a:p>
        </p:txBody>
      </p:sp>
      <p:sp>
        <p:nvSpPr>
          <p:cNvPr id="138244" name="Slide Number Placeholder 3">
            <a:extLst>
              <a:ext uri="{FF2B5EF4-FFF2-40B4-BE49-F238E27FC236}">
                <a16:creationId xmlns:a16="http://schemas.microsoft.com/office/drawing/2014/main" id="{93A2C548-1153-24B1-0FD1-2D8E686F0619}"/>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1388">
              <a:defRPr>
                <a:solidFill>
                  <a:schemeClr val="tx1"/>
                </a:solidFill>
                <a:latin typeface="Tw Cen MT" panose="020B0602020104020603" pitchFamily="34" charset="0"/>
              </a:defRPr>
            </a:lvl1pPr>
            <a:lvl2pPr marL="752475" indent="-288925" defTabSz="941388">
              <a:defRPr>
                <a:solidFill>
                  <a:schemeClr val="tx1"/>
                </a:solidFill>
                <a:latin typeface="Tw Cen MT" panose="020B0602020104020603" pitchFamily="34" charset="0"/>
              </a:defRPr>
            </a:lvl2pPr>
            <a:lvl3pPr marL="1157288" indent="-230188" defTabSz="941388">
              <a:defRPr>
                <a:solidFill>
                  <a:schemeClr val="tx1"/>
                </a:solidFill>
                <a:latin typeface="Tw Cen MT" panose="020B0602020104020603" pitchFamily="34" charset="0"/>
              </a:defRPr>
            </a:lvl3pPr>
            <a:lvl4pPr marL="1620838" indent="-230188" defTabSz="941388">
              <a:defRPr>
                <a:solidFill>
                  <a:schemeClr val="tx1"/>
                </a:solidFill>
                <a:latin typeface="Tw Cen MT" panose="020B0602020104020603" pitchFamily="34" charset="0"/>
              </a:defRPr>
            </a:lvl4pPr>
            <a:lvl5pPr marL="2084388" indent="-230188" defTabSz="941388">
              <a:defRPr>
                <a:solidFill>
                  <a:schemeClr val="tx1"/>
                </a:solidFill>
                <a:latin typeface="Tw Cen MT" panose="020B0602020104020603" pitchFamily="34" charset="0"/>
              </a:defRPr>
            </a:lvl5pPr>
            <a:lvl6pPr marL="2541588" indent="-230188" defTabSz="941388" eaLnBrk="0" fontAlgn="base" hangingPunct="0">
              <a:spcBef>
                <a:spcPct val="0"/>
              </a:spcBef>
              <a:spcAft>
                <a:spcPct val="0"/>
              </a:spcAft>
              <a:defRPr>
                <a:solidFill>
                  <a:schemeClr val="tx1"/>
                </a:solidFill>
                <a:latin typeface="Tw Cen MT" panose="020B0602020104020603" pitchFamily="34" charset="0"/>
              </a:defRPr>
            </a:lvl6pPr>
            <a:lvl7pPr marL="2998788" indent="-230188" defTabSz="941388" eaLnBrk="0" fontAlgn="base" hangingPunct="0">
              <a:spcBef>
                <a:spcPct val="0"/>
              </a:spcBef>
              <a:spcAft>
                <a:spcPct val="0"/>
              </a:spcAft>
              <a:defRPr>
                <a:solidFill>
                  <a:schemeClr val="tx1"/>
                </a:solidFill>
                <a:latin typeface="Tw Cen MT" panose="020B0602020104020603" pitchFamily="34" charset="0"/>
              </a:defRPr>
            </a:lvl7pPr>
            <a:lvl8pPr marL="3455988" indent="-230188" defTabSz="941388" eaLnBrk="0" fontAlgn="base" hangingPunct="0">
              <a:spcBef>
                <a:spcPct val="0"/>
              </a:spcBef>
              <a:spcAft>
                <a:spcPct val="0"/>
              </a:spcAft>
              <a:defRPr>
                <a:solidFill>
                  <a:schemeClr val="tx1"/>
                </a:solidFill>
                <a:latin typeface="Tw Cen MT" panose="020B0602020104020603" pitchFamily="34" charset="0"/>
              </a:defRPr>
            </a:lvl8pPr>
            <a:lvl9pPr marL="3913188" indent="-230188" defTabSz="941388" eaLnBrk="0" fontAlgn="base" hangingPunct="0">
              <a:spcBef>
                <a:spcPct val="0"/>
              </a:spcBef>
              <a:spcAft>
                <a:spcPct val="0"/>
              </a:spcAft>
              <a:defRPr>
                <a:solidFill>
                  <a:schemeClr val="tx1"/>
                </a:solidFill>
                <a:latin typeface="Tw Cen MT" panose="020B0602020104020603" pitchFamily="34" charset="0"/>
              </a:defRPr>
            </a:lvl9pPr>
          </a:lstStyle>
          <a:p>
            <a:fld id="{D5C56F6D-0D6C-4CC2-AD04-CAD7B20D2D8D}" type="slidenum">
              <a:rPr lang="en-US" altLang="en-US">
                <a:solidFill>
                  <a:srgbClr val="000000"/>
                </a:solidFill>
                <a:latin typeface="Arial" panose="020B0604020202020204" pitchFamily="34" charset="0"/>
                <a:cs typeface="Arial" panose="020B0604020202020204" pitchFamily="34" charset="0"/>
              </a:rPr>
              <a:pPr/>
              <a:t>56</a:t>
            </a:fld>
            <a:endParaRPr lang="en-US" altLang="en-US">
              <a:solidFill>
                <a:srgbClr val="000000"/>
              </a:solidFill>
              <a:latin typeface="Arial" panose="020B0604020202020204" pitchFamily="34" charset="0"/>
              <a:cs typeface="Arial" panose="020B0604020202020204" pitchFamily="34" charset="0"/>
            </a:endParaRPr>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290" name="Slide Image Placeholder 1">
            <a:extLst>
              <a:ext uri="{FF2B5EF4-FFF2-40B4-BE49-F238E27FC236}">
                <a16:creationId xmlns:a16="http://schemas.microsoft.com/office/drawing/2014/main" id="{428F8093-570C-761E-CEE8-62600E23655C}"/>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a:extLst>
              <a:ext uri="{FF2B5EF4-FFF2-40B4-BE49-F238E27FC236}">
                <a16:creationId xmlns:a16="http://schemas.microsoft.com/office/drawing/2014/main" id="{DBB06322-C464-E94C-5904-B10D5F8D7E6E}"/>
              </a:ext>
            </a:extLst>
          </p:cNvPr>
          <p:cNvSpPr>
            <a:spLocks noGrp="1"/>
          </p:cNvSpPr>
          <p:nvPr>
            <p:ph type="body" idx="1"/>
          </p:nvPr>
        </p:nvSpPr>
        <p:spPr>
          <a:xfrm>
            <a:off x="404813" y="4240213"/>
            <a:ext cx="6292850" cy="4678362"/>
          </a:xfrm>
        </p:spPr>
        <p:txBody>
          <a:bodyPr/>
          <a:lstStyle/>
          <a:p>
            <a:pPr eaLnBrk="1" fontAlgn="auto" hangingPunct="1">
              <a:spcBef>
                <a:spcPts val="600"/>
              </a:spcBef>
              <a:spcAft>
                <a:spcPts val="0"/>
              </a:spcAft>
              <a:tabLst>
                <a:tab pos="238454" algn="l"/>
              </a:tabLst>
              <a:defRPr/>
            </a:pPr>
            <a:r>
              <a:rPr lang="en-US" altLang="en-US" sz="1400" b="1" u="sng" dirty="0">
                <a:solidFill>
                  <a:srgbClr val="514843"/>
                </a:solidFill>
                <a:latin typeface="+mn-lt"/>
                <a:cs typeface="Arial" panose="020B0604020202020204" pitchFamily="34" charset="0"/>
              </a:rPr>
              <a:t>Instructor Instructions</a:t>
            </a:r>
          </a:p>
          <a:p>
            <a:pPr marL="182880" indent="-182880" eaLnBrk="1" fontAlgn="auto" hangingPunct="1">
              <a:spcBef>
                <a:spcPts val="600"/>
              </a:spcBef>
              <a:spcAft>
                <a:spcPts val="0"/>
              </a:spcAft>
              <a:buFont typeface="Arial" panose="020B0604020202020204" pitchFamily="34" charset="0"/>
              <a:buChar char="•"/>
              <a:tabLst>
                <a:tab pos="238454" algn="l"/>
              </a:tabLst>
              <a:defRPr/>
            </a:pPr>
            <a:r>
              <a:rPr lang="en-US" altLang="en-US" sz="1400" dirty="0">
                <a:solidFill>
                  <a:srgbClr val="514843"/>
                </a:solidFill>
                <a:latin typeface="+mn-lt"/>
                <a:cs typeface="Arial" panose="020B0604020202020204" pitchFamily="34" charset="0"/>
              </a:rPr>
              <a:t>Display slide and discuss</a:t>
            </a:r>
            <a:r>
              <a:rPr lang="en-US" altLang="en-US" sz="1400" dirty="0">
                <a:latin typeface="+mn-lt"/>
                <a:cs typeface="Arial" panose="020B0604020202020204" pitchFamily="34" charset="0"/>
              </a:rPr>
              <a:t>.</a:t>
            </a:r>
          </a:p>
          <a:p>
            <a:pPr eaLnBrk="1" fontAlgn="auto" hangingPunct="1">
              <a:spcBef>
                <a:spcPts val="605"/>
              </a:spcBef>
              <a:spcAft>
                <a:spcPts val="0"/>
              </a:spcAft>
              <a:tabLst>
                <a:tab pos="238454" algn="l"/>
              </a:tabLst>
              <a:defRPr/>
            </a:pPr>
            <a:r>
              <a:rPr lang="en-US" altLang="en-US" sz="1400" b="1" u="sng" dirty="0">
                <a:solidFill>
                  <a:srgbClr val="514843"/>
                </a:solidFill>
                <a:latin typeface="+mn-lt"/>
                <a:cs typeface="Arial" panose="020B0604020202020204" pitchFamily="34" charset="0"/>
              </a:rPr>
              <a:t>Instructor to Say/Paraphrase</a:t>
            </a:r>
          </a:p>
          <a:p>
            <a:pPr marL="173782" indent="-173782" eaLnBrk="1" hangingPunct="1">
              <a:spcBef>
                <a:spcPct val="0"/>
              </a:spcBef>
              <a:spcAft>
                <a:spcPts val="608"/>
              </a:spcAft>
              <a:buFont typeface="Arial" panose="020B0604020202020204" pitchFamily="34" charset="0"/>
              <a:buChar char="•"/>
              <a:defRPr/>
            </a:pPr>
            <a:r>
              <a:rPr lang="en-US" altLang="en-US" sz="1400" dirty="0">
                <a:latin typeface="Arial" panose="020B0604020202020204" pitchFamily="34" charset="0"/>
              </a:rPr>
              <a:t>We’re going to talk about 4 techniques for writing quality sentences with some quick examples to discuss.</a:t>
            </a:r>
          </a:p>
          <a:p>
            <a:pPr marL="173782" indent="-173782" eaLnBrk="1" hangingPunct="1">
              <a:spcBef>
                <a:spcPct val="0"/>
              </a:spcBef>
              <a:spcAft>
                <a:spcPts val="608"/>
              </a:spcAft>
              <a:buFont typeface="Arial" panose="020B0604020202020204" pitchFamily="34" charset="0"/>
              <a:buChar char="•"/>
              <a:defRPr/>
            </a:pPr>
            <a:r>
              <a:rPr lang="en-US" altLang="en-US" sz="1400" dirty="0">
                <a:latin typeface="Arial" panose="020B0604020202020204" pitchFamily="34" charset="0"/>
              </a:rPr>
              <a:t>We’re going to move through these fairly quickly, but I encourage you to read back through these and the examples for reference next time you start to draft a letter, issue brief, or report. </a:t>
            </a:r>
          </a:p>
          <a:p>
            <a:pPr marL="173782" indent="-173782" eaLnBrk="1" hangingPunct="1">
              <a:spcBef>
                <a:spcPct val="0"/>
              </a:spcBef>
              <a:spcAft>
                <a:spcPts val="608"/>
              </a:spcAft>
              <a:buFont typeface="Arial" panose="020B0604020202020204" pitchFamily="34" charset="0"/>
              <a:buChar char="•"/>
              <a:defRPr/>
            </a:pPr>
            <a:r>
              <a:rPr lang="en-US" altLang="en-US" sz="1400" dirty="0">
                <a:latin typeface="Arial" panose="020B0604020202020204" pitchFamily="34" charset="0"/>
              </a:rPr>
              <a:t>All of these things seem to be problems a lot of times in government writing.</a:t>
            </a:r>
          </a:p>
          <a:p>
            <a:pPr marL="173782" indent="-173782" eaLnBrk="1" hangingPunct="1">
              <a:spcBef>
                <a:spcPct val="0"/>
              </a:spcBef>
              <a:spcAft>
                <a:spcPts val="608"/>
              </a:spcAft>
              <a:buFont typeface="Arial" panose="020B0604020202020204" pitchFamily="34" charset="0"/>
              <a:buChar char="•"/>
              <a:defRPr/>
            </a:pPr>
            <a:endParaRPr lang="en-US" sz="1400" dirty="0">
              <a:latin typeface="Arial" panose="020B0604020202020204" pitchFamily="34" charset="0"/>
              <a:cs typeface="Arial" panose="020B0604020202020204" pitchFamily="34" charset="0"/>
            </a:endParaRPr>
          </a:p>
          <a:p>
            <a:pPr eaLnBrk="1" hangingPunct="1">
              <a:spcBef>
                <a:spcPct val="0"/>
              </a:spcBef>
              <a:spcAft>
                <a:spcPts val="608"/>
              </a:spcAft>
              <a:buFont typeface="Arial" panose="020B0604020202020204" pitchFamily="34" charset="0"/>
              <a:buNone/>
              <a:defRPr/>
            </a:pPr>
            <a:r>
              <a:rPr lang="en-US" sz="1400" b="1" u="sng" dirty="0">
                <a:latin typeface="Arial" panose="020B0604020202020204" pitchFamily="34" charset="0"/>
                <a:cs typeface="Arial" panose="020B0604020202020204" pitchFamily="34" charset="0"/>
              </a:rPr>
              <a:t>Supplemental Materials</a:t>
            </a:r>
          </a:p>
          <a:p>
            <a:pPr eaLnBrk="1" hangingPunct="1">
              <a:spcBef>
                <a:spcPct val="0"/>
              </a:spcBef>
              <a:spcAft>
                <a:spcPts val="608"/>
              </a:spcAft>
              <a:buFont typeface="Arial" panose="020B0604020202020204" pitchFamily="34" charset="0"/>
              <a:buNone/>
              <a:defRPr/>
            </a:pPr>
            <a:r>
              <a:rPr lang="en-US" sz="1400" dirty="0">
                <a:latin typeface="Arial" panose="020B0604020202020204" pitchFamily="34" charset="0"/>
                <a:cs typeface="Arial" panose="020B0604020202020204" pitchFamily="34" charset="0"/>
              </a:rPr>
              <a:t>None</a:t>
            </a:r>
          </a:p>
        </p:txBody>
      </p:sp>
      <p:sp>
        <p:nvSpPr>
          <p:cNvPr id="140292" name="Slide Number Placeholder 3">
            <a:extLst>
              <a:ext uri="{FF2B5EF4-FFF2-40B4-BE49-F238E27FC236}">
                <a16:creationId xmlns:a16="http://schemas.microsoft.com/office/drawing/2014/main" id="{DF58E0F1-CB9B-14CC-4AD7-1F3D5832F747}"/>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w Cen MT" panose="020B0602020104020603" pitchFamily="34" charset="0"/>
              </a:defRPr>
            </a:lvl1pPr>
            <a:lvl2pPr marL="752475" indent="-288925">
              <a:defRPr>
                <a:solidFill>
                  <a:schemeClr val="tx1"/>
                </a:solidFill>
                <a:latin typeface="Tw Cen MT" panose="020B0602020104020603" pitchFamily="34" charset="0"/>
              </a:defRPr>
            </a:lvl2pPr>
            <a:lvl3pPr marL="1157288" indent="-230188">
              <a:defRPr>
                <a:solidFill>
                  <a:schemeClr val="tx1"/>
                </a:solidFill>
                <a:latin typeface="Tw Cen MT" panose="020B0602020104020603" pitchFamily="34" charset="0"/>
              </a:defRPr>
            </a:lvl3pPr>
            <a:lvl4pPr marL="1620838" indent="-230188">
              <a:defRPr>
                <a:solidFill>
                  <a:schemeClr val="tx1"/>
                </a:solidFill>
                <a:latin typeface="Tw Cen MT" panose="020B0602020104020603" pitchFamily="34" charset="0"/>
              </a:defRPr>
            </a:lvl4pPr>
            <a:lvl5pPr marL="2084388" indent="-230188">
              <a:defRPr>
                <a:solidFill>
                  <a:schemeClr val="tx1"/>
                </a:solidFill>
                <a:latin typeface="Tw Cen MT" panose="020B0602020104020603" pitchFamily="34" charset="0"/>
              </a:defRPr>
            </a:lvl5pPr>
            <a:lvl6pPr marL="2541588" indent="-230188" eaLnBrk="0" fontAlgn="base" hangingPunct="0">
              <a:spcBef>
                <a:spcPct val="0"/>
              </a:spcBef>
              <a:spcAft>
                <a:spcPct val="0"/>
              </a:spcAft>
              <a:defRPr>
                <a:solidFill>
                  <a:schemeClr val="tx1"/>
                </a:solidFill>
                <a:latin typeface="Tw Cen MT" panose="020B0602020104020603" pitchFamily="34" charset="0"/>
              </a:defRPr>
            </a:lvl6pPr>
            <a:lvl7pPr marL="2998788" indent="-230188" eaLnBrk="0" fontAlgn="base" hangingPunct="0">
              <a:spcBef>
                <a:spcPct val="0"/>
              </a:spcBef>
              <a:spcAft>
                <a:spcPct val="0"/>
              </a:spcAft>
              <a:defRPr>
                <a:solidFill>
                  <a:schemeClr val="tx1"/>
                </a:solidFill>
                <a:latin typeface="Tw Cen MT" panose="020B0602020104020603" pitchFamily="34" charset="0"/>
              </a:defRPr>
            </a:lvl7pPr>
            <a:lvl8pPr marL="3455988" indent="-230188" eaLnBrk="0" fontAlgn="base" hangingPunct="0">
              <a:spcBef>
                <a:spcPct val="0"/>
              </a:spcBef>
              <a:spcAft>
                <a:spcPct val="0"/>
              </a:spcAft>
              <a:defRPr>
                <a:solidFill>
                  <a:schemeClr val="tx1"/>
                </a:solidFill>
                <a:latin typeface="Tw Cen MT" panose="020B0602020104020603" pitchFamily="34" charset="0"/>
              </a:defRPr>
            </a:lvl8pPr>
            <a:lvl9pPr marL="3913188" indent="-230188" eaLnBrk="0" fontAlgn="base" hangingPunct="0">
              <a:spcBef>
                <a:spcPct val="0"/>
              </a:spcBef>
              <a:spcAft>
                <a:spcPct val="0"/>
              </a:spcAft>
              <a:defRPr>
                <a:solidFill>
                  <a:schemeClr val="tx1"/>
                </a:solidFill>
                <a:latin typeface="Tw Cen MT" panose="020B0602020104020603" pitchFamily="34" charset="0"/>
              </a:defRPr>
            </a:lvl9pPr>
          </a:lstStyle>
          <a:p>
            <a:fld id="{4B25DE1B-FEAD-4A68-B76B-A670F69CE69D}" type="slidenum">
              <a:rPr lang="en-US" altLang="en-US">
                <a:latin typeface="Times New Roman" panose="02020603050405020304" pitchFamily="18" charset="0"/>
                <a:cs typeface="Arial" panose="020B0604020202020204" pitchFamily="34" charset="0"/>
              </a:rPr>
              <a:pPr/>
              <a:t>57</a:t>
            </a:fld>
            <a:endParaRPr lang="en-US" altLang="en-US">
              <a:latin typeface="Times New Roman" panose="02020603050405020304" pitchFamily="18" charset="0"/>
              <a:cs typeface="Arial" panose="020B0604020202020204" pitchFamily="34" charset="0"/>
            </a:endParaRPr>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38" name="Slide Image Placeholder 1">
            <a:extLst>
              <a:ext uri="{FF2B5EF4-FFF2-40B4-BE49-F238E27FC236}">
                <a16:creationId xmlns:a16="http://schemas.microsoft.com/office/drawing/2014/main" id="{C55E6550-EC19-8FB5-83DF-B2CD1431F9FA}"/>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8131" name="Notes Placeholder 2">
            <a:extLst>
              <a:ext uri="{FF2B5EF4-FFF2-40B4-BE49-F238E27FC236}">
                <a16:creationId xmlns:a16="http://schemas.microsoft.com/office/drawing/2014/main" id="{5F7D6E05-0F51-EF5C-978C-DDA8BBCF47ED}"/>
              </a:ext>
            </a:extLst>
          </p:cNvPr>
          <p:cNvSpPr>
            <a:spLocks noGrp="1"/>
          </p:cNvSpPr>
          <p:nvPr>
            <p:ph type="body" idx="1"/>
          </p:nvPr>
        </p:nvSpPr>
        <p:spPr>
          <a:xfrm>
            <a:off x="404813" y="4252913"/>
            <a:ext cx="6292850" cy="4665662"/>
          </a:xfrm>
          <a:ln/>
        </p:spPr>
        <p:txBody>
          <a:bodyPr/>
          <a:lstStyle/>
          <a:p>
            <a:pPr eaLnBrk="1" fontAlgn="auto" hangingPunct="1">
              <a:spcBef>
                <a:spcPts val="600"/>
              </a:spcBef>
              <a:spcAft>
                <a:spcPts val="0"/>
              </a:spcAft>
              <a:tabLst>
                <a:tab pos="238454" algn="l"/>
              </a:tabLst>
              <a:defRPr/>
            </a:pPr>
            <a:r>
              <a:rPr lang="en-US" altLang="en-US" sz="1400" b="1" u="sng" dirty="0">
                <a:solidFill>
                  <a:srgbClr val="514843"/>
                </a:solidFill>
                <a:latin typeface="+mn-lt"/>
                <a:cs typeface="Arial" panose="020B0604020202020204" pitchFamily="34" charset="0"/>
              </a:rPr>
              <a:t>Instructor Instructions</a:t>
            </a:r>
          </a:p>
          <a:p>
            <a:pPr marL="182880" indent="-182880" eaLnBrk="1" fontAlgn="auto" hangingPunct="1">
              <a:spcBef>
                <a:spcPts val="600"/>
              </a:spcBef>
              <a:spcAft>
                <a:spcPts val="0"/>
              </a:spcAft>
              <a:buFont typeface="Arial" panose="020B0604020202020204" pitchFamily="34" charset="0"/>
              <a:buChar char="•"/>
              <a:tabLst>
                <a:tab pos="238454" algn="l"/>
              </a:tabLst>
              <a:defRPr/>
            </a:pPr>
            <a:r>
              <a:rPr lang="en-US" altLang="en-US" sz="1400" dirty="0">
                <a:solidFill>
                  <a:srgbClr val="514843"/>
                </a:solidFill>
                <a:latin typeface="+mn-lt"/>
                <a:cs typeface="Arial" panose="020B0604020202020204" pitchFamily="34" charset="0"/>
              </a:rPr>
              <a:t>Display slide and discuss</a:t>
            </a:r>
            <a:r>
              <a:rPr lang="en-US" altLang="en-US" sz="1400" dirty="0">
                <a:latin typeface="+mn-lt"/>
                <a:cs typeface="Arial" panose="020B0604020202020204" pitchFamily="34" charset="0"/>
              </a:rPr>
              <a:t>.</a:t>
            </a:r>
          </a:p>
          <a:p>
            <a:pPr eaLnBrk="1" fontAlgn="auto" hangingPunct="1">
              <a:spcBef>
                <a:spcPts val="605"/>
              </a:spcBef>
              <a:spcAft>
                <a:spcPts val="0"/>
              </a:spcAft>
              <a:tabLst>
                <a:tab pos="238454" algn="l"/>
              </a:tabLst>
              <a:defRPr/>
            </a:pPr>
            <a:r>
              <a:rPr lang="en-US" altLang="en-US" sz="1400" b="1" u="sng" dirty="0">
                <a:solidFill>
                  <a:srgbClr val="514843"/>
                </a:solidFill>
                <a:latin typeface="+mn-lt"/>
                <a:cs typeface="Arial" panose="020B0604020202020204" pitchFamily="34" charset="0"/>
              </a:rPr>
              <a:t>Instructor to Say/Paraphrase</a:t>
            </a:r>
          </a:p>
          <a:p>
            <a:pPr marL="347563" indent="-347563" eaLnBrk="1" fontAlgn="auto" hangingPunct="1">
              <a:spcBef>
                <a:spcPts val="0"/>
              </a:spcBef>
              <a:spcAft>
                <a:spcPts val="608"/>
              </a:spcAft>
              <a:buFont typeface="Arial" panose="020B0604020202020204" pitchFamily="34" charset="0"/>
              <a:buChar char="•"/>
              <a:defRPr/>
            </a:pPr>
            <a:r>
              <a:rPr lang="en-US" altLang="en-US" sz="1400" dirty="0">
                <a:latin typeface="Arial" panose="020B0604020202020204" pitchFamily="34" charset="0"/>
              </a:rPr>
              <a:t>This technique is based on the limitations of short-term memory, which readers rely on when reading. </a:t>
            </a:r>
          </a:p>
          <a:p>
            <a:pPr marL="347563" indent="-347563" eaLnBrk="1" fontAlgn="auto" hangingPunct="1">
              <a:spcBef>
                <a:spcPts val="0"/>
              </a:spcBef>
              <a:spcAft>
                <a:spcPts val="608"/>
              </a:spcAft>
              <a:buFont typeface="Arial" panose="020B0604020202020204" pitchFamily="34" charset="0"/>
              <a:buChar char="•"/>
              <a:defRPr/>
            </a:pPr>
            <a:r>
              <a:rPr lang="en-US" altLang="en-US" sz="1400" dirty="0">
                <a:latin typeface="Arial" panose="020B0604020202020204" pitchFamily="34" charset="0"/>
              </a:rPr>
              <a:t>If you write a sentence in which the subject is far from the verb or the verb far from the object, it may be a problem for the reader: By the time readers reach the verb, they may have forgotten the subject, and by the time they reach the object, they may have forgotten the verb.</a:t>
            </a:r>
            <a:r>
              <a:rPr lang="en-US" altLang="en-US" sz="1400" b="1" dirty="0">
                <a:latin typeface="Arial" panose="020B0604020202020204" pitchFamily="34" charset="0"/>
              </a:rPr>
              <a:t> </a:t>
            </a:r>
            <a:r>
              <a:rPr lang="en-US" altLang="en-US" sz="1400" dirty="0">
                <a:latin typeface="Arial" panose="020B0604020202020204" pitchFamily="34" charset="0"/>
              </a:rPr>
              <a:t>(this seems to happy a lot in government writing)</a:t>
            </a:r>
            <a:endParaRPr lang="en-US" altLang="en-US" sz="1400" b="1" dirty="0">
              <a:latin typeface="Arial" panose="020B0604020202020204" pitchFamily="34" charset="0"/>
            </a:endParaRPr>
          </a:p>
          <a:p>
            <a:pPr marL="347563" indent="-347563" eaLnBrk="1" fontAlgn="auto" hangingPunct="1">
              <a:spcBef>
                <a:spcPts val="0"/>
              </a:spcBef>
              <a:spcAft>
                <a:spcPts val="608"/>
              </a:spcAft>
              <a:buFont typeface="Arial" panose="020B0604020202020204" pitchFamily="34" charset="0"/>
              <a:buChar char="•"/>
              <a:defRPr/>
            </a:pPr>
            <a:r>
              <a:rPr lang="en-US" altLang="en-US" sz="1400" dirty="0">
                <a:latin typeface="Arial" panose="020B0604020202020204" pitchFamily="34" charset="0"/>
              </a:rPr>
              <a:t>Readers may have to reread the sentence when more than about seven words come between subject and verb or between verb and object.</a:t>
            </a:r>
          </a:p>
          <a:p>
            <a:pPr marL="347563" indent="-347563" eaLnBrk="1" fontAlgn="auto" hangingPunct="1">
              <a:spcBef>
                <a:spcPts val="0"/>
              </a:spcBef>
              <a:spcAft>
                <a:spcPts val="608"/>
              </a:spcAft>
              <a:buFont typeface="Arial" panose="020B0604020202020204" pitchFamily="34" charset="0"/>
              <a:buChar char="•"/>
              <a:defRPr/>
            </a:pPr>
            <a:r>
              <a:rPr lang="en-US" altLang="en-US" sz="1400" dirty="0">
                <a:latin typeface="Arial" panose="020B0604020202020204" pitchFamily="34" charset="0"/>
              </a:rPr>
              <a:t>If readers become lost or confused, they’ll usually stop reading.</a:t>
            </a:r>
          </a:p>
          <a:p>
            <a:pPr marL="347563" indent="-347563" eaLnBrk="1" fontAlgn="auto" hangingPunct="1">
              <a:spcBef>
                <a:spcPts val="0"/>
              </a:spcBef>
              <a:spcAft>
                <a:spcPts val="608"/>
              </a:spcAft>
              <a:buFont typeface="Arial" panose="020B0604020202020204" pitchFamily="34" charset="0"/>
              <a:buChar char="•"/>
              <a:defRPr/>
            </a:pPr>
            <a:endParaRPr lang="en-US" altLang="en-US" sz="1400" dirty="0">
              <a:latin typeface="Arial" panose="020B0604020202020204" pitchFamily="34" charset="0"/>
            </a:endParaRPr>
          </a:p>
          <a:p>
            <a:pPr eaLnBrk="1" fontAlgn="auto" hangingPunct="1">
              <a:spcBef>
                <a:spcPts val="0"/>
              </a:spcBef>
              <a:spcAft>
                <a:spcPts val="608"/>
              </a:spcAft>
              <a:buFont typeface="Arial" panose="020B0604020202020204" pitchFamily="34" charset="0"/>
              <a:buNone/>
              <a:defRPr/>
            </a:pPr>
            <a:r>
              <a:rPr lang="en-US" altLang="en-US" sz="1400" b="1" u="sng" dirty="0">
                <a:latin typeface="Arial" panose="020B0604020202020204" pitchFamily="34" charset="0"/>
              </a:rPr>
              <a:t>Supplemental Materials</a:t>
            </a:r>
          </a:p>
          <a:p>
            <a:pPr eaLnBrk="1" fontAlgn="auto" hangingPunct="1">
              <a:spcBef>
                <a:spcPts val="0"/>
              </a:spcBef>
              <a:spcAft>
                <a:spcPts val="608"/>
              </a:spcAft>
              <a:buFont typeface="Arial" panose="020B0604020202020204" pitchFamily="34" charset="0"/>
              <a:buNone/>
              <a:defRPr/>
            </a:pPr>
            <a:r>
              <a:rPr lang="en-US" altLang="en-US" sz="1400" dirty="0">
                <a:latin typeface="Arial" panose="020B0604020202020204" pitchFamily="34" charset="0"/>
              </a:rPr>
              <a:t>None</a:t>
            </a:r>
          </a:p>
        </p:txBody>
      </p:sp>
      <p:sp>
        <p:nvSpPr>
          <p:cNvPr id="142340" name="Slide Number Placeholder 3">
            <a:extLst>
              <a:ext uri="{FF2B5EF4-FFF2-40B4-BE49-F238E27FC236}">
                <a16:creationId xmlns:a16="http://schemas.microsoft.com/office/drawing/2014/main" id="{9468B75B-8B49-53DA-0DDD-0EB62A98129A}"/>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1388">
              <a:defRPr>
                <a:solidFill>
                  <a:schemeClr val="tx1"/>
                </a:solidFill>
                <a:latin typeface="Tw Cen MT" panose="020B0602020104020603" pitchFamily="34" charset="0"/>
              </a:defRPr>
            </a:lvl1pPr>
            <a:lvl2pPr marL="752475" indent="-288925" defTabSz="941388">
              <a:defRPr>
                <a:solidFill>
                  <a:schemeClr val="tx1"/>
                </a:solidFill>
                <a:latin typeface="Tw Cen MT" panose="020B0602020104020603" pitchFamily="34" charset="0"/>
              </a:defRPr>
            </a:lvl2pPr>
            <a:lvl3pPr marL="1157288" indent="-230188" defTabSz="941388">
              <a:defRPr>
                <a:solidFill>
                  <a:schemeClr val="tx1"/>
                </a:solidFill>
                <a:latin typeface="Tw Cen MT" panose="020B0602020104020603" pitchFamily="34" charset="0"/>
              </a:defRPr>
            </a:lvl3pPr>
            <a:lvl4pPr marL="1620838" indent="-230188" defTabSz="941388">
              <a:defRPr>
                <a:solidFill>
                  <a:schemeClr val="tx1"/>
                </a:solidFill>
                <a:latin typeface="Tw Cen MT" panose="020B0602020104020603" pitchFamily="34" charset="0"/>
              </a:defRPr>
            </a:lvl4pPr>
            <a:lvl5pPr marL="2084388" indent="-230188" defTabSz="941388">
              <a:defRPr>
                <a:solidFill>
                  <a:schemeClr val="tx1"/>
                </a:solidFill>
                <a:latin typeface="Tw Cen MT" panose="020B0602020104020603" pitchFamily="34" charset="0"/>
              </a:defRPr>
            </a:lvl5pPr>
            <a:lvl6pPr marL="2541588" indent="-230188" defTabSz="941388" eaLnBrk="0" fontAlgn="base" hangingPunct="0">
              <a:spcBef>
                <a:spcPct val="0"/>
              </a:spcBef>
              <a:spcAft>
                <a:spcPct val="0"/>
              </a:spcAft>
              <a:defRPr>
                <a:solidFill>
                  <a:schemeClr val="tx1"/>
                </a:solidFill>
                <a:latin typeface="Tw Cen MT" panose="020B0602020104020603" pitchFamily="34" charset="0"/>
              </a:defRPr>
            </a:lvl6pPr>
            <a:lvl7pPr marL="2998788" indent="-230188" defTabSz="941388" eaLnBrk="0" fontAlgn="base" hangingPunct="0">
              <a:spcBef>
                <a:spcPct val="0"/>
              </a:spcBef>
              <a:spcAft>
                <a:spcPct val="0"/>
              </a:spcAft>
              <a:defRPr>
                <a:solidFill>
                  <a:schemeClr val="tx1"/>
                </a:solidFill>
                <a:latin typeface="Tw Cen MT" panose="020B0602020104020603" pitchFamily="34" charset="0"/>
              </a:defRPr>
            </a:lvl7pPr>
            <a:lvl8pPr marL="3455988" indent="-230188" defTabSz="941388" eaLnBrk="0" fontAlgn="base" hangingPunct="0">
              <a:spcBef>
                <a:spcPct val="0"/>
              </a:spcBef>
              <a:spcAft>
                <a:spcPct val="0"/>
              </a:spcAft>
              <a:defRPr>
                <a:solidFill>
                  <a:schemeClr val="tx1"/>
                </a:solidFill>
                <a:latin typeface="Tw Cen MT" panose="020B0602020104020603" pitchFamily="34" charset="0"/>
              </a:defRPr>
            </a:lvl8pPr>
            <a:lvl9pPr marL="3913188" indent="-230188" defTabSz="941388" eaLnBrk="0" fontAlgn="base" hangingPunct="0">
              <a:spcBef>
                <a:spcPct val="0"/>
              </a:spcBef>
              <a:spcAft>
                <a:spcPct val="0"/>
              </a:spcAft>
              <a:defRPr>
                <a:solidFill>
                  <a:schemeClr val="tx1"/>
                </a:solidFill>
                <a:latin typeface="Tw Cen MT" panose="020B0602020104020603" pitchFamily="34" charset="0"/>
              </a:defRPr>
            </a:lvl9pPr>
          </a:lstStyle>
          <a:p>
            <a:fld id="{1FB9FFD3-DB06-45F4-9776-876FF0F66718}" type="slidenum">
              <a:rPr lang="en-US" altLang="en-US">
                <a:solidFill>
                  <a:srgbClr val="000000"/>
                </a:solidFill>
                <a:latin typeface="Arial" panose="020B0604020202020204" pitchFamily="34" charset="0"/>
                <a:cs typeface="Arial" panose="020B0604020202020204" pitchFamily="34" charset="0"/>
              </a:rPr>
              <a:pPr/>
              <a:t>58</a:t>
            </a:fld>
            <a:endParaRPr lang="en-US" altLang="en-US">
              <a:solidFill>
                <a:srgbClr val="000000"/>
              </a:solidFill>
              <a:latin typeface="Arial" panose="020B0604020202020204" pitchFamily="34" charset="0"/>
              <a:cs typeface="Arial" panose="020B0604020202020204" pitchFamily="34" charset="0"/>
            </a:endParaRPr>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4386" name="Slide Image Placeholder 1">
            <a:extLst>
              <a:ext uri="{FF2B5EF4-FFF2-40B4-BE49-F238E27FC236}">
                <a16:creationId xmlns:a16="http://schemas.microsoft.com/office/drawing/2014/main" id="{6AEDE65F-C989-7997-A1A0-3D087013A8B8}"/>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a:extLst>
              <a:ext uri="{FF2B5EF4-FFF2-40B4-BE49-F238E27FC236}">
                <a16:creationId xmlns:a16="http://schemas.microsoft.com/office/drawing/2014/main" id="{D5DA44DD-B0EC-A790-FAD1-91CBE2619C69}"/>
              </a:ext>
            </a:extLst>
          </p:cNvPr>
          <p:cNvSpPr>
            <a:spLocks noGrp="1"/>
          </p:cNvSpPr>
          <p:nvPr>
            <p:ph type="body" idx="1"/>
          </p:nvPr>
        </p:nvSpPr>
        <p:spPr>
          <a:xfrm>
            <a:off x="425450" y="4308475"/>
            <a:ext cx="6272213" cy="4610100"/>
          </a:xfrm>
        </p:spPr>
        <p:txBody>
          <a:bodyPr/>
          <a:lstStyle/>
          <a:p>
            <a:pPr eaLnBrk="1" fontAlgn="auto" hangingPunct="1">
              <a:spcBef>
                <a:spcPts val="600"/>
              </a:spcBef>
              <a:spcAft>
                <a:spcPts val="0"/>
              </a:spcAft>
              <a:tabLst>
                <a:tab pos="238454" algn="l"/>
              </a:tabLst>
              <a:defRPr/>
            </a:pPr>
            <a:r>
              <a:rPr lang="en-US" altLang="en-US" sz="1400" b="1" u="sng" dirty="0">
                <a:solidFill>
                  <a:srgbClr val="514843"/>
                </a:solidFill>
                <a:latin typeface="+mn-lt"/>
                <a:cs typeface="Arial" panose="020B0604020202020204" pitchFamily="34" charset="0"/>
              </a:rPr>
              <a:t>Instructor Instructions</a:t>
            </a:r>
          </a:p>
          <a:p>
            <a:pPr marL="182880" indent="-182880" eaLnBrk="1" fontAlgn="auto" hangingPunct="1">
              <a:spcBef>
                <a:spcPts val="600"/>
              </a:spcBef>
              <a:spcAft>
                <a:spcPts val="0"/>
              </a:spcAft>
              <a:buFont typeface="Arial" panose="020B0604020202020204" pitchFamily="34" charset="0"/>
              <a:buChar char="•"/>
              <a:tabLst>
                <a:tab pos="238454" algn="l"/>
              </a:tabLst>
              <a:defRPr/>
            </a:pPr>
            <a:r>
              <a:rPr lang="en-US" altLang="en-US" sz="1400" dirty="0">
                <a:solidFill>
                  <a:srgbClr val="514843"/>
                </a:solidFill>
                <a:latin typeface="+mn-lt"/>
                <a:cs typeface="Arial" panose="020B0604020202020204" pitchFamily="34" charset="0"/>
              </a:rPr>
              <a:t>Display slide and discuss</a:t>
            </a:r>
            <a:r>
              <a:rPr lang="en-US" altLang="en-US" sz="1400" dirty="0">
                <a:latin typeface="+mn-lt"/>
                <a:cs typeface="Arial" panose="020B0604020202020204" pitchFamily="34" charset="0"/>
              </a:rPr>
              <a:t>.</a:t>
            </a:r>
          </a:p>
          <a:p>
            <a:pPr eaLnBrk="1" fontAlgn="auto" hangingPunct="1">
              <a:spcBef>
                <a:spcPts val="605"/>
              </a:spcBef>
              <a:spcAft>
                <a:spcPts val="0"/>
              </a:spcAft>
              <a:tabLst>
                <a:tab pos="238454" algn="l"/>
              </a:tabLst>
              <a:defRPr/>
            </a:pPr>
            <a:r>
              <a:rPr lang="en-US" altLang="en-US" sz="1400" b="1" u="sng" dirty="0">
                <a:solidFill>
                  <a:srgbClr val="514843"/>
                </a:solidFill>
                <a:latin typeface="+mn-lt"/>
                <a:cs typeface="Arial" panose="020B0604020202020204" pitchFamily="34" charset="0"/>
              </a:rPr>
              <a:t>Instructor to Say/Paraphrase</a:t>
            </a:r>
          </a:p>
          <a:p>
            <a:pPr marL="171450" indent="-171450">
              <a:buFont typeface="Arial" panose="020B0604020202020204" pitchFamily="34" charset="0"/>
              <a:buChar char="•"/>
              <a:defRPr/>
            </a:pPr>
            <a:r>
              <a:rPr lang="en-US" dirty="0"/>
              <a:t>We react differently to the two sentences because of the way the information is structured, that is, arranged in the sentence.</a:t>
            </a:r>
          </a:p>
          <a:p>
            <a:pPr marL="171450" indent="-171450">
              <a:buFont typeface="Arial" panose="020B0604020202020204" pitchFamily="34" charset="0"/>
              <a:buChar char="•"/>
              <a:defRPr/>
            </a:pPr>
            <a:r>
              <a:rPr lang="en-US" dirty="0"/>
              <a:t>In sentence 1, the subject and verb (“the Commissioner should establish”) is followed by a 14-word phrase before we come to the object (“a special task force”).  As readers, we’re held in a state of uncertainty about what the Commissioner should establish.</a:t>
            </a:r>
          </a:p>
          <a:p>
            <a:pPr marL="171450" indent="-171450">
              <a:buFont typeface="Arial" panose="020B0604020202020204" pitchFamily="34" charset="0"/>
              <a:buChar char="•"/>
              <a:defRPr/>
            </a:pPr>
            <a:r>
              <a:rPr lang="en-US" dirty="0"/>
              <a:t>In sentence 2, because the subject, verb, and object are close together, readers can more quickly understand the content.</a:t>
            </a:r>
          </a:p>
          <a:p>
            <a:pPr marL="171450" indent="-171450">
              <a:buFont typeface="Arial" panose="020B0604020202020204" pitchFamily="34" charset="0"/>
              <a:buChar char="•"/>
              <a:defRPr/>
            </a:pPr>
            <a:r>
              <a:rPr lang="en-US" dirty="0"/>
              <a:t>In addition, the reference next long ending phrase for sentence 2 can probably be shortened..</a:t>
            </a:r>
          </a:p>
          <a:p>
            <a:pPr marL="171450" indent="-171450">
              <a:buFont typeface="Arial" panose="020B0604020202020204" pitchFamily="34" charset="0"/>
              <a:buChar char="•"/>
              <a:defRPr/>
            </a:pPr>
            <a:endParaRPr lang="en-US" dirty="0"/>
          </a:p>
          <a:p>
            <a:pPr>
              <a:buFont typeface="Arial" panose="020B0604020202020204" pitchFamily="34" charset="0"/>
              <a:buNone/>
              <a:defRPr/>
            </a:pPr>
            <a:r>
              <a:rPr lang="en-US" b="1" u="sng" dirty="0"/>
              <a:t>Supplemental Materials</a:t>
            </a:r>
          </a:p>
          <a:p>
            <a:pPr>
              <a:buFont typeface="Arial" panose="020B0604020202020204" pitchFamily="34" charset="0"/>
              <a:buNone/>
              <a:defRPr/>
            </a:pPr>
            <a:r>
              <a:rPr lang="en-US" dirty="0"/>
              <a:t>None</a:t>
            </a:r>
          </a:p>
          <a:p>
            <a:pPr>
              <a:defRPr/>
            </a:pPr>
            <a:endParaRPr lang="en-US" dirty="0"/>
          </a:p>
        </p:txBody>
      </p:sp>
      <p:sp>
        <p:nvSpPr>
          <p:cNvPr id="144388" name="Slide Number Placeholder 3">
            <a:extLst>
              <a:ext uri="{FF2B5EF4-FFF2-40B4-BE49-F238E27FC236}">
                <a16:creationId xmlns:a16="http://schemas.microsoft.com/office/drawing/2014/main" id="{2A8B1B35-B9D6-7DBD-351E-FEBADA34FCA4}"/>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w Cen MT" panose="020B0602020104020603" pitchFamily="34" charset="0"/>
              </a:defRPr>
            </a:lvl1pPr>
            <a:lvl2pPr marL="752475" indent="-288925">
              <a:defRPr>
                <a:solidFill>
                  <a:schemeClr val="tx1"/>
                </a:solidFill>
                <a:latin typeface="Tw Cen MT" panose="020B0602020104020603" pitchFamily="34" charset="0"/>
              </a:defRPr>
            </a:lvl2pPr>
            <a:lvl3pPr marL="1157288" indent="-230188">
              <a:defRPr>
                <a:solidFill>
                  <a:schemeClr val="tx1"/>
                </a:solidFill>
                <a:latin typeface="Tw Cen MT" panose="020B0602020104020603" pitchFamily="34" charset="0"/>
              </a:defRPr>
            </a:lvl3pPr>
            <a:lvl4pPr marL="1620838" indent="-230188">
              <a:defRPr>
                <a:solidFill>
                  <a:schemeClr val="tx1"/>
                </a:solidFill>
                <a:latin typeface="Tw Cen MT" panose="020B0602020104020603" pitchFamily="34" charset="0"/>
              </a:defRPr>
            </a:lvl4pPr>
            <a:lvl5pPr marL="2084388" indent="-230188">
              <a:defRPr>
                <a:solidFill>
                  <a:schemeClr val="tx1"/>
                </a:solidFill>
                <a:latin typeface="Tw Cen MT" panose="020B0602020104020603" pitchFamily="34" charset="0"/>
              </a:defRPr>
            </a:lvl5pPr>
            <a:lvl6pPr marL="2541588" indent="-230188" eaLnBrk="0" fontAlgn="base" hangingPunct="0">
              <a:spcBef>
                <a:spcPct val="0"/>
              </a:spcBef>
              <a:spcAft>
                <a:spcPct val="0"/>
              </a:spcAft>
              <a:defRPr>
                <a:solidFill>
                  <a:schemeClr val="tx1"/>
                </a:solidFill>
                <a:latin typeface="Tw Cen MT" panose="020B0602020104020603" pitchFamily="34" charset="0"/>
              </a:defRPr>
            </a:lvl6pPr>
            <a:lvl7pPr marL="2998788" indent="-230188" eaLnBrk="0" fontAlgn="base" hangingPunct="0">
              <a:spcBef>
                <a:spcPct val="0"/>
              </a:spcBef>
              <a:spcAft>
                <a:spcPct val="0"/>
              </a:spcAft>
              <a:defRPr>
                <a:solidFill>
                  <a:schemeClr val="tx1"/>
                </a:solidFill>
                <a:latin typeface="Tw Cen MT" panose="020B0602020104020603" pitchFamily="34" charset="0"/>
              </a:defRPr>
            </a:lvl7pPr>
            <a:lvl8pPr marL="3455988" indent="-230188" eaLnBrk="0" fontAlgn="base" hangingPunct="0">
              <a:spcBef>
                <a:spcPct val="0"/>
              </a:spcBef>
              <a:spcAft>
                <a:spcPct val="0"/>
              </a:spcAft>
              <a:defRPr>
                <a:solidFill>
                  <a:schemeClr val="tx1"/>
                </a:solidFill>
                <a:latin typeface="Tw Cen MT" panose="020B0602020104020603" pitchFamily="34" charset="0"/>
              </a:defRPr>
            </a:lvl8pPr>
            <a:lvl9pPr marL="3913188" indent="-230188" eaLnBrk="0" fontAlgn="base" hangingPunct="0">
              <a:spcBef>
                <a:spcPct val="0"/>
              </a:spcBef>
              <a:spcAft>
                <a:spcPct val="0"/>
              </a:spcAft>
              <a:defRPr>
                <a:solidFill>
                  <a:schemeClr val="tx1"/>
                </a:solidFill>
                <a:latin typeface="Tw Cen MT" panose="020B0602020104020603" pitchFamily="34" charset="0"/>
              </a:defRPr>
            </a:lvl9pPr>
          </a:lstStyle>
          <a:p>
            <a:fld id="{9AE00A63-FA05-4016-BF51-5859DDA329D6}" type="slidenum">
              <a:rPr lang="en-US" altLang="en-US">
                <a:latin typeface="Times New Roman" panose="02020603050405020304" pitchFamily="18" charset="0"/>
                <a:cs typeface="Arial" panose="020B0604020202020204" pitchFamily="34" charset="0"/>
              </a:rPr>
              <a:pPr/>
              <a:t>59</a:t>
            </a:fld>
            <a:endParaRPr lang="en-US" altLang="en-US">
              <a:latin typeface="Times New Roman" panose="02020603050405020304" pitchFamily="18" charset="0"/>
              <a:cs typeface="Arial" panose="020B0604020202020204" pitchFamily="34"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Slide Image Placeholder 1">
            <a:extLst>
              <a:ext uri="{FF2B5EF4-FFF2-40B4-BE49-F238E27FC236}">
                <a16:creationId xmlns:a16="http://schemas.microsoft.com/office/drawing/2014/main" id="{6BB91DE0-48DE-44BD-C3C0-12113FA1236A}"/>
              </a:ext>
            </a:extLst>
          </p:cNvPr>
          <p:cNvSpPr>
            <a:spLocks noGrp="1" noRot="1" noChangeAspect="1" noTextEdit="1"/>
          </p:cNvSpPr>
          <p:nvPr>
            <p:ph type="sldImg"/>
          </p:nvPr>
        </p:nvSpPr>
        <p:spPr bwMode="auto">
          <a:xfrm>
            <a:off x="284163" y="184150"/>
            <a:ext cx="6540500" cy="3678238"/>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4275" name="Notes Placeholder 2">
            <a:extLst>
              <a:ext uri="{FF2B5EF4-FFF2-40B4-BE49-F238E27FC236}">
                <a16:creationId xmlns:a16="http://schemas.microsoft.com/office/drawing/2014/main" id="{34131330-1BC4-18A5-13F3-ED1EC5B7058F}"/>
              </a:ext>
            </a:extLst>
          </p:cNvPr>
          <p:cNvSpPr>
            <a:spLocks noGrp="1"/>
          </p:cNvSpPr>
          <p:nvPr>
            <p:ph type="body" idx="1"/>
          </p:nvPr>
        </p:nvSpPr>
        <p:spPr bwMode="auto">
          <a:xfrm>
            <a:off x="277813" y="3867150"/>
            <a:ext cx="6553200" cy="5026025"/>
          </a:xfrm>
        </p:spPr>
        <p:txBody>
          <a:bodyPr wrap="square" tIns="91440" numCol="1" anchor="t" anchorCtr="0" compatLnSpc="1">
            <a:prstTxWarp prst="textNoShape">
              <a:avLst/>
            </a:prstTxWarp>
          </a:bodyPr>
          <a:lstStyle/>
          <a:p>
            <a:pPr eaLnBrk="1" fontAlgn="auto" hangingPunct="1">
              <a:spcBef>
                <a:spcPts val="600"/>
              </a:spcBef>
              <a:spcAft>
                <a:spcPts val="0"/>
              </a:spcAft>
              <a:tabLst>
                <a:tab pos="238454" algn="l"/>
                <a:tab pos="476907" algn="l"/>
              </a:tabLst>
              <a:defRPr/>
            </a:pPr>
            <a:r>
              <a:rPr lang="en-US" altLang="en-US" sz="1400" b="1" u="sng" dirty="0">
                <a:solidFill>
                  <a:srgbClr val="514843"/>
                </a:solidFill>
                <a:latin typeface="+mn-lt"/>
                <a:cs typeface="Arial" panose="020B0604020202020204" pitchFamily="34" charset="0"/>
              </a:rPr>
              <a:t>Instructor Instructions</a:t>
            </a:r>
            <a:endParaRPr lang="en-US" altLang="en-US" sz="1400" dirty="0">
              <a:solidFill>
                <a:srgbClr val="514843"/>
              </a:solidFill>
              <a:latin typeface="+mn-lt"/>
              <a:cs typeface="Arial" panose="020B0604020202020204" pitchFamily="34" charset="0"/>
            </a:endParaRPr>
          </a:p>
          <a:p>
            <a:pPr marL="184361" indent="-184361" eaLnBrk="1" fontAlgn="auto" hangingPunct="1">
              <a:spcBef>
                <a:spcPts val="600"/>
              </a:spcBef>
              <a:spcAft>
                <a:spcPts val="0"/>
              </a:spcAft>
              <a:buFont typeface="Arial" panose="020B0604020202020204" pitchFamily="34" charset="0"/>
              <a:buChar char="•"/>
              <a:tabLst>
                <a:tab pos="238454" algn="l"/>
                <a:tab pos="476907" algn="l"/>
              </a:tabLst>
              <a:defRPr/>
            </a:pPr>
            <a:r>
              <a:rPr lang="en-US" altLang="en-US" sz="1400" dirty="0">
                <a:solidFill>
                  <a:srgbClr val="514843"/>
                </a:solidFill>
                <a:latin typeface="+mn-lt"/>
                <a:cs typeface="Arial" panose="020B0604020202020204" pitchFamily="34" charset="0"/>
              </a:rPr>
              <a:t>Display and discuss slide.</a:t>
            </a:r>
          </a:p>
          <a:p>
            <a:pPr marL="184361" indent="-184361" eaLnBrk="1" fontAlgn="auto" hangingPunct="1">
              <a:spcBef>
                <a:spcPts val="600"/>
              </a:spcBef>
              <a:spcAft>
                <a:spcPts val="0"/>
              </a:spcAft>
              <a:buFont typeface="Arial" panose="020B0604020202020204" pitchFamily="34" charset="0"/>
              <a:buChar char="•"/>
              <a:tabLst>
                <a:tab pos="238454" algn="l"/>
                <a:tab pos="476907" algn="l"/>
              </a:tabLst>
              <a:defRPr/>
            </a:pPr>
            <a:r>
              <a:rPr lang="en-US" altLang="en-US" sz="1400" dirty="0">
                <a:solidFill>
                  <a:srgbClr val="514843"/>
                </a:solidFill>
                <a:latin typeface="+mn-lt"/>
                <a:cs typeface="Arial" panose="020B0604020202020204" pitchFamily="34" charset="0"/>
              </a:rPr>
              <a:t>Allow table groups to share their thoughts.  Comment as appropriate and record on flip chart by instructor desk (to make sure challenges are covered during the course)</a:t>
            </a:r>
          </a:p>
          <a:p>
            <a:pPr eaLnBrk="1" fontAlgn="auto" hangingPunct="1">
              <a:spcBef>
                <a:spcPts val="600"/>
              </a:spcBef>
              <a:spcAft>
                <a:spcPts val="0"/>
              </a:spcAft>
              <a:tabLst>
                <a:tab pos="238454" algn="l"/>
                <a:tab pos="476907" algn="l"/>
              </a:tabLst>
              <a:defRPr/>
            </a:pPr>
            <a:r>
              <a:rPr lang="en-US" altLang="en-US" sz="1400" b="1" u="sng" dirty="0">
                <a:solidFill>
                  <a:srgbClr val="514843"/>
                </a:solidFill>
                <a:latin typeface="+mn-lt"/>
                <a:cs typeface="Arial" panose="020B0604020202020204" pitchFamily="34" charset="0"/>
              </a:rPr>
              <a:t>Instructor to Say/Paraphrase</a:t>
            </a:r>
          </a:p>
          <a:p>
            <a:pPr marL="172839" indent="-172839" eaLnBrk="1" fontAlgn="auto" hangingPunct="1">
              <a:spcBef>
                <a:spcPts val="600"/>
              </a:spcBef>
              <a:spcAft>
                <a:spcPts val="0"/>
              </a:spcAft>
              <a:buFont typeface="Arial" panose="020B0604020202020204" pitchFamily="34" charset="0"/>
              <a:buChar char="•"/>
              <a:tabLst>
                <a:tab pos="238454" algn="l"/>
                <a:tab pos="476907" algn="l"/>
              </a:tabLst>
              <a:defRPr/>
            </a:pPr>
            <a:r>
              <a:rPr lang="en-US" altLang="en-US" sz="1400" dirty="0">
                <a:solidFill>
                  <a:srgbClr val="514843"/>
                </a:solidFill>
                <a:latin typeface="+mn-lt"/>
                <a:cs typeface="Arial" panose="020B0604020202020204" pitchFamily="34" charset="0"/>
              </a:rPr>
              <a:t>Take a moment to reflect on how you’ve drafted your letters to Congress, issue briefs and reports in past projects and the challenges you experienced.  </a:t>
            </a:r>
          </a:p>
          <a:p>
            <a:pPr marL="172839" indent="-172839" eaLnBrk="1" fontAlgn="auto" hangingPunct="1">
              <a:spcBef>
                <a:spcPts val="600"/>
              </a:spcBef>
              <a:spcAft>
                <a:spcPts val="0"/>
              </a:spcAft>
              <a:buFont typeface="Arial" panose="020B0604020202020204" pitchFamily="34" charset="0"/>
              <a:buChar char="•"/>
              <a:tabLst>
                <a:tab pos="238454" algn="l"/>
                <a:tab pos="476907" algn="l"/>
              </a:tabLst>
              <a:defRPr/>
            </a:pPr>
            <a:r>
              <a:rPr lang="en-US" altLang="en-US" sz="1400" dirty="0">
                <a:solidFill>
                  <a:srgbClr val="514843"/>
                </a:solidFill>
                <a:latin typeface="+mn-lt"/>
                <a:cs typeface="Arial" panose="020B0604020202020204" pitchFamily="34" charset="0"/>
              </a:rPr>
              <a:t>At each table, take 5 minutes to discuss </a:t>
            </a:r>
            <a:r>
              <a:rPr lang="en-US" altLang="en-US" sz="1400" i="1" dirty="0">
                <a:solidFill>
                  <a:srgbClr val="514843"/>
                </a:solidFill>
                <a:latin typeface="+mn-lt"/>
                <a:cs typeface="Arial" panose="020B0604020202020204" pitchFamily="34" charset="0"/>
              </a:rPr>
              <a:t>What part of report writing do you find most challenging and why?</a:t>
            </a:r>
          </a:p>
          <a:p>
            <a:pPr marL="172839" indent="-172839" eaLnBrk="1" fontAlgn="auto" hangingPunct="1">
              <a:spcBef>
                <a:spcPts val="600"/>
              </a:spcBef>
              <a:spcAft>
                <a:spcPts val="0"/>
              </a:spcAft>
              <a:buFont typeface="Arial" panose="020B0604020202020204" pitchFamily="34" charset="0"/>
              <a:buChar char="•"/>
              <a:tabLst>
                <a:tab pos="238454" algn="l"/>
                <a:tab pos="476907" algn="l"/>
              </a:tabLst>
              <a:defRPr/>
            </a:pPr>
            <a:r>
              <a:rPr lang="en-US" altLang="en-US" sz="1400" dirty="0">
                <a:solidFill>
                  <a:srgbClr val="514843"/>
                </a:solidFill>
                <a:latin typeface="+mn-lt"/>
                <a:cs typeface="Arial" panose="020B0604020202020204" pitchFamily="34" charset="0"/>
              </a:rPr>
              <a:t>After you’ve done that, we’ll take a minute or two and debrief as a class. </a:t>
            </a:r>
          </a:p>
          <a:p>
            <a:pPr marL="172839" indent="-172839" eaLnBrk="1" fontAlgn="auto" hangingPunct="1">
              <a:spcBef>
                <a:spcPts val="600"/>
              </a:spcBef>
              <a:spcAft>
                <a:spcPts val="0"/>
              </a:spcAft>
              <a:buFont typeface="Arial" panose="020B0604020202020204" pitchFamily="34" charset="0"/>
              <a:buChar char="•"/>
              <a:tabLst>
                <a:tab pos="238454" algn="l"/>
                <a:tab pos="476907" algn="l"/>
              </a:tabLst>
              <a:defRPr/>
            </a:pPr>
            <a:r>
              <a:rPr lang="en-US" altLang="en-US" sz="1400" dirty="0">
                <a:solidFill>
                  <a:srgbClr val="514843"/>
                </a:solidFill>
                <a:latin typeface="+mn-lt"/>
                <a:cs typeface="Arial" panose="020B0604020202020204" pitchFamily="34" charset="0"/>
              </a:rPr>
              <a:t>I hope that we can address some of these things during our time together. </a:t>
            </a:r>
          </a:p>
          <a:p>
            <a:pPr marL="172839" indent="-172839" eaLnBrk="1" fontAlgn="auto" hangingPunct="1">
              <a:spcBef>
                <a:spcPts val="600"/>
              </a:spcBef>
              <a:spcAft>
                <a:spcPts val="0"/>
              </a:spcAft>
              <a:buFont typeface="Arial" panose="020B0604020202020204" pitchFamily="34" charset="0"/>
              <a:buChar char="•"/>
              <a:tabLst>
                <a:tab pos="238454" algn="l"/>
                <a:tab pos="476907" algn="l"/>
              </a:tabLst>
              <a:defRPr/>
            </a:pPr>
            <a:endParaRPr lang="en-US" altLang="en-US" sz="1400" dirty="0">
              <a:solidFill>
                <a:srgbClr val="514843"/>
              </a:solidFill>
              <a:latin typeface="+mn-lt"/>
              <a:cs typeface="Arial" panose="020B0604020202020204" pitchFamily="34" charset="0"/>
            </a:endParaRPr>
          </a:p>
          <a:p>
            <a:pPr eaLnBrk="1" fontAlgn="auto" hangingPunct="1">
              <a:spcBef>
                <a:spcPts val="600"/>
              </a:spcBef>
              <a:spcAft>
                <a:spcPts val="0"/>
              </a:spcAft>
              <a:buFont typeface="Arial" panose="020B0604020202020204" pitchFamily="34" charset="0"/>
              <a:buNone/>
              <a:tabLst>
                <a:tab pos="238454" algn="l"/>
                <a:tab pos="476907" algn="l"/>
              </a:tabLst>
              <a:defRPr/>
            </a:pPr>
            <a:r>
              <a:rPr lang="en-US" altLang="en-US" sz="1400" b="1" u="sng" dirty="0">
                <a:solidFill>
                  <a:srgbClr val="514843"/>
                </a:solidFill>
                <a:latin typeface="+mn-lt"/>
                <a:cs typeface="Arial" panose="020B0604020202020204" pitchFamily="34" charset="0"/>
              </a:rPr>
              <a:t>Supplemental Materials</a:t>
            </a:r>
          </a:p>
          <a:p>
            <a:pPr marL="285750" indent="-285750" eaLnBrk="1" fontAlgn="auto" hangingPunct="1">
              <a:spcBef>
                <a:spcPts val="600"/>
              </a:spcBef>
              <a:spcAft>
                <a:spcPts val="0"/>
              </a:spcAft>
              <a:buFont typeface="Arial" panose="020B0604020202020204" pitchFamily="34" charset="0"/>
              <a:buChar char="•"/>
              <a:tabLst>
                <a:tab pos="238454" algn="l"/>
                <a:tab pos="476907" algn="l"/>
              </a:tabLst>
              <a:defRPr/>
            </a:pPr>
            <a:r>
              <a:rPr lang="en-US" altLang="en-US" sz="1400" dirty="0">
                <a:solidFill>
                  <a:srgbClr val="514843"/>
                </a:solidFill>
                <a:latin typeface="+mn-lt"/>
                <a:cs typeface="Arial" panose="020B0604020202020204" pitchFamily="34" charset="0"/>
              </a:rPr>
              <a:t>None</a:t>
            </a:r>
          </a:p>
          <a:p>
            <a:pPr eaLnBrk="1" fontAlgn="auto" hangingPunct="1">
              <a:spcBef>
                <a:spcPts val="600"/>
              </a:spcBef>
              <a:spcAft>
                <a:spcPts val="0"/>
              </a:spcAft>
              <a:buFont typeface="Arial" panose="020B0604020202020204" pitchFamily="34" charset="0"/>
              <a:buNone/>
              <a:tabLst>
                <a:tab pos="238454" algn="l"/>
                <a:tab pos="476907" algn="l"/>
              </a:tabLst>
              <a:defRPr/>
            </a:pPr>
            <a:endParaRPr lang="en-US" altLang="en-US" sz="1400" dirty="0">
              <a:solidFill>
                <a:srgbClr val="514843"/>
              </a:solidFill>
              <a:latin typeface="+mn-lt"/>
              <a:cs typeface="Arial" panose="020B0604020202020204" pitchFamily="34" charset="0"/>
            </a:endParaRPr>
          </a:p>
          <a:p>
            <a:pPr eaLnBrk="1" fontAlgn="auto" hangingPunct="1">
              <a:spcBef>
                <a:spcPts val="600"/>
              </a:spcBef>
              <a:spcAft>
                <a:spcPts val="0"/>
              </a:spcAft>
              <a:buFont typeface="Arial" panose="020B0604020202020204" pitchFamily="34" charset="0"/>
              <a:buNone/>
              <a:tabLst>
                <a:tab pos="238454" algn="l"/>
                <a:tab pos="476907" algn="l"/>
              </a:tabLst>
              <a:defRPr/>
            </a:pPr>
            <a:endParaRPr lang="en-US" altLang="en-US" sz="1400" i="1" dirty="0">
              <a:solidFill>
                <a:srgbClr val="514843"/>
              </a:solidFill>
              <a:latin typeface="+mn-lt"/>
              <a:cs typeface="Arial" panose="020B0604020202020204" pitchFamily="34" charset="0"/>
            </a:endParaRPr>
          </a:p>
        </p:txBody>
      </p:sp>
      <p:sp>
        <p:nvSpPr>
          <p:cNvPr id="23556" name="Slide Number Placeholder 3">
            <a:extLst>
              <a:ext uri="{FF2B5EF4-FFF2-40B4-BE49-F238E27FC236}">
                <a16:creationId xmlns:a16="http://schemas.microsoft.com/office/drawing/2014/main" id="{1963BDA6-FDCC-EF95-CB91-76601A16DC68}"/>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w Cen MT" panose="020B0602020104020603" pitchFamily="34" charset="0"/>
              </a:defRPr>
            </a:lvl1pPr>
            <a:lvl2pPr marL="742950" indent="-285750">
              <a:defRPr>
                <a:solidFill>
                  <a:schemeClr val="tx1"/>
                </a:solidFill>
                <a:latin typeface="Tw Cen MT" panose="020B0602020104020603" pitchFamily="34" charset="0"/>
              </a:defRPr>
            </a:lvl2pPr>
            <a:lvl3pPr marL="1143000" indent="-228600">
              <a:defRPr>
                <a:solidFill>
                  <a:schemeClr val="tx1"/>
                </a:solidFill>
                <a:latin typeface="Tw Cen MT" panose="020B0602020104020603" pitchFamily="34" charset="0"/>
              </a:defRPr>
            </a:lvl3pPr>
            <a:lvl4pPr marL="1600200" indent="-228600">
              <a:defRPr>
                <a:solidFill>
                  <a:schemeClr val="tx1"/>
                </a:solidFill>
                <a:latin typeface="Tw Cen MT" panose="020B0602020104020603" pitchFamily="34" charset="0"/>
              </a:defRPr>
            </a:lvl4pPr>
            <a:lvl5pPr marL="2057400" indent="-228600">
              <a:defRPr>
                <a:solidFill>
                  <a:schemeClr val="tx1"/>
                </a:solidFill>
                <a:latin typeface="Tw Cen MT" panose="020B0602020104020603" pitchFamily="34" charset="0"/>
              </a:defRPr>
            </a:lvl5pPr>
            <a:lvl6pPr marL="2514600" indent="-228600" eaLnBrk="0" fontAlgn="base" hangingPunct="0">
              <a:spcBef>
                <a:spcPct val="0"/>
              </a:spcBef>
              <a:spcAft>
                <a:spcPct val="0"/>
              </a:spcAft>
              <a:defRPr>
                <a:solidFill>
                  <a:schemeClr val="tx1"/>
                </a:solidFill>
                <a:latin typeface="Tw Cen MT" panose="020B0602020104020603" pitchFamily="34" charset="0"/>
              </a:defRPr>
            </a:lvl6pPr>
            <a:lvl7pPr marL="2971800" indent="-228600" eaLnBrk="0" fontAlgn="base" hangingPunct="0">
              <a:spcBef>
                <a:spcPct val="0"/>
              </a:spcBef>
              <a:spcAft>
                <a:spcPct val="0"/>
              </a:spcAft>
              <a:defRPr>
                <a:solidFill>
                  <a:schemeClr val="tx1"/>
                </a:solidFill>
                <a:latin typeface="Tw Cen MT" panose="020B0602020104020603" pitchFamily="34" charset="0"/>
              </a:defRPr>
            </a:lvl7pPr>
            <a:lvl8pPr marL="3429000" indent="-228600" eaLnBrk="0" fontAlgn="base" hangingPunct="0">
              <a:spcBef>
                <a:spcPct val="0"/>
              </a:spcBef>
              <a:spcAft>
                <a:spcPct val="0"/>
              </a:spcAft>
              <a:defRPr>
                <a:solidFill>
                  <a:schemeClr val="tx1"/>
                </a:solidFill>
                <a:latin typeface="Tw Cen MT" panose="020B0602020104020603" pitchFamily="34" charset="0"/>
              </a:defRPr>
            </a:lvl8pPr>
            <a:lvl9pPr marL="3886200" indent="-228600" eaLnBrk="0" fontAlgn="base" hangingPunct="0">
              <a:spcBef>
                <a:spcPct val="0"/>
              </a:spcBef>
              <a:spcAft>
                <a:spcPct val="0"/>
              </a:spcAft>
              <a:defRPr>
                <a:solidFill>
                  <a:schemeClr val="tx1"/>
                </a:solidFill>
                <a:latin typeface="Tw Cen MT" panose="020B0602020104020603" pitchFamily="34" charset="0"/>
              </a:defRPr>
            </a:lvl9pPr>
          </a:lstStyle>
          <a:p>
            <a:fld id="{78C8140F-7CE6-4F04-BC4E-F111B46026D5}" type="slidenum">
              <a:rPr lang="en-US" altLang="en-US"/>
              <a:pPr/>
              <a:t>6</a:t>
            </a:fld>
            <a:endParaRPr lang="en-US" altLang="en-US"/>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434" name="Slide Image Placeholder 1">
            <a:extLst>
              <a:ext uri="{FF2B5EF4-FFF2-40B4-BE49-F238E27FC236}">
                <a16:creationId xmlns:a16="http://schemas.microsoft.com/office/drawing/2014/main" id="{AC691F07-3893-2196-2846-18028DFF13EA}"/>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8611" name="Notes Placeholder 2">
            <a:extLst>
              <a:ext uri="{FF2B5EF4-FFF2-40B4-BE49-F238E27FC236}">
                <a16:creationId xmlns:a16="http://schemas.microsoft.com/office/drawing/2014/main" id="{46215879-FFD5-DA9D-DE17-45A5D36A814A}"/>
              </a:ext>
            </a:extLst>
          </p:cNvPr>
          <p:cNvSpPr>
            <a:spLocks noGrp="1"/>
          </p:cNvSpPr>
          <p:nvPr>
            <p:ph type="body" idx="1"/>
          </p:nvPr>
        </p:nvSpPr>
        <p:spPr>
          <a:xfrm>
            <a:off x="404813" y="4308475"/>
            <a:ext cx="6292850" cy="4610100"/>
          </a:xfrm>
          <a:ln/>
        </p:spPr>
        <p:txBody>
          <a:bodyPr/>
          <a:lstStyle/>
          <a:p>
            <a:pPr eaLnBrk="1" fontAlgn="auto" hangingPunct="1">
              <a:spcBef>
                <a:spcPts val="600"/>
              </a:spcBef>
              <a:spcAft>
                <a:spcPts val="0"/>
              </a:spcAft>
              <a:tabLst>
                <a:tab pos="238454" algn="l"/>
              </a:tabLst>
              <a:defRPr/>
            </a:pPr>
            <a:r>
              <a:rPr lang="en-US" altLang="en-US" sz="1400" b="1" u="sng" dirty="0">
                <a:solidFill>
                  <a:srgbClr val="514843"/>
                </a:solidFill>
                <a:latin typeface="+mn-lt"/>
                <a:cs typeface="Arial" panose="020B0604020202020204" pitchFamily="34" charset="0"/>
              </a:rPr>
              <a:t>Instructor Instructions</a:t>
            </a:r>
          </a:p>
          <a:p>
            <a:pPr marL="182880" indent="-182880" eaLnBrk="1" fontAlgn="auto" hangingPunct="1">
              <a:spcBef>
                <a:spcPts val="600"/>
              </a:spcBef>
              <a:spcAft>
                <a:spcPts val="0"/>
              </a:spcAft>
              <a:buFont typeface="Arial" panose="020B0604020202020204" pitchFamily="34" charset="0"/>
              <a:buChar char="•"/>
              <a:tabLst>
                <a:tab pos="238454" algn="l"/>
              </a:tabLst>
              <a:defRPr/>
            </a:pPr>
            <a:r>
              <a:rPr lang="en-US" altLang="en-US" sz="1400" dirty="0">
                <a:solidFill>
                  <a:srgbClr val="514843"/>
                </a:solidFill>
                <a:latin typeface="+mn-lt"/>
                <a:cs typeface="Arial" panose="020B0604020202020204" pitchFamily="34" charset="0"/>
              </a:rPr>
              <a:t>Display slide and discuss</a:t>
            </a:r>
            <a:r>
              <a:rPr lang="en-US" altLang="en-US" sz="1400" dirty="0">
                <a:latin typeface="+mn-lt"/>
                <a:cs typeface="Arial" panose="020B0604020202020204" pitchFamily="34" charset="0"/>
              </a:rPr>
              <a:t>.</a:t>
            </a:r>
          </a:p>
          <a:p>
            <a:pPr eaLnBrk="1" fontAlgn="auto" hangingPunct="1">
              <a:spcBef>
                <a:spcPts val="605"/>
              </a:spcBef>
              <a:spcAft>
                <a:spcPts val="0"/>
              </a:spcAft>
              <a:tabLst>
                <a:tab pos="238454" algn="l"/>
              </a:tabLst>
              <a:defRPr/>
            </a:pPr>
            <a:r>
              <a:rPr lang="en-US" altLang="en-US" sz="1400" b="1" u="sng" dirty="0">
                <a:solidFill>
                  <a:srgbClr val="514843"/>
                </a:solidFill>
                <a:latin typeface="+mn-lt"/>
                <a:cs typeface="Arial" panose="020B0604020202020204" pitchFamily="34" charset="0"/>
              </a:rPr>
              <a:t>Instructor to Say/Paraphrase</a:t>
            </a:r>
            <a:endParaRPr lang="en-US" altLang="en-US" sz="1400" b="1" dirty="0">
              <a:latin typeface="Arial" panose="020B0604020202020204" pitchFamily="34" charset="0"/>
            </a:endParaRPr>
          </a:p>
          <a:p>
            <a:pPr marL="173782" indent="-173782" eaLnBrk="1" fontAlgn="auto" hangingPunct="1">
              <a:spcBef>
                <a:spcPts val="0"/>
              </a:spcBef>
              <a:spcAft>
                <a:spcPts val="608"/>
              </a:spcAft>
              <a:buFont typeface="Arial" panose="020B0604020202020204" pitchFamily="34" charset="0"/>
              <a:buChar char="•"/>
              <a:defRPr/>
            </a:pPr>
            <a:r>
              <a:rPr lang="en-US" altLang="en-US" sz="1400" dirty="0">
                <a:latin typeface="Arial" panose="020B0604020202020204" pitchFamily="34" charset="0"/>
              </a:rPr>
              <a:t>Cognitive psychology tells us that when people read, they decode a sentence’s core structure and its content. </a:t>
            </a:r>
          </a:p>
          <a:p>
            <a:pPr marL="173782" indent="-173782" eaLnBrk="1" fontAlgn="auto" hangingPunct="1">
              <a:spcBef>
                <a:spcPts val="0"/>
              </a:spcBef>
              <a:spcAft>
                <a:spcPts val="608"/>
              </a:spcAft>
              <a:buFont typeface="Arial" panose="020B0604020202020204" pitchFamily="34" charset="0"/>
              <a:buChar char="•"/>
              <a:defRPr/>
            </a:pPr>
            <a:endParaRPr lang="en-US" altLang="en-US" sz="1400" dirty="0">
              <a:latin typeface="Arial" panose="020B0604020202020204" pitchFamily="34" charset="0"/>
            </a:endParaRPr>
          </a:p>
          <a:p>
            <a:pPr eaLnBrk="1" fontAlgn="auto" hangingPunct="1">
              <a:spcBef>
                <a:spcPts val="0"/>
              </a:spcBef>
              <a:spcAft>
                <a:spcPts val="608"/>
              </a:spcAft>
              <a:buFont typeface="Arial" panose="020B0604020202020204" pitchFamily="34" charset="0"/>
              <a:buNone/>
              <a:defRPr/>
            </a:pPr>
            <a:r>
              <a:rPr lang="en-US" altLang="en-US" sz="1400" b="1" u="sng" dirty="0">
                <a:latin typeface="Arial" panose="020B0604020202020204" pitchFamily="34" charset="0"/>
              </a:rPr>
              <a:t>Supplemental Materials</a:t>
            </a:r>
          </a:p>
          <a:p>
            <a:pPr eaLnBrk="1" fontAlgn="auto" hangingPunct="1">
              <a:spcBef>
                <a:spcPts val="0"/>
              </a:spcBef>
              <a:spcAft>
                <a:spcPts val="608"/>
              </a:spcAft>
              <a:buFont typeface="Arial" panose="020B0604020202020204" pitchFamily="34" charset="0"/>
              <a:buNone/>
              <a:defRPr/>
            </a:pPr>
            <a:r>
              <a:rPr lang="en-US" altLang="en-US" sz="1400" dirty="0">
                <a:latin typeface="Arial" panose="020B0604020202020204" pitchFamily="34" charset="0"/>
              </a:rPr>
              <a:t>None</a:t>
            </a:r>
          </a:p>
        </p:txBody>
      </p:sp>
      <p:sp>
        <p:nvSpPr>
          <p:cNvPr id="146436" name="Slide Number Placeholder 3">
            <a:extLst>
              <a:ext uri="{FF2B5EF4-FFF2-40B4-BE49-F238E27FC236}">
                <a16:creationId xmlns:a16="http://schemas.microsoft.com/office/drawing/2014/main" id="{CC453AB3-724E-A57F-9F24-5282CCE65AC4}"/>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1388">
              <a:defRPr>
                <a:solidFill>
                  <a:schemeClr val="tx1"/>
                </a:solidFill>
                <a:latin typeface="Tw Cen MT" panose="020B0602020104020603" pitchFamily="34" charset="0"/>
              </a:defRPr>
            </a:lvl1pPr>
            <a:lvl2pPr marL="752475" indent="-288925" defTabSz="941388">
              <a:defRPr>
                <a:solidFill>
                  <a:schemeClr val="tx1"/>
                </a:solidFill>
                <a:latin typeface="Tw Cen MT" panose="020B0602020104020603" pitchFamily="34" charset="0"/>
              </a:defRPr>
            </a:lvl2pPr>
            <a:lvl3pPr marL="1157288" indent="-230188" defTabSz="941388">
              <a:defRPr>
                <a:solidFill>
                  <a:schemeClr val="tx1"/>
                </a:solidFill>
                <a:latin typeface="Tw Cen MT" panose="020B0602020104020603" pitchFamily="34" charset="0"/>
              </a:defRPr>
            </a:lvl3pPr>
            <a:lvl4pPr marL="1620838" indent="-230188" defTabSz="941388">
              <a:defRPr>
                <a:solidFill>
                  <a:schemeClr val="tx1"/>
                </a:solidFill>
                <a:latin typeface="Tw Cen MT" panose="020B0602020104020603" pitchFamily="34" charset="0"/>
              </a:defRPr>
            </a:lvl4pPr>
            <a:lvl5pPr marL="2084388" indent="-230188" defTabSz="941388">
              <a:defRPr>
                <a:solidFill>
                  <a:schemeClr val="tx1"/>
                </a:solidFill>
                <a:latin typeface="Tw Cen MT" panose="020B0602020104020603" pitchFamily="34" charset="0"/>
              </a:defRPr>
            </a:lvl5pPr>
            <a:lvl6pPr marL="2541588" indent="-230188" defTabSz="941388" eaLnBrk="0" fontAlgn="base" hangingPunct="0">
              <a:spcBef>
                <a:spcPct val="0"/>
              </a:spcBef>
              <a:spcAft>
                <a:spcPct val="0"/>
              </a:spcAft>
              <a:defRPr>
                <a:solidFill>
                  <a:schemeClr val="tx1"/>
                </a:solidFill>
                <a:latin typeface="Tw Cen MT" panose="020B0602020104020603" pitchFamily="34" charset="0"/>
              </a:defRPr>
            </a:lvl6pPr>
            <a:lvl7pPr marL="2998788" indent="-230188" defTabSz="941388" eaLnBrk="0" fontAlgn="base" hangingPunct="0">
              <a:spcBef>
                <a:spcPct val="0"/>
              </a:spcBef>
              <a:spcAft>
                <a:spcPct val="0"/>
              </a:spcAft>
              <a:defRPr>
                <a:solidFill>
                  <a:schemeClr val="tx1"/>
                </a:solidFill>
                <a:latin typeface="Tw Cen MT" panose="020B0602020104020603" pitchFamily="34" charset="0"/>
              </a:defRPr>
            </a:lvl7pPr>
            <a:lvl8pPr marL="3455988" indent="-230188" defTabSz="941388" eaLnBrk="0" fontAlgn="base" hangingPunct="0">
              <a:spcBef>
                <a:spcPct val="0"/>
              </a:spcBef>
              <a:spcAft>
                <a:spcPct val="0"/>
              </a:spcAft>
              <a:defRPr>
                <a:solidFill>
                  <a:schemeClr val="tx1"/>
                </a:solidFill>
                <a:latin typeface="Tw Cen MT" panose="020B0602020104020603" pitchFamily="34" charset="0"/>
              </a:defRPr>
            </a:lvl8pPr>
            <a:lvl9pPr marL="3913188" indent="-230188" defTabSz="941388" eaLnBrk="0" fontAlgn="base" hangingPunct="0">
              <a:spcBef>
                <a:spcPct val="0"/>
              </a:spcBef>
              <a:spcAft>
                <a:spcPct val="0"/>
              </a:spcAft>
              <a:defRPr>
                <a:solidFill>
                  <a:schemeClr val="tx1"/>
                </a:solidFill>
                <a:latin typeface="Tw Cen MT" panose="020B0602020104020603" pitchFamily="34" charset="0"/>
              </a:defRPr>
            </a:lvl9pPr>
          </a:lstStyle>
          <a:p>
            <a:fld id="{21FD97CD-C57B-49B8-A83A-0B30093BAE5B}" type="slidenum">
              <a:rPr lang="en-US" altLang="en-US">
                <a:solidFill>
                  <a:srgbClr val="000000"/>
                </a:solidFill>
                <a:latin typeface="Arial" panose="020B0604020202020204" pitchFamily="34" charset="0"/>
                <a:cs typeface="Arial" panose="020B0604020202020204" pitchFamily="34" charset="0"/>
              </a:rPr>
              <a:pPr/>
              <a:t>60</a:t>
            </a:fld>
            <a:endParaRPr lang="en-US" altLang="en-US">
              <a:solidFill>
                <a:srgbClr val="000000"/>
              </a:solidFill>
              <a:latin typeface="Arial" panose="020B0604020202020204" pitchFamily="34" charset="0"/>
              <a:cs typeface="Arial" panose="020B0604020202020204" pitchFamily="34" charset="0"/>
            </a:endParaRPr>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482" name="Slide Image Placeholder 1">
            <a:extLst>
              <a:ext uri="{FF2B5EF4-FFF2-40B4-BE49-F238E27FC236}">
                <a16:creationId xmlns:a16="http://schemas.microsoft.com/office/drawing/2014/main" id="{3077B4CC-D2D1-7F29-329C-BBF7688F4BB2}"/>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3667" name="Notes Placeholder 2">
            <a:extLst>
              <a:ext uri="{FF2B5EF4-FFF2-40B4-BE49-F238E27FC236}">
                <a16:creationId xmlns:a16="http://schemas.microsoft.com/office/drawing/2014/main" id="{26AC1490-8CF5-A028-0CAA-7FAF74E22494}"/>
              </a:ext>
            </a:extLst>
          </p:cNvPr>
          <p:cNvSpPr>
            <a:spLocks noGrp="1"/>
          </p:cNvSpPr>
          <p:nvPr>
            <p:ph type="body" idx="1"/>
          </p:nvPr>
        </p:nvSpPr>
        <p:spPr bwMode="auto">
          <a:xfrm>
            <a:off x="406400" y="4252913"/>
            <a:ext cx="6291263" cy="4665662"/>
          </a:xfrm>
        </p:spPr>
        <p:txBody>
          <a:bodyPr wrap="square" numCol="1" anchor="t" anchorCtr="0" compatLnSpc="1">
            <a:prstTxWarp prst="textNoShape">
              <a:avLst/>
            </a:prstTxWarp>
          </a:bodyPr>
          <a:lstStyle/>
          <a:p>
            <a:pPr eaLnBrk="1" fontAlgn="auto" hangingPunct="1">
              <a:spcBef>
                <a:spcPts val="600"/>
              </a:spcBef>
              <a:spcAft>
                <a:spcPts val="0"/>
              </a:spcAft>
              <a:tabLst>
                <a:tab pos="238454" algn="l"/>
              </a:tabLst>
              <a:defRPr/>
            </a:pPr>
            <a:r>
              <a:rPr lang="en-US" altLang="en-US" sz="1400" b="1" u="sng" dirty="0">
                <a:solidFill>
                  <a:srgbClr val="514843"/>
                </a:solidFill>
                <a:latin typeface="+mn-lt"/>
                <a:cs typeface="Arial" panose="020B0604020202020204" pitchFamily="34" charset="0"/>
              </a:rPr>
              <a:t>Instructor Instructions</a:t>
            </a:r>
          </a:p>
          <a:p>
            <a:pPr marL="182880" indent="-182880" eaLnBrk="1" fontAlgn="auto" hangingPunct="1">
              <a:spcBef>
                <a:spcPts val="600"/>
              </a:spcBef>
              <a:spcAft>
                <a:spcPts val="0"/>
              </a:spcAft>
              <a:buFont typeface="Arial" panose="020B0604020202020204" pitchFamily="34" charset="0"/>
              <a:buChar char="•"/>
              <a:tabLst>
                <a:tab pos="238454" algn="l"/>
              </a:tabLst>
              <a:defRPr/>
            </a:pPr>
            <a:r>
              <a:rPr lang="en-US" altLang="en-US" sz="1400" dirty="0">
                <a:solidFill>
                  <a:srgbClr val="514843"/>
                </a:solidFill>
                <a:latin typeface="+mn-lt"/>
                <a:cs typeface="Arial" panose="020B0604020202020204" pitchFamily="34" charset="0"/>
              </a:rPr>
              <a:t>Display slide and discuss</a:t>
            </a:r>
            <a:r>
              <a:rPr lang="en-US" altLang="en-US" sz="1400" dirty="0">
                <a:latin typeface="+mn-lt"/>
                <a:cs typeface="Arial" panose="020B0604020202020204" pitchFamily="34" charset="0"/>
              </a:rPr>
              <a:t>.</a:t>
            </a:r>
          </a:p>
          <a:p>
            <a:pPr eaLnBrk="1" fontAlgn="auto" hangingPunct="1">
              <a:spcBef>
                <a:spcPts val="605"/>
              </a:spcBef>
              <a:spcAft>
                <a:spcPts val="0"/>
              </a:spcAft>
              <a:tabLst>
                <a:tab pos="238454" algn="l"/>
              </a:tabLst>
              <a:defRPr/>
            </a:pPr>
            <a:r>
              <a:rPr lang="en-US" altLang="en-US" sz="1400" b="1" u="sng" dirty="0">
                <a:solidFill>
                  <a:srgbClr val="514843"/>
                </a:solidFill>
                <a:latin typeface="+mn-lt"/>
                <a:cs typeface="Arial" panose="020B0604020202020204" pitchFamily="34" charset="0"/>
              </a:rPr>
              <a:t>Instructor to Say/Paraphrase</a:t>
            </a:r>
            <a:endParaRPr lang="en-US" altLang="en-US" sz="1400" b="1" dirty="0">
              <a:latin typeface="Arial" panose="020B0604020202020204" pitchFamily="34" charset="0"/>
            </a:endParaRPr>
          </a:p>
          <a:p>
            <a:pPr eaLnBrk="1" hangingPunct="1">
              <a:spcBef>
                <a:spcPct val="0"/>
              </a:spcBef>
              <a:spcAft>
                <a:spcPts val="608"/>
              </a:spcAft>
              <a:defRPr/>
            </a:pPr>
            <a:r>
              <a:rPr lang="en-US" altLang="en-US" sz="1400" dirty="0">
                <a:latin typeface="Arial" panose="020B0604020202020204" pitchFamily="34" charset="0"/>
                <a:cs typeface="Arial" panose="020B0604020202020204" pitchFamily="34" charset="0"/>
              </a:rPr>
              <a:t>Some sentences have more than one core (subject-verb-object) because they include clauses.</a:t>
            </a:r>
          </a:p>
          <a:p>
            <a:pPr eaLnBrk="1" hangingPunct="1">
              <a:spcBef>
                <a:spcPct val="0"/>
              </a:spcBef>
              <a:spcAft>
                <a:spcPts val="608"/>
              </a:spcAft>
              <a:defRPr/>
            </a:pPr>
            <a:r>
              <a:rPr lang="en-US" altLang="en-US" sz="1400" dirty="0">
                <a:latin typeface="Arial" panose="020B0604020202020204" pitchFamily="34" charset="0"/>
                <a:cs typeface="Arial" panose="020B0604020202020204" pitchFamily="34" charset="0"/>
              </a:rPr>
              <a:t>Each of these clauses requires attention to the core.</a:t>
            </a:r>
          </a:p>
          <a:p>
            <a:pPr eaLnBrk="1" hangingPunct="1">
              <a:spcBef>
                <a:spcPct val="0"/>
              </a:spcBef>
              <a:spcAft>
                <a:spcPts val="608"/>
              </a:spcAft>
              <a:buFont typeface="Arial" panose="020B0604020202020204" pitchFamily="34" charset="0"/>
              <a:buNone/>
              <a:defRPr/>
            </a:pPr>
            <a:endParaRPr lang="en-US" altLang="en-US" sz="1400" b="1" dirty="0">
              <a:latin typeface="Arial" panose="020B0604020202020204" pitchFamily="34" charset="0"/>
              <a:cs typeface="Arial" panose="020B0604020202020204" pitchFamily="34" charset="0"/>
            </a:endParaRPr>
          </a:p>
          <a:p>
            <a:pPr eaLnBrk="1" hangingPunct="1">
              <a:spcBef>
                <a:spcPct val="0"/>
              </a:spcBef>
              <a:spcAft>
                <a:spcPts val="608"/>
              </a:spcAft>
              <a:buFont typeface="Arial" panose="020B0604020202020204" pitchFamily="34" charset="0"/>
              <a:buNone/>
              <a:defRPr/>
            </a:pPr>
            <a:r>
              <a:rPr lang="en-US" altLang="en-US" sz="1400" b="1" u="sng" dirty="0">
                <a:latin typeface="Arial" panose="020B0604020202020204" pitchFamily="34" charset="0"/>
                <a:cs typeface="Arial" panose="020B0604020202020204" pitchFamily="34" charset="0"/>
              </a:rPr>
              <a:t>Supplemental Materials</a:t>
            </a:r>
          </a:p>
          <a:p>
            <a:pPr eaLnBrk="1" hangingPunct="1">
              <a:spcBef>
                <a:spcPct val="0"/>
              </a:spcBef>
              <a:spcAft>
                <a:spcPts val="608"/>
              </a:spcAft>
              <a:buFont typeface="Arial" panose="020B0604020202020204" pitchFamily="34" charset="0"/>
              <a:buNone/>
              <a:defRPr/>
            </a:pPr>
            <a:r>
              <a:rPr lang="en-US" altLang="en-US" sz="1400" dirty="0">
                <a:latin typeface="Arial" panose="020B0604020202020204" pitchFamily="34" charset="0"/>
                <a:cs typeface="Arial" panose="020B0604020202020204" pitchFamily="34" charset="0"/>
              </a:rPr>
              <a:t>None</a:t>
            </a:r>
          </a:p>
        </p:txBody>
      </p:sp>
      <p:sp>
        <p:nvSpPr>
          <p:cNvPr id="148484" name="Slide Number Placeholder 3">
            <a:extLst>
              <a:ext uri="{FF2B5EF4-FFF2-40B4-BE49-F238E27FC236}">
                <a16:creationId xmlns:a16="http://schemas.microsoft.com/office/drawing/2014/main" id="{9DF2C037-9348-477F-6D20-C92E6401DD61}"/>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1388">
              <a:defRPr>
                <a:solidFill>
                  <a:schemeClr val="tx1"/>
                </a:solidFill>
                <a:latin typeface="Tw Cen MT" panose="020B0602020104020603" pitchFamily="34" charset="0"/>
              </a:defRPr>
            </a:lvl1pPr>
            <a:lvl2pPr marL="752475" indent="-288925" defTabSz="941388">
              <a:defRPr>
                <a:solidFill>
                  <a:schemeClr val="tx1"/>
                </a:solidFill>
                <a:latin typeface="Tw Cen MT" panose="020B0602020104020603" pitchFamily="34" charset="0"/>
              </a:defRPr>
            </a:lvl2pPr>
            <a:lvl3pPr marL="1157288" indent="-230188" defTabSz="941388">
              <a:defRPr>
                <a:solidFill>
                  <a:schemeClr val="tx1"/>
                </a:solidFill>
                <a:latin typeface="Tw Cen MT" panose="020B0602020104020603" pitchFamily="34" charset="0"/>
              </a:defRPr>
            </a:lvl3pPr>
            <a:lvl4pPr marL="1620838" indent="-230188" defTabSz="941388">
              <a:defRPr>
                <a:solidFill>
                  <a:schemeClr val="tx1"/>
                </a:solidFill>
                <a:latin typeface="Tw Cen MT" panose="020B0602020104020603" pitchFamily="34" charset="0"/>
              </a:defRPr>
            </a:lvl4pPr>
            <a:lvl5pPr marL="2084388" indent="-230188" defTabSz="941388">
              <a:defRPr>
                <a:solidFill>
                  <a:schemeClr val="tx1"/>
                </a:solidFill>
                <a:latin typeface="Tw Cen MT" panose="020B0602020104020603" pitchFamily="34" charset="0"/>
              </a:defRPr>
            </a:lvl5pPr>
            <a:lvl6pPr marL="2541588" indent="-230188" defTabSz="941388" eaLnBrk="0" fontAlgn="base" hangingPunct="0">
              <a:spcBef>
                <a:spcPct val="0"/>
              </a:spcBef>
              <a:spcAft>
                <a:spcPct val="0"/>
              </a:spcAft>
              <a:defRPr>
                <a:solidFill>
                  <a:schemeClr val="tx1"/>
                </a:solidFill>
                <a:latin typeface="Tw Cen MT" panose="020B0602020104020603" pitchFamily="34" charset="0"/>
              </a:defRPr>
            </a:lvl6pPr>
            <a:lvl7pPr marL="2998788" indent="-230188" defTabSz="941388" eaLnBrk="0" fontAlgn="base" hangingPunct="0">
              <a:spcBef>
                <a:spcPct val="0"/>
              </a:spcBef>
              <a:spcAft>
                <a:spcPct val="0"/>
              </a:spcAft>
              <a:defRPr>
                <a:solidFill>
                  <a:schemeClr val="tx1"/>
                </a:solidFill>
                <a:latin typeface="Tw Cen MT" panose="020B0602020104020603" pitchFamily="34" charset="0"/>
              </a:defRPr>
            </a:lvl7pPr>
            <a:lvl8pPr marL="3455988" indent="-230188" defTabSz="941388" eaLnBrk="0" fontAlgn="base" hangingPunct="0">
              <a:spcBef>
                <a:spcPct val="0"/>
              </a:spcBef>
              <a:spcAft>
                <a:spcPct val="0"/>
              </a:spcAft>
              <a:defRPr>
                <a:solidFill>
                  <a:schemeClr val="tx1"/>
                </a:solidFill>
                <a:latin typeface="Tw Cen MT" panose="020B0602020104020603" pitchFamily="34" charset="0"/>
              </a:defRPr>
            </a:lvl8pPr>
            <a:lvl9pPr marL="3913188" indent="-230188" defTabSz="941388" eaLnBrk="0" fontAlgn="base" hangingPunct="0">
              <a:spcBef>
                <a:spcPct val="0"/>
              </a:spcBef>
              <a:spcAft>
                <a:spcPct val="0"/>
              </a:spcAft>
              <a:defRPr>
                <a:solidFill>
                  <a:schemeClr val="tx1"/>
                </a:solidFill>
                <a:latin typeface="Tw Cen MT" panose="020B0602020104020603" pitchFamily="34" charset="0"/>
              </a:defRPr>
            </a:lvl9pPr>
          </a:lstStyle>
          <a:p>
            <a:fld id="{D9888450-360F-4CB6-B9A7-09D65E492F06}" type="slidenum">
              <a:rPr lang="en-US" altLang="en-US">
                <a:solidFill>
                  <a:srgbClr val="000000"/>
                </a:solidFill>
                <a:latin typeface="Arial" panose="020B0604020202020204" pitchFamily="34" charset="0"/>
                <a:cs typeface="Arial" panose="020B0604020202020204" pitchFamily="34" charset="0"/>
              </a:rPr>
              <a:pPr/>
              <a:t>61</a:t>
            </a:fld>
            <a:endParaRPr lang="en-US" altLang="en-US">
              <a:solidFill>
                <a:srgbClr val="000000"/>
              </a:solidFill>
              <a:latin typeface="Arial" panose="020B0604020202020204" pitchFamily="34" charset="0"/>
              <a:cs typeface="Arial" panose="020B0604020202020204" pitchFamily="34" charset="0"/>
            </a:endParaRPr>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530" name="Slide Image Placeholder 1">
            <a:extLst>
              <a:ext uri="{FF2B5EF4-FFF2-40B4-BE49-F238E27FC236}">
                <a16:creationId xmlns:a16="http://schemas.microsoft.com/office/drawing/2014/main" id="{8EC5B88D-1201-8C1D-2A9F-F0123C979FB4}"/>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8611" name="Notes Placeholder 2">
            <a:extLst>
              <a:ext uri="{FF2B5EF4-FFF2-40B4-BE49-F238E27FC236}">
                <a16:creationId xmlns:a16="http://schemas.microsoft.com/office/drawing/2014/main" id="{B02C0B56-90E2-F8F0-7ABF-C0945EC3D6B9}"/>
              </a:ext>
            </a:extLst>
          </p:cNvPr>
          <p:cNvSpPr>
            <a:spLocks noGrp="1"/>
          </p:cNvSpPr>
          <p:nvPr>
            <p:ph type="body" idx="1"/>
          </p:nvPr>
        </p:nvSpPr>
        <p:spPr>
          <a:xfrm>
            <a:off x="404813" y="4308475"/>
            <a:ext cx="6292850" cy="4610100"/>
          </a:xfrm>
          <a:ln/>
        </p:spPr>
        <p:txBody>
          <a:bodyPr/>
          <a:lstStyle/>
          <a:p>
            <a:pPr eaLnBrk="1" fontAlgn="auto" hangingPunct="1">
              <a:spcBef>
                <a:spcPts val="600"/>
              </a:spcBef>
              <a:spcAft>
                <a:spcPts val="0"/>
              </a:spcAft>
              <a:tabLst>
                <a:tab pos="238454" algn="l"/>
              </a:tabLst>
              <a:defRPr/>
            </a:pPr>
            <a:r>
              <a:rPr lang="en-US" altLang="en-US" sz="1400" b="1" u="sng" dirty="0">
                <a:solidFill>
                  <a:srgbClr val="514843"/>
                </a:solidFill>
                <a:latin typeface="+mn-lt"/>
                <a:cs typeface="Arial" panose="020B0604020202020204" pitchFamily="34" charset="0"/>
              </a:rPr>
              <a:t>Instructor Instructions</a:t>
            </a:r>
          </a:p>
          <a:p>
            <a:pPr marL="182880" indent="-182880" eaLnBrk="1" fontAlgn="auto" hangingPunct="1">
              <a:spcBef>
                <a:spcPts val="600"/>
              </a:spcBef>
              <a:spcAft>
                <a:spcPts val="0"/>
              </a:spcAft>
              <a:buFont typeface="Arial" panose="020B0604020202020204" pitchFamily="34" charset="0"/>
              <a:buChar char="•"/>
              <a:tabLst>
                <a:tab pos="238454" algn="l"/>
              </a:tabLst>
              <a:defRPr/>
            </a:pPr>
            <a:r>
              <a:rPr lang="en-US" altLang="en-US" sz="1400" dirty="0">
                <a:solidFill>
                  <a:srgbClr val="514843"/>
                </a:solidFill>
                <a:latin typeface="+mn-lt"/>
                <a:cs typeface="Arial" panose="020B0604020202020204" pitchFamily="34" charset="0"/>
              </a:rPr>
              <a:t>Display slide and discuss</a:t>
            </a:r>
            <a:r>
              <a:rPr lang="en-US" altLang="en-US" sz="1400" dirty="0">
                <a:latin typeface="+mn-lt"/>
                <a:cs typeface="Arial" panose="020B0604020202020204" pitchFamily="34" charset="0"/>
              </a:rPr>
              <a:t>.</a:t>
            </a:r>
          </a:p>
          <a:p>
            <a:pPr eaLnBrk="1" fontAlgn="auto" hangingPunct="1">
              <a:spcBef>
                <a:spcPts val="605"/>
              </a:spcBef>
              <a:spcAft>
                <a:spcPts val="0"/>
              </a:spcAft>
              <a:tabLst>
                <a:tab pos="238454" algn="l"/>
              </a:tabLst>
              <a:defRPr/>
            </a:pPr>
            <a:r>
              <a:rPr lang="en-US" altLang="en-US" sz="1400" b="1" u="sng" dirty="0">
                <a:solidFill>
                  <a:srgbClr val="514843"/>
                </a:solidFill>
                <a:latin typeface="+mn-lt"/>
                <a:cs typeface="Arial" panose="020B0604020202020204" pitchFamily="34" charset="0"/>
              </a:rPr>
              <a:t>Instructor to Say/Paraphrase</a:t>
            </a:r>
            <a:endParaRPr lang="en-US" altLang="en-US" sz="1400" b="1" dirty="0">
              <a:latin typeface="Arial" panose="020B0604020202020204" pitchFamily="34" charset="0"/>
            </a:endParaRPr>
          </a:p>
          <a:p>
            <a:pPr marL="173782" indent="-173782" eaLnBrk="1" fontAlgn="auto" hangingPunct="1">
              <a:spcBef>
                <a:spcPts val="0"/>
              </a:spcBef>
              <a:spcAft>
                <a:spcPts val="608"/>
              </a:spcAft>
              <a:buFont typeface="Arial" panose="020B0604020202020204" pitchFamily="34" charset="0"/>
              <a:buChar char="•"/>
              <a:defRPr/>
            </a:pPr>
            <a:r>
              <a:rPr lang="en-US" altLang="en-US" sz="1400" dirty="0">
                <a:latin typeface="Arial" panose="020B0604020202020204" pitchFamily="34" charset="0"/>
              </a:rPr>
              <a:t>You may have heard this comment just a few times</a:t>
            </a:r>
          </a:p>
          <a:p>
            <a:pPr marL="173782" indent="-173782" eaLnBrk="1" fontAlgn="auto" hangingPunct="1">
              <a:spcBef>
                <a:spcPts val="0"/>
              </a:spcBef>
              <a:spcAft>
                <a:spcPts val="608"/>
              </a:spcAft>
              <a:buFont typeface="Arial" panose="020B0604020202020204" pitchFamily="34" charset="0"/>
              <a:buChar char="•"/>
              <a:defRPr/>
            </a:pPr>
            <a:r>
              <a:rPr lang="en-US" altLang="en-US" sz="1400" dirty="0">
                <a:latin typeface="Arial" panose="020B0604020202020204" pitchFamily="34" charset="0"/>
              </a:rPr>
              <a:t>The key is you want to make sure it’s clear who is doing what.</a:t>
            </a:r>
          </a:p>
          <a:p>
            <a:pPr marL="173782" indent="-173782" eaLnBrk="1" fontAlgn="auto" hangingPunct="1">
              <a:spcBef>
                <a:spcPts val="0"/>
              </a:spcBef>
              <a:spcAft>
                <a:spcPts val="608"/>
              </a:spcAft>
              <a:buFont typeface="Arial" panose="020B0604020202020204" pitchFamily="34" charset="0"/>
              <a:buChar char="•"/>
              <a:defRPr/>
            </a:pPr>
            <a:endParaRPr lang="en-US" altLang="en-US" sz="1400" dirty="0">
              <a:latin typeface="Arial" panose="020B0604020202020204" pitchFamily="34" charset="0"/>
            </a:endParaRPr>
          </a:p>
          <a:p>
            <a:pPr eaLnBrk="1" fontAlgn="auto" hangingPunct="1">
              <a:spcBef>
                <a:spcPts val="0"/>
              </a:spcBef>
              <a:spcAft>
                <a:spcPts val="608"/>
              </a:spcAft>
              <a:buFont typeface="Arial" panose="020B0604020202020204" pitchFamily="34" charset="0"/>
              <a:buNone/>
              <a:defRPr/>
            </a:pPr>
            <a:r>
              <a:rPr lang="en-US" altLang="en-US" sz="1400" b="1" u="sng" dirty="0">
                <a:latin typeface="Arial" panose="020B0604020202020204" pitchFamily="34" charset="0"/>
              </a:rPr>
              <a:t>Supplemental Materials</a:t>
            </a:r>
          </a:p>
          <a:p>
            <a:pPr eaLnBrk="1" fontAlgn="auto" hangingPunct="1">
              <a:spcBef>
                <a:spcPts val="0"/>
              </a:spcBef>
              <a:spcAft>
                <a:spcPts val="608"/>
              </a:spcAft>
              <a:buFont typeface="Arial" panose="020B0604020202020204" pitchFamily="34" charset="0"/>
              <a:buNone/>
              <a:defRPr/>
            </a:pPr>
            <a:r>
              <a:rPr lang="en-US" altLang="en-US" sz="1400" dirty="0">
                <a:latin typeface="Arial" panose="020B0604020202020204" pitchFamily="34" charset="0"/>
              </a:rPr>
              <a:t>None </a:t>
            </a:r>
          </a:p>
          <a:p>
            <a:pPr marL="173782" indent="-173782" eaLnBrk="1" fontAlgn="auto" hangingPunct="1">
              <a:spcBef>
                <a:spcPts val="0"/>
              </a:spcBef>
              <a:spcAft>
                <a:spcPts val="608"/>
              </a:spcAft>
              <a:buFont typeface="Arial" panose="020B0604020202020204" pitchFamily="34" charset="0"/>
              <a:buChar char="•"/>
              <a:defRPr/>
            </a:pPr>
            <a:endParaRPr lang="en-US" altLang="en-US" sz="1400" dirty="0">
              <a:latin typeface="Arial" panose="020B0604020202020204" pitchFamily="34" charset="0"/>
            </a:endParaRPr>
          </a:p>
        </p:txBody>
      </p:sp>
      <p:sp>
        <p:nvSpPr>
          <p:cNvPr id="150532" name="Slide Number Placeholder 3">
            <a:extLst>
              <a:ext uri="{FF2B5EF4-FFF2-40B4-BE49-F238E27FC236}">
                <a16:creationId xmlns:a16="http://schemas.microsoft.com/office/drawing/2014/main" id="{EFE92758-1A07-EE0E-8130-4D9CE378B281}"/>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1388">
              <a:defRPr>
                <a:solidFill>
                  <a:schemeClr val="tx1"/>
                </a:solidFill>
                <a:latin typeface="Tw Cen MT" panose="020B0602020104020603" pitchFamily="34" charset="0"/>
              </a:defRPr>
            </a:lvl1pPr>
            <a:lvl2pPr marL="752475" indent="-288925" defTabSz="941388">
              <a:defRPr>
                <a:solidFill>
                  <a:schemeClr val="tx1"/>
                </a:solidFill>
                <a:latin typeface="Tw Cen MT" panose="020B0602020104020603" pitchFamily="34" charset="0"/>
              </a:defRPr>
            </a:lvl2pPr>
            <a:lvl3pPr marL="1157288" indent="-230188" defTabSz="941388">
              <a:defRPr>
                <a:solidFill>
                  <a:schemeClr val="tx1"/>
                </a:solidFill>
                <a:latin typeface="Tw Cen MT" panose="020B0602020104020603" pitchFamily="34" charset="0"/>
              </a:defRPr>
            </a:lvl3pPr>
            <a:lvl4pPr marL="1620838" indent="-230188" defTabSz="941388">
              <a:defRPr>
                <a:solidFill>
                  <a:schemeClr val="tx1"/>
                </a:solidFill>
                <a:latin typeface="Tw Cen MT" panose="020B0602020104020603" pitchFamily="34" charset="0"/>
              </a:defRPr>
            </a:lvl4pPr>
            <a:lvl5pPr marL="2084388" indent="-230188" defTabSz="941388">
              <a:defRPr>
                <a:solidFill>
                  <a:schemeClr val="tx1"/>
                </a:solidFill>
                <a:latin typeface="Tw Cen MT" panose="020B0602020104020603" pitchFamily="34" charset="0"/>
              </a:defRPr>
            </a:lvl5pPr>
            <a:lvl6pPr marL="2541588" indent="-230188" defTabSz="941388" eaLnBrk="0" fontAlgn="base" hangingPunct="0">
              <a:spcBef>
                <a:spcPct val="0"/>
              </a:spcBef>
              <a:spcAft>
                <a:spcPct val="0"/>
              </a:spcAft>
              <a:defRPr>
                <a:solidFill>
                  <a:schemeClr val="tx1"/>
                </a:solidFill>
                <a:latin typeface="Tw Cen MT" panose="020B0602020104020603" pitchFamily="34" charset="0"/>
              </a:defRPr>
            </a:lvl6pPr>
            <a:lvl7pPr marL="2998788" indent="-230188" defTabSz="941388" eaLnBrk="0" fontAlgn="base" hangingPunct="0">
              <a:spcBef>
                <a:spcPct val="0"/>
              </a:spcBef>
              <a:spcAft>
                <a:spcPct val="0"/>
              </a:spcAft>
              <a:defRPr>
                <a:solidFill>
                  <a:schemeClr val="tx1"/>
                </a:solidFill>
                <a:latin typeface="Tw Cen MT" panose="020B0602020104020603" pitchFamily="34" charset="0"/>
              </a:defRPr>
            </a:lvl7pPr>
            <a:lvl8pPr marL="3455988" indent="-230188" defTabSz="941388" eaLnBrk="0" fontAlgn="base" hangingPunct="0">
              <a:spcBef>
                <a:spcPct val="0"/>
              </a:spcBef>
              <a:spcAft>
                <a:spcPct val="0"/>
              </a:spcAft>
              <a:defRPr>
                <a:solidFill>
                  <a:schemeClr val="tx1"/>
                </a:solidFill>
                <a:latin typeface="Tw Cen MT" panose="020B0602020104020603" pitchFamily="34" charset="0"/>
              </a:defRPr>
            </a:lvl8pPr>
            <a:lvl9pPr marL="3913188" indent="-230188" defTabSz="941388" eaLnBrk="0" fontAlgn="base" hangingPunct="0">
              <a:spcBef>
                <a:spcPct val="0"/>
              </a:spcBef>
              <a:spcAft>
                <a:spcPct val="0"/>
              </a:spcAft>
              <a:defRPr>
                <a:solidFill>
                  <a:schemeClr val="tx1"/>
                </a:solidFill>
                <a:latin typeface="Tw Cen MT" panose="020B0602020104020603" pitchFamily="34" charset="0"/>
              </a:defRPr>
            </a:lvl9pPr>
          </a:lstStyle>
          <a:p>
            <a:fld id="{BE04398D-7CCC-46C9-8E40-9CA2FDC5E699}" type="slidenum">
              <a:rPr lang="en-US" altLang="en-US">
                <a:solidFill>
                  <a:srgbClr val="000000"/>
                </a:solidFill>
                <a:latin typeface="Arial" panose="020B0604020202020204" pitchFamily="34" charset="0"/>
                <a:cs typeface="Arial" panose="020B0604020202020204" pitchFamily="34" charset="0"/>
              </a:rPr>
              <a:pPr/>
              <a:t>62</a:t>
            </a:fld>
            <a:endParaRPr lang="en-US" altLang="en-US">
              <a:solidFill>
                <a:srgbClr val="000000"/>
              </a:solidFill>
              <a:latin typeface="Arial" panose="020B0604020202020204" pitchFamily="34" charset="0"/>
              <a:cs typeface="Arial" panose="020B0604020202020204" pitchFamily="34" charset="0"/>
            </a:endParaRPr>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578" name="Slide Image Placeholder 1">
            <a:extLst>
              <a:ext uri="{FF2B5EF4-FFF2-40B4-BE49-F238E27FC236}">
                <a16:creationId xmlns:a16="http://schemas.microsoft.com/office/drawing/2014/main" id="{EAFB5E11-DBD2-FE2A-DA28-62431D2E5F6F}"/>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4995" name="Notes Placeholder 2">
            <a:extLst>
              <a:ext uri="{FF2B5EF4-FFF2-40B4-BE49-F238E27FC236}">
                <a16:creationId xmlns:a16="http://schemas.microsoft.com/office/drawing/2014/main" id="{BEB86C51-C2B9-A266-9FE3-01F3BE2D3082}"/>
              </a:ext>
            </a:extLst>
          </p:cNvPr>
          <p:cNvSpPr>
            <a:spLocks noGrp="1"/>
          </p:cNvSpPr>
          <p:nvPr>
            <p:ph type="body" idx="1"/>
          </p:nvPr>
        </p:nvSpPr>
        <p:spPr>
          <a:xfrm>
            <a:off x="422275" y="4264025"/>
            <a:ext cx="6275388" cy="4654550"/>
          </a:xfrm>
          <a:ln/>
        </p:spPr>
        <p:txBody>
          <a:bodyPr/>
          <a:lstStyle/>
          <a:p>
            <a:pPr eaLnBrk="1" fontAlgn="auto" hangingPunct="1">
              <a:spcBef>
                <a:spcPts val="600"/>
              </a:spcBef>
              <a:spcAft>
                <a:spcPts val="0"/>
              </a:spcAft>
              <a:tabLst>
                <a:tab pos="238454" algn="l"/>
              </a:tabLst>
              <a:defRPr/>
            </a:pPr>
            <a:r>
              <a:rPr lang="en-US" altLang="en-US" sz="1400" b="1" u="sng" dirty="0">
                <a:solidFill>
                  <a:srgbClr val="514843"/>
                </a:solidFill>
                <a:latin typeface="+mn-lt"/>
                <a:cs typeface="Arial" panose="020B0604020202020204" pitchFamily="34" charset="0"/>
              </a:rPr>
              <a:t>Instructor Instructions</a:t>
            </a:r>
          </a:p>
          <a:p>
            <a:pPr marL="182880" indent="-182880" eaLnBrk="1" fontAlgn="auto" hangingPunct="1">
              <a:spcBef>
                <a:spcPts val="600"/>
              </a:spcBef>
              <a:spcAft>
                <a:spcPts val="0"/>
              </a:spcAft>
              <a:buFont typeface="Arial" panose="020B0604020202020204" pitchFamily="34" charset="0"/>
              <a:buChar char="•"/>
              <a:tabLst>
                <a:tab pos="238454" algn="l"/>
              </a:tabLst>
              <a:defRPr/>
            </a:pPr>
            <a:r>
              <a:rPr lang="en-US" altLang="en-US" sz="1400" dirty="0">
                <a:solidFill>
                  <a:srgbClr val="514843"/>
                </a:solidFill>
                <a:latin typeface="+mn-lt"/>
                <a:cs typeface="Arial" panose="020B0604020202020204" pitchFamily="34" charset="0"/>
              </a:rPr>
              <a:t>Display slide and discuss</a:t>
            </a:r>
            <a:r>
              <a:rPr lang="en-US" altLang="en-US" sz="1400" dirty="0">
                <a:latin typeface="+mn-lt"/>
                <a:cs typeface="Arial" panose="020B0604020202020204" pitchFamily="34" charset="0"/>
              </a:rPr>
              <a:t>.</a:t>
            </a:r>
          </a:p>
          <a:p>
            <a:pPr eaLnBrk="1" fontAlgn="auto" hangingPunct="1">
              <a:spcBef>
                <a:spcPts val="605"/>
              </a:spcBef>
              <a:spcAft>
                <a:spcPts val="0"/>
              </a:spcAft>
              <a:tabLst>
                <a:tab pos="238454" algn="l"/>
              </a:tabLst>
              <a:defRPr/>
            </a:pPr>
            <a:r>
              <a:rPr lang="en-US" altLang="en-US" sz="1400" b="1" u="sng" dirty="0">
                <a:solidFill>
                  <a:srgbClr val="514843"/>
                </a:solidFill>
                <a:latin typeface="+mn-lt"/>
                <a:cs typeface="Arial" panose="020B0604020202020204" pitchFamily="34" charset="0"/>
              </a:rPr>
              <a:t>Instructor to Say/Paraphrase</a:t>
            </a:r>
            <a:endParaRPr lang="en-US" altLang="en-US" sz="1400" b="1" dirty="0">
              <a:latin typeface="Arial" panose="020B0604020202020204" pitchFamily="34" charset="0"/>
            </a:endParaRPr>
          </a:p>
          <a:p>
            <a:pPr marL="173782" indent="-173782" eaLnBrk="1" fontAlgn="auto" hangingPunct="1">
              <a:spcBef>
                <a:spcPts val="0"/>
              </a:spcBef>
              <a:spcAft>
                <a:spcPts val="608"/>
              </a:spcAft>
              <a:buFont typeface="Arial" panose="020B0604020202020204" pitchFamily="34" charset="0"/>
              <a:buChar char="•"/>
              <a:defRPr/>
            </a:pPr>
            <a:r>
              <a:rPr lang="en-US" altLang="en-US" sz="1400" dirty="0">
                <a:latin typeface="Arial" panose="020B0604020202020204" pitchFamily="34" charset="0"/>
              </a:rPr>
              <a:t>Why should we prefer the active voice? </a:t>
            </a:r>
          </a:p>
          <a:p>
            <a:pPr marL="173782" indent="-173782" eaLnBrk="1" fontAlgn="auto" hangingPunct="1">
              <a:spcBef>
                <a:spcPts val="0"/>
              </a:spcBef>
              <a:spcAft>
                <a:spcPts val="608"/>
              </a:spcAft>
              <a:buFont typeface="Arial" panose="020B0604020202020204" pitchFamily="34" charset="0"/>
              <a:buChar char="•"/>
              <a:defRPr/>
            </a:pPr>
            <a:r>
              <a:rPr lang="en-US" altLang="en-US" sz="1400" u="sng" dirty="0">
                <a:latin typeface="Arial" panose="020B0604020202020204" pitchFamily="34" charset="0"/>
              </a:rPr>
              <a:t>Answers:</a:t>
            </a:r>
            <a:endParaRPr lang="en-US" altLang="en-US" sz="1400" b="1" u="sng" dirty="0">
              <a:latin typeface="Arial" panose="020B0604020202020204" pitchFamily="34" charset="0"/>
            </a:endParaRPr>
          </a:p>
          <a:p>
            <a:pPr marL="637200" lvl="1" indent="-173782" eaLnBrk="1" fontAlgn="auto" hangingPunct="1">
              <a:spcBef>
                <a:spcPts val="0"/>
              </a:spcBef>
              <a:spcAft>
                <a:spcPts val="608"/>
              </a:spcAft>
              <a:buFont typeface="Arial" panose="020B0604020202020204" pitchFamily="34" charset="0"/>
              <a:buChar char="•"/>
              <a:defRPr/>
            </a:pPr>
            <a:r>
              <a:rPr lang="en-US" altLang="en-US" sz="1400" dirty="0">
                <a:latin typeface="Arial" panose="020B0604020202020204" pitchFamily="34" charset="0"/>
              </a:rPr>
              <a:t>Active voice usually conveys information more clearly, strongly, and concisely than passive voice.  </a:t>
            </a:r>
          </a:p>
          <a:p>
            <a:pPr marL="637200" lvl="1" indent="-173782" eaLnBrk="1" fontAlgn="auto" hangingPunct="1">
              <a:spcBef>
                <a:spcPts val="0"/>
              </a:spcBef>
              <a:spcAft>
                <a:spcPts val="608"/>
              </a:spcAft>
              <a:buFont typeface="Arial" panose="020B0604020202020204" pitchFamily="34" charset="0"/>
              <a:buChar char="•"/>
              <a:defRPr/>
            </a:pPr>
            <a:r>
              <a:rPr lang="en-US" altLang="en-US" sz="1400" dirty="0">
                <a:latin typeface="Arial" panose="020B0604020202020204" pitchFamily="34" charset="0"/>
              </a:rPr>
              <a:t>Because passive voice redirects the emphasis from the doer of the action to the receiver, the doer is obscured in a prepositional phrase or left out altogether.</a:t>
            </a:r>
          </a:p>
          <a:p>
            <a:pPr marL="637200" lvl="1" indent="-173782" eaLnBrk="1" fontAlgn="auto" hangingPunct="1">
              <a:spcBef>
                <a:spcPts val="0"/>
              </a:spcBef>
              <a:spcAft>
                <a:spcPts val="608"/>
              </a:spcAft>
              <a:buFont typeface="Arial" panose="020B0604020202020204" pitchFamily="34" charset="0"/>
              <a:buChar char="•"/>
              <a:defRPr/>
            </a:pPr>
            <a:r>
              <a:rPr lang="en-US" altLang="en-US" sz="1400" dirty="0">
                <a:latin typeface="Arial" panose="020B0604020202020204" pitchFamily="34" charset="0"/>
              </a:rPr>
              <a:t>If the doer is obscured or left out, readers are given an incomplete understanding. Passive voice can also clutter a sentence with wordiness and unnecessary prepositions (</a:t>
            </a:r>
            <a:r>
              <a:rPr lang="en-US" altLang="en-US" sz="1400" i="1" dirty="0">
                <a:latin typeface="Arial" panose="020B0604020202020204" pitchFamily="34" charset="0"/>
              </a:rPr>
              <a:t>by someone</a:t>
            </a:r>
            <a:r>
              <a:rPr lang="en-US" altLang="en-US" sz="1400" dirty="0">
                <a:latin typeface="Arial" panose="020B0604020202020204" pitchFamily="34" charset="0"/>
              </a:rPr>
              <a:t> or </a:t>
            </a:r>
            <a:r>
              <a:rPr lang="en-US" altLang="en-US" sz="1400" i="1" dirty="0">
                <a:latin typeface="Arial" panose="020B0604020202020204" pitchFamily="34" charset="0"/>
              </a:rPr>
              <a:t>by something</a:t>
            </a:r>
            <a:r>
              <a:rPr lang="en-US" altLang="en-US" sz="1400" dirty="0">
                <a:latin typeface="Arial" panose="020B0604020202020204" pitchFamily="34" charset="0"/>
              </a:rPr>
              <a:t>). </a:t>
            </a:r>
          </a:p>
          <a:p>
            <a:pPr marL="742950" lvl="1" indent="-285750" eaLnBrk="1" fontAlgn="auto" hangingPunct="1">
              <a:spcBef>
                <a:spcPts val="0"/>
              </a:spcBef>
              <a:spcAft>
                <a:spcPts val="608"/>
              </a:spcAft>
              <a:buFont typeface="Arial" panose="020B0604020202020204" pitchFamily="34" charset="0"/>
              <a:buChar char="•"/>
              <a:defRPr/>
            </a:pPr>
            <a:r>
              <a:rPr lang="en-US" altLang="en-US" sz="1400" dirty="0">
                <a:latin typeface="Arial" panose="020B0604020202020204" pitchFamily="34" charset="0"/>
              </a:rPr>
              <a:t>Passive voice may also weaken the sentence core.</a:t>
            </a:r>
          </a:p>
          <a:p>
            <a:pPr marL="285750" indent="-285750" eaLnBrk="1" fontAlgn="auto" hangingPunct="1">
              <a:spcBef>
                <a:spcPts val="0"/>
              </a:spcBef>
              <a:spcAft>
                <a:spcPts val="608"/>
              </a:spcAft>
              <a:buFont typeface="Arial" panose="020B0604020202020204" pitchFamily="34" charset="0"/>
              <a:buChar char="•"/>
              <a:defRPr/>
            </a:pPr>
            <a:endParaRPr lang="en-US" altLang="en-US" sz="1400" dirty="0">
              <a:latin typeface="Arial" panose="020B0604020202020204" pitchFamily="34" charset="0"/>
            </a:endParaRPr>
          </a:p>
          <a:p>
            <a:pPr eaLnBrk="1" fontAlgn="auto" hangingPunct="1">
              <a:spcBef>
                <a:spcPts val="0"/>
              </a:spcBef>
              <a:spcAft>
                <a:spcPts val="608"/>
              </a:spcAft>
              <a:buFont typeface="Arial" panose="020B0604020202020204" pitchFamily="34" charset="0"/>
              <a:buNone/>
              <a:defRPr/>
            </a:pPr>
            <a:r>
              <a:rPr lang="en-US" altLang="en-US" sz="1400" b="1" u="sng" dirty="0">
                <a:latin typeface="Arial" panose="020B0604020202020204" pitchFamily="34" charset="0"/>
              </a:rPr>
              <a:t>Supplemental Materials</a:t>
            </a:r>
          </a:p>
          <a:p>
            <a:pPr eaLnBrk="1" fontAlgn="auto" hangingPunct="1">
              <a:spcBef>
                <a:spcPts val="0"/>
              </a:spcBef>
              <a:spcAft>
                <a:spcPts val="608"/>
              </a:spcAft>
              <a:buFont typeface="Arial" panose="020B0604020202020204" pitchFamily="34" charset="0"/>
              <a:buNone/>
              <a:defRPr/>
            </a:pPr>
            <a:r>
              <a:rPr lang="en-US" altLang="en-US" sz="1400" dirty="0">
                <a:latin typeface="Arial" panose="020B0604020202020204" pitchFamily="34" charset="0"/>
              </a:rPr>
              <a:t>None</a:t>
            </a:r>
          </a:p>
        </p:txBody>
      </p:sp>
      <p:sp>
        <p:nvSpPr>
          <p:cNvPr id="152580" name="Slide Number Placeholder 3">
            <a:extLst>
              <a:ext uri="{FF2B5EF4-FFF2-40B4-BE49-F238E27FC236}">
                <a16:creationId xmlns:a16="http://schemas.microsoft.com/office/drawing/2014/main" id="{66AD5070-E267-CFF7-A366-60863B4E92E3}"/>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1388">
              <a:defRPr>
                <a:solidFill>
                  <a:schemeClr val="tx1"/>
                </a:solidFill>
                <a:latin typeface="Tw Cen MT" panose="020B0602020104020603" pitchFamily="34" charset="0"/>
              </a:defRPr>
            </a:lvl1pPr>
            <a:lvl2pPr marL="752475" indent="-288925" defTabSz="941388">
              <a:defRPr>
                <a:solidFill>
                  <a:schemeClr val="tx1"/>
                </a:solidFill>
                <a:latin typeface="Tw Cen MT" panose="020B0602020104020603" pitchFamily="34" charset="0"/>
              </a:defRPr>
            </a:lvl2pPr>
            <a:lvl3pPr marL="1157288" indent="-230188" defTabSz="941388">
              <a:defRPr>
                <a:solidFill>
                  <a:schemeClr val="tx1"/>
                </a:solidFill>
                <a:latin typeface="Tw Cen MT" panose="020B0602020104020603" pitchFamily="34" charset="0"/>
              </a:defRPr>
            </a:lvl3pPr>
            <a:lvl4pPr marL="1620838" indent="-230188" defTabSz="941388">
              <a:defRPr>
                <a:solidFill>
                  <a:schemeClr val="tx1"/>
                </a:solidFill>
                <a:latin typeface="Tw Cen MT" panose="020B0602020104020603" pitchFamily="34" charset="0"/>
              </a:defRPr>
            </a:lvl4pPr>
            <a:lvl5pPr marL="2084388" indent="-230188" defTabSz="941388">
              <a:defRPr>
                <a:solidFill>
                  <a:schemeClr val="tx1"/>
                </a:solidFill>
                <a:latin typeface="Tw Cen MT" panose="020B0602020104020603" pitchFamily="34" charset="0"/>
              </a:defRPr>
            </a:lvl5pPr>
            <a:lvl6pPr marL="2541588" indent="-230188" defTabSz="941388" eaLnBrk="0" fontAlgn="base" hangingPunct="0">
              <a:spcBef>
                <a:spcPct val="0"/>
              </a:spcBef>
              <a:spcAft>
                <a:spcPct val="0"/>
              </a:spcAft>
              <a:defRPr>
                <a:solidFill>
                  <a:schemeClr val="tx1"/>
                </a:solidFill>
                <a:latin typeface="Tw Cen MT" panose="020B0602020104020603" pitchFamily="34" charset="0"/>
              </a:defRPr>
            </a:lvl6pPr>
            <a:lvl7pPr marL="2998788" indent="-230188" defTabSz="941388" eaLnBrk="0" fontAlgn="base" hangingPunct="0">
              <a:spcBef>
                <a:spcPct val="0"/>
              </a:spcBef>
              <a:spcAft>
                <a:spcPct val="0"/>
              </a:spcAft>
              <a:defRPr>
                <a:solidFill>
                  <a:schemeClr val="tx1"/>
                </a:solidFill>
                <a:latin typeface="Tw Cen MT" panose="020B0602020104020603" pitchFamily="34" charset="0"/>
              </a:defRPr>
            </a:lvl7pPr>
            <a:lvl8pPr marL="3455988" indent="-230188" defTabSz="941388" eaLnBrk="0" fontAlgn="base" hangingPunct="0">
              <a:spcBef>
                <a:spcPct val="0"/>
              </a:spcBef>
              <a:spcAft>
                <a:spcPct val="0"/>
              </a:spcAft>
              <a:defRPr>
                <a:solidFill>
                  <a:schemeClr val="tx1"/>
                </a:solidFill>
                <a:latin typeface="Tw Cen MT" panose="020B0602020104020603" pitchFamily="34" charset="0"/>
              </a:defRPr>
            </a:lvl8pPr>
            <a:lvl9pPr marL="3913188" indent="-230188" defTabSz="941388" eaLnBrk="0" fontAlgn="base" hangingPunct="0">
              <a:spcBef>
                <a:spcPct val="0"/>
              </a:spcBef>
              <a:spcAft>
                <a:spcPct val="0"/>
              </a:spcAft>
              <a:defRPr>
                <a:solidFill>
                  <a:schemeClr val="tx1"/>
                </a:solidFill>
                <a:latin typeface="Tw Cen MT" panose="020B0602020104020603" pitchFamily="34" charset="0"/>
              </a:defRPr>
            </a:lvl9pPr>
          </a:lstStyle>
          <a:p>
            <a:fld id="{208F40EC-9075-4017-A852-0DDD766492D1}" type="slidenum">
              <a:rPr lang="en-US" altLang="en-US">
                <a:solidFill>
                  <a:srgbClr val="000000"/>
                </a:solidFill>
                <a:latin typeface="Arial" panose="020B0604020202020204" pitchFamily="34" charset="0"/>
                <a:cs typeface="Arial" panose="020B0604020202020204" pitchFamily="34" charset="0"/>
              </a:rPr>
              <a:pPr/>
              <a:t>63</a:t>
            </a:fld>
            <a:endParaRPr lang="en-US" altLang="en-US">
              <a:solidFill>
                <a:srgbClr val="000000"/>
              </a:solidFill>
              <a:latin typeface="Arial" panose="020B0604020202020204" pitchFamily="34" charset="0"/>
              <a:cs typeface="Arial" panose="020B0604020202020204" pitchFamily="34" charset="0"/>
            </a:endParaRPr>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626" name="Slide Image Placeholder 1">
            <a:extLst>
              <a:ext uri="{FF2B5EF4-FFF2-40B4-BE49-F238E27FC236}">
                <a16:creationId xmlns:a16="http://schemas.microsoft.com/office/drawing/2014/main" id="{54F8D9DC-8026-6E12-A0AA-A9F3270FD39C}"/>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7347" name="Notes Placeholder 2">
            <a:extLst>
              <a:ext uri="{FF2B5EF4-FFF2-40B4-BE49-F238E27FC236}">
                <a16:creationId xmlns:a16="http://schemas.microsoft.com/office/drawing/2014/main" id="{A35EB65D-97C0-2255-A40D-31EAFC669FD6}"/>
              </a:ext>
            </a:extLst>
          </p:cNvPr>
          <p:cNvSpPr>
            <a:spLocks noGrp="1"/>
          </p:cNvSpPr>
          <p:nvPr>
            <p:ph type="body" idx="1"/>
          </p:nvPr>
        </p:nvSpPr>
        <p:spPr bwMode="auto">
          <a:xfrm>
            <a:off x="404813" y="4252913"/>
            <a:ext cx="6292850" cy="4665662"/>
          </a:xfrm>
        </p:spPr>
        <p:txBody>
          <a:bodyPr wrap="square" numCol="1" anchor="t" anchorCtr="0" compatLnSpc="1">
            <a:prstTxWarp prst="textNoShape">
              <a:avLst/>
            </a:prstTxWarp>
          </a:bodyPr>
          <a:lstStyle/>
          <a:p>
            <a:pPr eaLnBrk="1" fontAlgn="auto" hangingPunct="1">
              <a:spcBef>
                <a:spcPts val="600"/>
              </a:spcBef>
              <a:spcAft>
                <a:spcPts val="0"/>
              </a:spcAft>
              <a:tabLst>
                <a:tab pos="238454" algn="l"/>
              </a:tabLst>
              <a:defRPr/>
            </a:pPr>
            <a:r>
              <a:rPr lang="en-US" altLang="en-US" sz="1400" b="1" u="sng" dirty="0">
                <a:solidFill>
                  <a:srgbClr val="514843"/>
                </a:solidFill>
                <a:latin typeface="+mn-lt"/>
                <a:cs typeface="Arial" panose="020B0604020202020204" pitchFamily="34" charset="0"/>
              </a:rPr>
              <a:t>Instructor Instructions</a:t>
            </a:r>
          </a:p>
          <a:p>
            <a:pPr marL="182880" indent="-182880" eaLnBrk="1" fontAlgn="auto" hangingPunct="1">
              <a:spcBef>
                <a:spcPts val="600"/>
              </a:spcBef>
              <a:spcAft>
                <a:spcPts val="0"/>
              </a:spcAft>
              <a:buFont typeface="Arial" panose="020B0604020202020204" pitchFamily="34" charset="0"/>
              <a:buChar char="•"/>
              <a:tabLst>
                <a:tab pos="238454" algn="l"/>
              </a:tabLst>
              <a:defRPr/>
            </a:pPr>
            <a:r>
              <a:rPr lang="en-US" altLang="en-US" sz="1400" dirty="0">
                <a:solidFill>
                  <a:srgbClr val="514843"/>
                </a:solidFill>
                <a:latin typeface="+mn-lt"/>
                <a:cs typeface="Arial" panose="020B0604020202020204" pitchFamily="34" charset="0"/>
              </a:rPr>
              <a:t>Display slide and discuss</a:t>
            </a:r>
            <a:r>
              <a:rPr lang="en-US" altLang="en-US" sz="1400" dirty="0">
                <a:latin typeface="+mn-lt"/>
                <a:cs typeface="Arial" panose="020B0604020202020204" pitchFamily="34" charset="0"/>
              </a:rPr>
              <a:t>.</a:t>
            </a:r>
          </a:p>
          <a:p>
            <a:pPr eaLnBrk="1" fontAlgn="auto" hangingPunct="1">
              <a:spcBef>
                <a:spcPts val="605"/>
              </a:spcBef>
              <a:spcAft>
                <a:spcPts val="0"/>
              </a:spcAft>
              <a:tabLst>
                <a:tab pos="238454" algn="l"/>
              </a:tabLst>
              <a:defRPr/>
            </a:pPr>
            <a:r>
              <a:rPr lang="en-US" altLang="en-US" sz="1400" b="1" u="sng" dirty="0">
                <a:solidFill>
                  <a:srgbClr val="514843"/>
                </a:solidFill>
                <a:latin typeface="+mn-lt"/>
                <a:cs typeface="Arial" panose="020B0604020202020204" pitchFamily="34" charset="0"/>
              </a:rPr>
              <a:t>Instructor to Say/Paraphrase</a:t>
            </a:r>
            <a:endParaRPr lang="en-US" altLang="en-US" sz="1400" b="1" dirty="0">
              <a:latin typeface="Arial" panose="020B0604020202020204" pitchFamily="34" charset="0"/>
            </a:endParaRPr>
          </a:p>
          <a:p>
            <a:pPr marL="173782" indent="-173782" eaLnBrk="1" hangingPunct="1">
              <a:spcBef>
                <a:spcPct val="0"/>
              </a:spcBef>
              <a:spcAft>
                <a:spcPts val="608"/>
              </a:spcAft>
              <a:buFont typeface="Arial" panose="020B0604020202020204" pitchFamily="34" charset="0"/>
              <a:buChar char="•"/>
              <a:defRPr/>
            </a:pPr>
            <a:r>
              <a:rPr lang="en-US" altLang="en-US" sz="1400" dirty="0">
                <a:latin typeface="Arial" panose="020B0604020202020204" pitchFamily="34" charset="0"/>
              </a:rPr>
              <a:t>While we generally avoid passive voice, there are some situations where it’s appropriate.</a:t>
            </a:r>
          </a:p>
          <a:p>
            <a:pPr eaLnBrk="1" hangingPunct="1">
              <a:spcBef>
                <a:spcPct val="0"/>
              </a:spcBef>
              <a:spcAft>
                <a:spcPts val="608"/>
              </a:spcAft>
              <a:buFont typeface="Arial" panose="020B0604020202020204" pitchFamily="34" charset="0"/>
              <a:buNone/>
              <a:defRPr/>
            </a:pPr>
            <a:endParaRPr lang="en-US" altLang="en-US" sz="1400" dirty="0">
              <a:latin typeface="Arial" panose="020B0604020202020204" pitchFamily="34" charset="0"/>
            </a:endParaRPr>
          </a:p>
          <a:p>
            <a:pPr eaLnBrk="1" hangingPunct="1">
              <a:spcBef>
                <a:spcPct val="0"/>
              </a:spcBef>
              <a:spcAft>
                <a:spcPts val="608"/>
              </a:spcAft>
              <a:buFont typeface="Arial" panose="020B0604020202020204" pitchFamily="34" charset="0"/>
              <a:buNone/>
              <a:defRPr/>
            </a:pPr>
            <a:r>
              <a:rPr lang="en-US" altLang="en-US" sz="1400" b="1" u="sng" dirty="0">
                <a:latin typeface="Arial" panose="020B0604020202020204" pitchFamily="34" charset="0"/>
              </a:rPr>
              <a:t>Supplemental Materials</a:t>
            </a:r>
          </a:p>
          <a:p>
            <a:pPr eaLnBrk="1" hangingPunct="1">
              <a:spcBef>
                <a:spcPct val="0"/>
              </a:spcBef>
              <a:spcAft>
                <a:spcPts val="608"/>
              </a:spcAft>
              <a:buFont typeface="Arial" panose="020B0604020202020204" pitchFamily="34" charset="0"/>
              <a:buNone/>
              <a:defRPr/>
            </a:pPr>
            <a:r>
              <a:rPr lang="en-US" altLang="en-US" sz="1400" dirty="0">
                <a:latin typeface="Arial" panose="020B0604020202020204" pitchFamily="34" charset="0"/>
              </a:rPr>
              <a:t>None</a:t>
            </a:r>
          </a:p>
        </p:txBody>
      </p:sp>
      <p:sp>
        <p:nvSpPr>
          <p:cNvPr id="154628" name="Slide Number Placeholder 3">
            <a:extLst>
              <a:ext uri="{FF2B5EF4-FFF2-40B4-BE49-F238E27FC236}">
                <a16:creationId xmlns:a16="http://schemas.microsoft.com/office/drawing/2014/main" id="{DE9EF213-0297-585D-4F42-C270DE5BEADA}"/>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1388">
              <a:defRPr>
                <a:solidFill>
                  <a:schemeClr val="tx1"/>
                </a:solidFill>
                <a:latin typeface="Tw Cen MT" panose="020B0602020104020603" pitchFamily="34" charset="0"/>
              </a:defRPr>
            </a:lvl1pPr>
            <a:lvl2pPr marL="752475" indent="-288925" defTabSz="941388">
              <a:defRPr>
                <a:solidFill>
                  <a:schemeClr val="tx1"/>
                </a:solidFill>
                <a:latin typeface="Tw Cen MT" panose="020B0602020104020603" pitchFamily="34" charset="0"/>
              </a:defRPr>
            </a:lvl2pPr>
            <a:lvl3pPr marL="1157288" indent="-230188" defTabSz="941388">
              <a:defRPr>
                <a:solidFill>
                  <a:schemeClr val="tx1"/>
                </a:solidFill>
                <a:latin typeface="Tw Cen MT" panose="020B0602020104020603" pitchFamily="34" charset="0"/>
              </a:defRPr>
            </a:lvl3pPr>
            <a:lvl4pPr marL="1620838" indent="-230188" defTabSz="941388">
              <a:defRPr>
                <a:solidFill>
                  <a:schemeClr val="tx1"/>
                </a:solidFill>
                <a:latin typeface="Tw Cen MT" panose="020B0602020104020603" pitchFamily="34" charset="0"/>
              </a:defRPr>
            </a:lvl4pPr>
            <a:lvl5pPr marL="2084388" indent="-230188" defTabSz="941388">
              <a:defRPr>
                <a:solidFill>
                  <a:schemeClr val="tx1"/>
                </a:solidFill>
                <a:latin typeface="Tw Cen MT" panose="020B0602020104020603" pitchFamily="34" charset="0"/>
              </a:defRPr>
            </a:lvl5pPr>
            <a:lvl6pPr marL="2541588" indent="-230188" defTabSz="941388" eaLnBrk="0" fontAlgn="base" hangingPunct="0">
              <a:spcBef>
                <a:spcPct val="0"/>
              </a:spcBef>
              <a:spcAft>
                <a:spcPct val="0"/>
              </a:spcAft>
              <a:defRPr>
                <a:solidFill>
                  <a:schemeClr val="tx1"/>
                </a:solidFill>
                <a:latin typeface="Tw Cen MT" panose="020B0602020104020603" pitchFamily="34" charset="0"/>
              </a:defRPr>
            </a:lvl6pPr>
            <a:lvl7pPr marL="2998788" indent="-230188" defTabSz="941388" eaLnBrk="0" fontAlgn="base" hangingPunct="0">
              <a:spcBef>
                <a:spcPct val="0"/>
              </a:spcBef>
              <a:spcAft>
                <a:spcPct val="0"/>
              </a:spcAft>
              <a:defRPr>
                <a:solidFill>
                  <a:schemeClr val="tx1"/>
                </a:solidFill>
                <a:latin typeface="Tw Cen MT" panose="020B0602020104020603" pitchFamily="34" charset="0"/>
              </a:defRPr>
            </a:lvl7pPr>
            <a:lvl8pPr marL="3455988" indent="-230188" defTabSz="941388" eaLnBrk="0" fontAlgn="base" hangingPunct="0">
              <a:spcBef>
                <a:spcPct val="0"/>
              </a:spcBef>
              <a:spcAft>
                <a:spcPct val="0"/>
              </a:spcAft>
              <a:defRPr>
                <a:solidFill>
                  <a:schemeClr val="tx1"/>
                </a:solidFill>
                <a:latin typeface="Tw Cen MT" panose="020B0602020104020603" pitchFamily="34" charset="0"/>
              </a:defRPr>
            </a:lvl8pPr>
            <a:lvl9pPr marL="3913188" indent="-230188" defTabSz="941388" eaLnBrk="0" fontAlgn="base" hangingPunct="0">
              <a:spcBef>
                <a:spcPct val="0"/>
              </a:spcBef>
              <a:spcAft>
                <a:spcPct val="0"/>
              </a:spcAft>
              <a:defRPr>
                <a:solidFill>
                  <a:schemeClr val="tx1"/>
                </a:solidFill>
                <a:latin typeface="Tw Cen MT" panose="020B0602020104020603" pitchFamily="34" charset="0"/>
              </a:defRPr>
            </a:lvl9pPr>
          </a:lstStyle>
          <a:p>
            <a:fld id="{1FEBC742-5AA4-47AC-B2D7-3CCE9F2DECA5}" type="slidenum">
              <a:rPr lang="en-US" altLang="en-US">
                <a:solidFill>
                  <a:srgbClr val="000000"/>
                </a:solidFill>
                <a:latin typeface="Arial" panose="020B0604020202020204" pitchFamily="34" charset="0"/>
                <a:cs typeface="Arial" panose="020B0604020202020204" pitchFamily="34" charset="0"/>
              </a:rPr>
              <a:pPr/>
              <a:t>64</a:t>
            </a:fld>
            <a:endParaRPr lang="en-US" altLang="en-US">
              <a:solidFill>
                <a:srgbClr val="000000"/>
              </a:solidFill>
              <a:latin typeface="Arial" panose="020B0604020202020204" pitchFamily="34" charset="0"/>
              <a:cs typeface="Arial" panose="020B0604020202020204" pitchFamily="34" charset="0"/>
            </a:endParaRPr>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6674" name="Slide Image Placeholder 1">
            <a:extLst>
              <a:ext uri="{FF2B5EF4-FFF2-40B4-BE49-F238E27FC236}">
                <a16:creationId xmlns:a16="http://schemas.microsoft.com/office/drawing/2014/main" id="{811C32D0-93E3-5344-333B-F0442E5CDC23}"/>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a:extLst>
              <a:ext uri="{FF2B5EF4-FFF2-40B4-BE49-F238E27FC236}">
                <a16:creationId xmlns:a16="http://schemas.microsoft.com/office/drawing/2014/main" id="{1338F77E-DD90-55EA-D670-CC57CE298D2B}"/>
              </a:ext>
            </a:extLst>
          </p:cNvPr>
          <p:cNvSpPr>
            <a:spLocks noGrp="1"/>
          </p:cNvSpPr>
          <p:nvPr>
            <p:ph type="body" idx="1"/>
          </p:nvPr>
        </p:nvSpPr>
        <p:spPr>
          <a:xfrm>
            <a:off x="414338" y="4240213"/>
            <a:ext cx="6283325" cy="4678362"/>
          </a:xfrm>
        </p:spPr>
        <p:txBody>
          <a:bodyPr/>
          <a:lstStyle/>
          <a:p>
            <a:pPr eaLnBrk="1" fontAlgn="auto" hangingPunct="1">
              <a:spcBef>
                <a:spcPts val="600"/>
              </a:spcBef>
              <a:spcAft>
                <a:spcPts val="0"/>
              </a:spcAft>
              <a:tabLst>
                <a:tab pos="238454" algn="l"/>
              </a:tabLst>
              <a:defRPr/>
            </a:pPr>
            <a:r>
              <a:rPr lang="en-US" altLang="en-US" sz="1400" b="1" u="sng" dirty="0">
                <a:solidFill>
                  <a:srgbClr val="514843"/>
                </a:solidFill>
                <a:latin typeface="+mn-lt"/>
                <a:cs typeface="Arial" panose="020B0604020202020204" pitchFamily="34" charset="0"/>
              </a:rPr>
              <a:t>Instructor Instructions</a:t>
            </a:r>
          </a:p>
          <a:p>
            <a:pPr marL="182880" indent="-182880" eaLnBrk="1" fontAlgn="auto" hangingPunct="1">
              <a:spcBef>
                <a:spcPts val="600"/>
              </a:spcBef>
              <a:spcAft>
                <a:spcPts val="0"/>
              </a:spcAft>
              <a:buFont typeface="Arial" panose="020B0604020202020204" pitchFamily="34" charset="0"/>
              <a:buChar char="•"/>
              <a:tabLst>
                <a:tab pos="238454" algn="l"/>
              </a:tabLst>
              <a:defRPr/>
            </a:pPr>
            <a:r>
              <a:rPr lang="en-US" altLang="en-US" sz="1400" dirty="0">
                <a:solidFill>
                  <a:srgbClr val="514843"/>
                </a:solidFill>
                <a:latin typeface="+mn-lt"/>
                <a:cs typeface="Arial" panose="020B0604020202020204" pitchFamily="34" charset="0"/>
              </a:rPr>
              <a:t>Display slide and discuss</a:t>
            </a:r>
            <a:r>
              <a:rPr lang="en-US" altLang="en-US" sz="1400" dirty="0">
                <a:latin typeface="+mn-lt"/>
                <a:cs typeface="Arial" panose="020B0604020202020204" pitchFamily="34" charset="0"/>
              </a:rPr>
              <a:t>.</a:t>
            </a:r>
          </a:p>
          <a:p>
            <a:pPr eaLnBrk="1" fontAlgn="auto" hangingPunct="1">
              <a:spcBef>
                <a:spcPts val="605"/>
              </a:spcBef>
              <a:spcAft>
                <a:spcPts val="0"/>
              </a:spcAft>
              <a:tabLst>
                <a:tab pos="238454" algn="l"/>
              </a:tabLst>
              <a:defRPr/>
            </a:pPr>
            <a:r>
              <a:rPr lang="en-US" altLang="en-US" sz="1400" b="1" u="sng" dirty="0">
                <a:solidFill>
                  <a:srgbClr val="514843"/>
                </a:solidFill>
                <a:latin typeface="+mn-lt"/>
                <a:cs typeface="Arial" panose="020B0604020202020204" pitchFamily="34" charset="0"/>
              </a:rPr>
              <a:t>Instructor to Say/Paraphrase</a:t>
            </a:r>
            <a:endParaRPr lang="en-US" sz="1400" b="1" dirty="0">
              <a:latin typeface="Arial" panose="020B0604020202020204" pitchFamily="34" charset="0"/>
              <a:cs typeface="Arial" panose="020B0604020202020204" pitchFamily="34" charset="0"/>
            </a:endParaRPr>
          </a:p>
          <a:p>
            <a:pPr marL="173782" indent="-173782" eaLnBrk="1" fontAlgn="auto" hangingPunct="1">
              <a:spcBef>
                <a:spcPts val="0"/>
              </a:spcBef>
              <a:spcAft>
                <a:spcPts val="608"/>
              </a:spcAft>
              <a:buFont typeface="Arial" panose="020B0604020202020204" pitchFamily="34" charset="0"/>
              <a:buChar char="•"/>
              <a:defRPr/>
            </a:pPr>
            <a:r>
              <a:rPr lang="en-US" sz="1400" dirty="0">
                <a:latin typeface="Arial" panose="020B0604020202020204" pitchFamily="34" charset="0"/>
                <a:cs typeface="Arial" panose="020B0604020202020204" pitchFamily="34" charset="0"/>
              </a:rPr>
              <a:t>Ask participants to suggest a revision</a:t>
            </a:r>
            <a:r>
              <a:rPr lang="en-US" sz="1400" b="1" dirty="0">
                <a:latin typeface="Arial" panose="020B0604020202020204" pitchFamily="34" charset="0"/>
                <a:cs typeface="Arial" panose="020B0604020202020204" pitchFamily="34" charset="0"/>
              </a:rPr>
              <a:t>.</a:t>
            </a:r>
            <a:endParaRPr lang="en-US" sz="1400" strike="sngStrike" dirty="0">
              <a:latin typeface="Arial" panose="020B0604020202020204" pitchFamily="34" charset="0"/>
              <a:cs typeface="Arial" panose="020B0604020202020204" pitchFamily="34" charset="0"/>
            </a:endParaRPr>
          </a:p>
          <a:p>
            <a:pPr marL="173782" indent="-173782" eaLnBrk="1" fontAlgn="auto" hangingPunct="1">
              <a:spcBef>
                <a:spcPts val="0"/>
              </a:spcBef>
              <a:spcAft>
                <a:spcPts val="608"/>
              </a:spcAft>
              <a:buFont typeface="Arial" panose="020B0604020202020204" pitchFamily="34" charset="0"/>
              <a:buChar char="•"/>
              <a:defRPr/>
            </a:pPr>
            <a:r>
              <a:rPr lang="en-US" sz="1400" u="sng" dirty="0">
                <a:latin typeface="Arial" panose="020B0604020202020204" pitchFamily="34" charset="0"/>
                <a:cs typeface="Arial" panose="020B0604020202020204" pitchFamily="34" charset="0"/>
              </a:rPr>
              <a:t>Answer</a:t>
            </a:r>
            <a:r>
              <a:rPr lang="en-US" sz="1400" dirty="0">
                <a:latin typeface="Arial" panose="020B0604020202020204" pitchFamily="34" charset="0"/>
                <a:cs typeface="Arial" panose="020B0604020202020204" pitchFamily="34" charset="0"/>
              </a:rPr>
              <a:t>: </a:t>
            </a:r>
            <a:r>
              <a:rPr lang="en-US" altLang="en-US" sz="1400" b="1" dirty="0">
                <a:latin typeface="Arial" panose="020B0604020202020204" pitchFamily="34" charset="0"/>
                <a:cs typeface="Arial" panose="020B0604020202020204" pitchFamily="34" charset="0"/>
              </a:rPr>
              <a:t>The commission </a:t>
            </a:r>
            <a:r>
              <a:rPr lang="en-US" altLang="en-US" sz="1400" b="1" u="sng" dirty="0">
                <a:latin typeface="Arial" panose="020B0604020202020204" pitchFamily="34" charset="0"/>
                <a:cs typeface="Arial" panose="020B0604020202020204" pitchFamily="34" charset="0"/>
              </a:rPr>
              <a:t>approved</a:t>
            </a:r>
            <a:r>
              <a:rPr lang="en-US" altLang="en-US" sz="1400" b="1" dirty="0">
                <a:latin typeface="Arial" panose="020B0604020202020204" pitchFamily="34" charset="0"/>
                <a:cs typeface="Arial" panose="020B0604020202020204" pitchFamily="34" charset="0"/>
              </a:rPr>
              <a:t> a study of the three available flood-control systems.</a:t>
            </a:r>
          </a:p>
          <a:p>
            <a:pPr marL="173782" indent="-173782" eaLnBrk="1" fontAlgn="auto" hangingPunct="1">
              <a:spcBef>
                <a:spcPts val="0"/>
              </a:spcBef>
              <a:spcAft>
                <a:spcPts val="608"/>
              </a:spcAft>
              <a:buFont typeface="Arial" panose="020B0604020202020204" pitchFamily="34" charset="0"/>
              <a:buChar char="•"/>
              <a:defRPr/>
            </a:pPr>
            <a:endParaRPr lang="en-US" sz="1400" b="1" dirty="0">
              <a:latin typeface="Arial" panose="020B0604020202020204" pitchFamily="34" charset="0"/>
              <a:cs typeface="Arial" panose="020B0604020202020204" pitchFamily="34" charset="0"/>
            </a:endParaRPr>
          </a:p>
          <a:p>
            <a:pPr eaLnBrk="1" fontAlgn="auto" hangingPunct="1">
              <a:spcBef>
                <a:spcPts val="0"/>
              </a:spcBef>
              <a:spcAft>
                <a:spcPts val="608"/>
              </a:spcAft>
              <a:buFont typeface="Arial" panose="020B0604020202020204" pitchFamily="34" charset="0"/>
              <a:buNone/>
              <a:defRPr/>
            </a:pPr>
            <a:r>
              <a:rPr lang="en-US" sz="1400" b="1" u="sng" dirty="0">
                <a:latin typeface="Arial" panose="020B0604020202020204" pitchFamily="34" charset="0"/>
                <a:cs typeface="Arial" panose="020B0604020202020204" pitchFamily="34" charset="0"/>
              </a:rPr>
              <a:t>Supplemental Materials</a:t>
            </a:r>
          </a:p>
          <a:p>
            <a:pPr eaLnBrk="1" fontAlgn="auto" hangingPunct="1">
              <a:spcBef>
                <a:spcPts val="0"/>
              </a:spcBef>
              <a:spcAft>
                <a:spcPts val="608"/>
              </a:spcAft>
              <a:buFont typeface="Arial" panose="020B0604020202020204" pitchFamily="34" charset="0"/>
              <a:buNone/>
              <a:defRPr/>
            </a:pPr>
            <a:r>
              <a:rPr lang="en-US" sz="1400" dirty="0">
                <a:latin typeface="Arial" panose="020B0604020202020204" pitchFamily="34" charset="0"/>
                <a:cs typeface="Arial" panose="020B0604020202020204" pitchFamily="34" charset="0"/>
              </a:rPr>
              <a:t>None</a:t>
            </a:r>
          </a:p>
        </p:txBody>
      </p:sp>
      <p:sp>
        <p:nvSpPr>
          <p:cNvPr id="156676" name="Slide Number Placeholder 3">
            <a:extLst>
              <a:ext uri="{FF2B5EF4-FFF2-40B4-BE49-F238E27FC236}">
                <a16:creationId xmlns:a16="http://schemas.microsoft.com/office/drawing/2014/main" id="{F5D806AC-1A0E-9BE7-B8A3-F2614ACBB521}"/>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1388">
              <a:defRPr>
                <a:solidFill>
                  <a:schemeClr val="tx1"/>
                </a:solidFill>
                <a:latin typeface="Tw Cen MT" panose="020B0602020104020603" pitchFamily="34" charset="0"/>
              </a:defRPr>
            </a:lvl1pPr>
            <a:lvl2pPr marL="752475" indent="-288925" defTabSz="941388">
              <a:defRPr>
                <a:solidFill>
                  <a:schemeClr val="tx1"/>
                </a:solidFill>
                <a:latin typeface="Tw Cen MT" panose="020B0602020104020603" pitchFamily="34" charset="0"/>
              </a:defRPr>
            </a:lvl2pPr>
            <a:lvl3pPr marL="1157288" indent="-230188" defTabSz="941388">
              <a:defRPr>
                <a:solidFill>
                  <a:schemeClr val="tx1"/>
                </a:solidFill>
                <a:latin typeface="Tw Cen MT" panose="020B0602020104020603" pitchFamily="34" charset="0"/>
              </a:defRPr>
            </a:lvl3pPr>
            <a:lvl4pPr marL="1620838" indent="-230188" defTabSz="941388">
              <a:defRPr>
                <a:solidFill>
                  <a:schemeClr val="tx1"/>
                </a:solidFill>
                <a:latin typeface="Tw Cen MT" panose="020B0602020104020603" pitchFamily="34" charset="0"/>
              </a:defRPr>
            </a:lvl4pPr>
            <a:lvl5pPr marL="2084388" indent="-230188" defTabSz="941388">
              <a:defRPr>
                <a:solidFill>
                  <a:schemeClr val="tx1"/>
                </a:solidFill>
                <a:latin typeface="Tw Cen MT" panose="020B0602020104020603" pitchFamily="34" charset="0"/>
              </a:defRPr>
            </a:lvl5pPr>
            <a:lvl6pPr marL="2541588" indent="-230188" defTabSz="941388" eaLnBrk="0" fontAlgn="base" hangingPunct="0">
              <a:spcBef>
                <a:spcPct val="0"/>
              </a:spcBef>
              <a:spcAft>
                <a:spcPct val="0"/>
              </a:spcAft>
              <a:defRPr>
                <a:solidFill>
                  <a:schemeClr val="tx1"/>
                </a:solidFill>
                <a:latin typeface="Tw Cen MT" panose="020B0602020104020603" pitchFamily="34" charset="0"/>
              </a:defRPr>
            </a:lvl6pPr>
            <a:lvl7pPr marL="2998788" indent="-230188" defTabSz="941388" eaLnBrk="0" fontAlgn="base" hangingPunct="0">
              <a:spcBef>
                <a:spcPct val="0"/>
              </a:spcBef>
              <a:spcAft>
                <a:spcPct val="0"/>
              </a:spcAft>
              <a:defRPr>
                <a:solidFill>
                  <a:schemeClr val="tx1"/>
                </a:solidFill>
                <a:latin typeface="Tw Cen MT" panose="020B0602020104020603" pitchFamily="34" charset="0"/>
              </a:defRPr>
            </a:lvl7pPr>
            <a:lvl8pPr marL="3455988" indent="-230188" defTabSz="941388" eaLnBrk="0" fontAlgn="base" hangingPunct="0">
              <a:spcBef>
                <a:spcPct val="0"/>
              </a:spcBef>
              <a:spcAft>
                <a:spcPct val="0"/>
              </a:spcAft>
              <a:defRPr>
                <a:solidFill>
                  <a:schemeClr val="tx1"/>
                </a:solidFill>
                <a:latin typeface="Tw Cen MT" panose="020B0602020104020603" pitchFamily="34" charset="0"/>
              </a:defRPr>
            </a:lvl8pPr>
            <a:lvl9pPr marL="3913188" indent="-230188" defTabSz="941388" eaLnBrk="0" fontAlgn="base" hangingPunct="0">
              <a:spcBef>
                <a:spcPct val="0"/>
              </a:spcBef>
              <a:spcAft>
                <a:spcPct val="0"/>
              </a:spcAft>
              <a:defRPr>
                <a:solidFill>
                  <a:schemeClr val="tx1"/>
                </a:solidFill>
                <a:latin typeface="Tw Cen MT" panose="020B0602020104020603" pitchFamily="34" charset="0"/>
              </a:defRPr>
            </a:lvl9pPr>
          </a:lstStyle>
          <a:p>
            <a:fld id="{9590394D-729A-46B8-A133-F61122A27C7A}" type="slidenum">
              <a:rPr lang="en-US" altLang="en-US">
                <a:solidFill>
                  <a:srgbClr val="000000"/>
                </a:solidFill>
                <a:latin typeface="Arial" panose="020B0604020202020204" pitchFamily="34" charset="0"/>
                <a:cs typeface="Arial" panose="020B0604020202020204" pitchFamily="34" charset="0"/>
              </a:rPr>
              <a:pPr/>
              <a:t>65</a:t>
            </a:fld>
            <a:endParaRPr lang="en-US" altLang="en-US">
              <a:solidFill>
                <a:srgbClr val="000000"/>
              </a:solidFill>
              <a:latin typeface="Arial" panose="020B0604020202020204" pitchFamily="34" charset="0"/>
              <a:cs typeface="Arial" panose="020B0604020202020204" pitchFamily="34" charset="0"/>
            </a:endParaRPr>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8722" name="Slide Image Placeholder 1">
            <a:extLst>
              <a:ext uri="{FF2B5EF4-FFF2-40B4-BE49-F238E27FC236}">
                <a16:creationId xmlns:a16="http://schemas.microsoft.com/office/drawing/2014/main" id="{7C8B8AB3-A0C9-4414-B71F-1AEEF226B53D}"/>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98659" name="Notes Placeholder 2">
            <a:extLst>
              <a:ext uri="{FF2B5EF4-FFF2-40B4-BE49-F238E27FC236}">
                <a16:creationId xmlns:a16="http://schemas.microsoft.com/office/drawing/2014/main" id="{4E0298E2-8847-C6D7-8F97-93BF42ED4014}"/>
              </a:ext>
            </a:extLst>
          </p:cNvPr>
          <p:cNvSpPr>
            <a:spLocks noGrp="1"/>
          </p:cNvSpPr>
          <p:nvPr>
            <p:ph type="body" idx="1"/>
          </p:nvPr>
        </p:nvSpPr>
        <p:spPr bwMode="auto">
          <a:xfrm>
            <a:off x="404813" y="4386263"/>
            <a:ext cx="6292850" cy="4532312"/>
          </a:xfrm>
        </p:spPr>
        <p:txBody>
          <a:bodyPr wrap="square" numCol="1" anchor="t" anchorCtr="0" compatLnSpc="1">
            <a:prstTxWarp prst="textNoShape">
              <a:avLst/>
            </a:prstTxWarp>
          </a:bodyPr>
          <a:lstStyle/>
          <a:p>
            <a:pPr eaLnBrk="1" fontAlgn="auto" hangingPunct="1">
              <a:spcBef>
                <a:spcPts val="600"/>
              </a:spcBef>
              <a:spcAft>
                <a:spcPts val="0"/>
              </a:spcAft>
              <a:tabLst>
                <a:tab pos="238454" algn="l"/>
              </a:tabLst>
              <a:defRPr/>
            </a:pPr>
            <a:r>
              <a:rPr lang="en-US" altLang="en-US" sz="1400" b="1" u="sng" dirty="0">
                <a:solidFill>
                  <a:srgbClr val="514843"/>
                </a:solidFill>
                <a:latin typeface="+mn-lt"/>
                <a:cs typeface="Arial" panose="020B0604020202020204" pitchFamily="34" charset="0"/>
              </a:rPr>
              <a:t>Instructor Instructions</a:t>
            </a:r>
          </a:p>
          <a:p>
            <a:pPr marL="182880" indent="-182880" eaLnBrk="1" fontAlgn="auto" hangingPunct="1">
              <a:spcBef>
                <a:spcPts val="600"/>
              </a:spcBef>
              <a:spcAft>
                <a:spcPts val="0"/>
              </a:spcAft>
              <a:buFont typeface="Arial" panose="020B0604020202020204" pitchFamily="34" charset="0"/>
              <a:buChar char="•"/>
              <a:tabLst>
                <a:tab pos="238454" algn="l"/>
              </a:tabLst>
              <a:defRPr/>
            </a:pPr>
            <a:r>
              <a:rPr lang="en-US" altLang="en-US" sz="1400" dirty="0">
                <a:solidFill>
                  <a:srgbClr val="514843"/>
                </a:solidFill>
                <a:latin typeface="+mn-lt"/>
                <a:cs typeface="Arial" panose="020B0604020202020204" pitchFamily="34" charset="0"/>
              </a:rPr>
              <a:t>Display slide and discuss</a:t>
            </a:r>
            <a:r>
              <a:rPr lang="en-US" altLang="en-US" sz="1400" dirty="0">
                <a:latin typeface="+mn-lt"/>
                <a:cs typeface="Arial" panose="020B0604020202020204" pitchFamily="34" charset="0"/>
              </a:rPr>
              <a:t>.</a:t>
            </a:r>
          </a:p>
          <a:p>
            <a:pPr eaLnBrk="1" fontAlgn="auto" hangingPunct="1">
              <a:spcBef>
                <a:spcPts val="605"/>
              </a:spcBef>
              <a:spcAft>
                <a:spcPts val="0"/>
              </a:spcAft>
              <a:tabLst>
                <a:tab pos="238454" algn="l"/>
              </a:tabLst>
              <a:defRPr/>
            </a:pPr>
            <a:r>
              <a:rPr lang="en-US" altLang="en-US" sz="1400" b="1" u="sng" dirty="0">
                <a:solidFill>
                  <a:srgbClr val="514843"/>
                </a:solidFill>
                <a:latin typeface="+mn-lt"/>
                <a:cs typeface="Arial" panose="020B0604020202020204" pitchFamily="34" charset="0"/>
              </a:rPr>
              <a:t>Instructor to Say/Paraphrase</a:t>
            </a:r>
          </a:p>
          <a:p>
            <a:pPr marL="173782" indent="-173782" eaLnBrk="1" hangingPunct="1">
              <a:spcBef>
                <a:spcPct val="0"/>
              </a:spcBef>
              <a:spcAft>
                <a:spcPts val="608"/>
              </a:spcAft>
              <a:buFont typeface="Arial" panose="020B0604020202020204" pitchFamily="34" charset="0"/>
              <a:buChar char="•"/>
              <a:defRPr/>
            </a:pPr>
            <a:r>
              <a:rPr lang="en-US" altLang="en-US" sz="1400" dirty="0">
                <a:latin typeface="Arial" panose="020B0604020202020204" pitchFamily="34" charset="0"/>
              </a:rPr>
              <a:t>Because readers are looking for the subject at the beginning of a sentence, generally avoid beginning sentences with filler phrases like </a:t>
            </a:r>
            <a:r>
              <a:rPr lang="en-US" altLang="en-US" sz="1400" i="1" dirty="0">
                <a:latin typeface="Arial" panose="020B0604020202020204" pitchFamily="34" charset="0"/>
              </a:rPr>
              <a:t>it is</a:t>
            </a:r>
            <a:r>
              <a:rPr lang="en-US" altLang="en-US" sz="1400" dirty="0">
                <a:latin typeface="Arial" panose="020B0604020202020204" pitchFamily="34" charset="0"/>
              </a:rPr>
              <a:t>, </a:t>
            </a:r>
            <a:r>
              <a:rPr lang="en-US" altLang="en-US" sz="1400" i="1" dirty="0">
                <a:latin typeface="Arial" panose="020B0604020202020204" pitchFamily="34" charset="0"/>
              </a:rPr>
              <a:t>there is</a:t>
            </a:r>
            <a:r>
              <a:rPr lang="en-US" altLang="en-US" sz="1400" dirty="0">
                <a:latin typeface="Arial" panose="020B0604020202020204" pitchFamily="34" charset="0"/>
              </a:rPr>
              <a:t>, and </a:t>
            </a:r>
            <a:r>
              <a:rPr lang="en-US" altLang="en-US" sz="1400" i="1" dirty="0">
                <a:latin typeface="Arial" panose="020B0604020202020204" pitchFamily="34" charset="0"/>
              </a:rPr>
              <a:t>there are</a:t>
            </a:r>
            <a:r>
              <a:rPr lang="en-US" altLang="en-US" sz="1400" dirty="0">
                <a:latin typeface="Arial" panose="020B0604020202020204" pitchFamily="34" charset="0"/>
              </a:rPr>
              <a:t>. These phrases add needless words.</a:t>
            </a:r>
          </a:p>
          <a:p>
            <a:pPr marL="173782" indent="-173782" eaLnBrk="1" hangingPunct="1">
              <a:spcBef>
                <a:spcPct val="0"/>
              </a:spcBef>
              <a:spcAft>
                <a:spcPts val="608"/>
              </a:spcAft>
              <a:buFont typeface="Arial" panose="020B0604020202020204" pitchFamily="34" charset="0"/>
              <a:buChar char="•"/>
              <a:defRPr/>
            </a:pPr>
            <a:r>
              <a:rPr lang="en-US" altLang="en-US" sz="1400" dirty="0">
                <a:latin typeface="Arial" panose="020B0604020202020204" pitchFamily="34" charset="0"/>
              </a:rPr>
              <a:t>In the examples on the slide, notice how removing the filler phrase in the revision makes the sentence core (the subject-verb-object) more clear.</a:t>
            </a:r>
          </a:p>
          <a:p>
            <a:pPr marL="173782" indent="-173782" eaLnBrk="1" hangingPunct="1">
              <a:spcBef>
                <a:spcPct val="0"/>
              </a:spcBef>
              <a:spcAft>
                <a:spcPts val="608"/>
              </a:spcAft>
              <a:buFont typeface="Arial" panose="020B0604020202020204" pitchFamily="34" charset="0"/>
              <a:buChar char="•"/>
              <a:defRPr/>
            </a:pPr>
            <a:r>
              <a:rPr lang="en-US" altLang="en-US" sz="1400" u="sng" dirty="0">
                <a:latin typeface="Arial" panose="020B0604020202020204" pitchFamily="34" charset="0"/>
              </a:rPr>
              <a:t>Bottom Line</a:t>
            </a:r>
            <a:r>
              <a:rPr lang="en-US" altLang="en-US" sz="1400" dirty="0">
                <a:latin typeface="Arial" panose="020B0604020202020204" pitchFamily="34" charset="0"/>
              </a:rPr>
              <a:t>: Cut out unneeded words.  Avoid passive tense.</a:t>
            </a:r>
          </a:p>
          <a:p>
            <a:pPr marL="173782" indent="-173782" eaLnBrk="1" hangingPunct="1">
              <a:spcBef>
                <a:spcPct val="0"/>
              </a:spcBef>
              <a:spcAft>
                <a:spcPts val="608"/>
              </a:spcAft>
              <a:buFont typeface="Arial" panose="020B0604020202020204" pitchFamily="34" charset="0"/>
              <a:buChar char="•"/>
              <a:defRPr/>
            </a:pPr>
            <a:endParaRPr lang="en-US" altLang="en-US" sz="1400" b="1" dirty="0">
              <a:latin typeface="Arial" panose="020B0604020202020204" pitchFamily="34" charset="0"/>
            </a:endParaRPr>
          </a:p>
          <a:p>
            <a:pPr eaLnBrk="1" hangingPunct="1">
              <a:spcBef>
                <a:spcPct val="0"/>
              </a:spcBef>
              <a:spcAft>
                <a:spcPts val="608"/>
              </a:spcAft>
              <a:buFont typeface="Arial" panose="020B0604020202020204" pitchFamily="34" charset="0"/>
              <a:buNone/>
              <a:defRPr/>
            </a:pPr>
            <a:r>
              <a:rPr lang="en-US" altLang="en-US" sz="1400" b="1" u="sng" dirty="0">
                <a:latin typeface="Arial" panose="020B0604020202020204" pitchFamily="34" charset="0"/>
              </a:rPr>
              <a:t>Supplemental Materials</a:t>
            </a:r>
          </a:p>
          <a:p>
            <a:pPr eaLnBrk="1" hangingPunct="1">
              <a:spcBef>
                <a:spcPct val="0"/>
              </a:spcBef>
              <a:spcAft>
                <a:spcPts val="608"/>
              </a:spcAft>
              <a:buFont typeface="Arial" panose="020B0604020202020204" pitchFamily="34" charset="0"/>
              <a:buNone/>
              <a:defRPr/>
            </a:pPr>
            <a:r>
              <a:rPr lang="en-US" altLang="en-US" sz="1400" dirty="0">
                <a:latin typeface="Arial" panose="020B0604020202020204" pitchFamily="34" charset="0"/>
              </a:rPr>
              <a:t>None</a:t>
            </a:r>
          </a:p>
        </p:txBody>
      </p:sp>
      <p:sp>
        <p:nvSpPr>
          <p:cNvPr id="158724" name="Slide Number Placeholder 3">
            <a:extLst>
              <a:ext uri="{FF2B5EF4-FFF2-40B4-BE49-F238E27FC236}">
                <a16:creationId xmlns:a16="http://schemas.microsoft.com/office/drawing/2014/main" id="{AC972C82-6D54-A0D2-E779-F94917412312}"/>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1388">
              <a:defRPr>
                <a:solidFill>
                  <a:schemeClr val="tx1"/>
                </a:solidFill>
                <a:latin typeface="Tw Cen MT" panose="020B0602020104020603" pitchFamily="34" charset="0"/>
              </a:defRPr>
            </a:lvl1pPr>
            <a:lvl2pPr marL="752475" indent="-288925" defTabSz="941388">
              <a:defRPr>
                <a:solidFill>
                  <a:schemeClr val="tx1"/>
                </a:solidFill>
                <a:latin typeface="Tw Cen MT" panose="020B0602020104020603" pitchFamily="34" charset="0"/>
              </a:defRPr>
            </a:lvl2pPr>
            <a:lvl3pPr marL="1157288" indent="-230188" defTabSz="941388">
              <a:defRPr>
                <a:solidFill>
                  <a:schemeClr val="tx1"/>
                </a:solidFill>
                <a:latin typeface="Tw Cen MT" panose="020B0602020104020603" pitchFamily="34" charset="0"/>
              </a:defRPr>
            </a:lvl3pPr>
            <a:lvl4pPr marL="1620838" indent="-230188" defTabSz="941388">
              <a:defRPr>
                <a:solidFill>
                  <a:schemeClr val="tx1"/>
                </a:solidFill>
                <a:latin typeface="Tw Cen MT" panose="020B0602020104020603" pitchFamily="34" charset="0"/>
              </a:defRPr>
            </a:lvl4pPr>
            <a:lvl5pPr marL="2084388" indent="-230188" defTabSz="941388">
              <a:defRPr>
                <a:solidFill>
                  <a:schemeClr val="tx1"/>
                </a:solidFill>
                <a:latin typeface="Tw Cen MT" panose="020B0602020104020603" pitchFamily="34" charset="0"/>
              </a:defRPr>
            </a:lvl5pPr>
            <a:lvl6pPr marL="2541588" indent="-230188" defTabSz="941388" eaLnBrk="0" fontAlgn="base" hangingPunct="0">
              <a:spcBef>
                <a:spcPct val="0"/>
              </a:spcBef>
              <a:spcAft>
                <a:spcPct val="0"/>
              </a:spcAft>
              <a:defRPr>
                <a:solidFill>
                  <a:schemeClr val="tx1"/>
                </a:solidFill>
                <a:latin typeface="Tw Cen MT" panose="020B0602020104020603" pitchFamily="34" charset="0"/>
              </a:defRPr>
            </a:lvl6pPr>
            <a:lvl7pPr marL="2998788" indent="-230188" defTabSz="941388" eaLnBrk="0" fontAlgn="base" hangingPunct="0">
              <a:spcBef>
                <a:spcPct val="0"/>
              </a:spcBef>
              <a:spcAft>
                <a:spcPct val="0"/>
              </a:spcAft>
              <a:defRPr>
                <a:solidFill>
                  <a:schemeClr val="tx1"/>
                </a:solidFill>
                <a:latin typeface="Tw Cen MT" panose="020B0602020104020603" pitchFamily="34" charset="0"/>
              </a:defRPr>
            </a:lvl7pPr>
            <a:lvl8pPr marL="3455988" indent="-230188" defTabSz="941388" eaLnBrk="0" fontAlgn="base" hangingPunct="0">
              <a:spcBef>
                <a:spcPct val="0"/>
              </a:spcBef>
              <a:spcAft>
                <a:spcPct val="0"/>
              </a:spcAft>
              <a:defRPr>
                <a:solidFill>
                  <a:schemeClr val="tx1"/>
                </a:solidFill>
                <a:latin typeface="Tw Cen MT" panose="020B0602020104020603" pitchFamily="34" charset="0"/>
              </a:defRPr>
            </a:lvl8pPr>
            <a:lvl9pPr marL="3913188" indent="-230188" defTabSz="941388" eaLnBrk="0" fontAlgn="base" hangingPunct="0">
              <a:spcBef>
                <a:spcPct val="0"/>
              </a:spcBef>
              <a:spcAft>
                <a:spcPct val="0"/>
              </a:spcAft>
              <a:defRPr>
                <a:solidFill>
                  <a:schemeClr val="tx1"/>
                </a:solidFill>
                <a:latin typeface="Tw Cen MT" panose="020B0602020104020603" pitchFamily="34" charset="0"/>
              </a:defRPr>
            </a:lvl9pPr>
          </a:lstStyle>
          <a:p>
            <a:fld id="{74A4BFC8-EC38-4479-BC02-24BF3DBC01C6}" type="slidenum">
              <a:rPr lang="en-US" altLang="en-US">
                <a:solidFill>
                  <a:srgbClr val="000000"/>
                </a:solidFill>
                <a:latin typeface="Arial" panose="020B0604020202020204" pitchFamily="34" charset="0"/>
                <a:cs typeface="Arial" panose="020B0604020202020204" pitchFamily="34" charset="0"/>
              </a:rPr>
              <a:pPr/>
              <a:t>66</a:t>
            </a:fld>
            <a:endParaRPr lang="en-US" altLang="en-US">
              <a:solidFill>
                <a:srgbClr val="000000"/>
              </a:solidFill>
              <a:latin typeface="Arial" panose="020B0604020202020204" pitchFamily="34" charset="0"/>
              <a:cs typeface="Arial" panose="020B0604020202020204" pitchFamily="34" charset="0"/>
            </a:endParaRPr>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0770" name="Slide Image Placeholder 1">
            <a:extLst>
              <a:ext uri="{FF2B5EF4-FFF2-40B4-BE49-F238E27FC236}">
                <a16:creationId xmlns:a16="http://schemas.microsoft.com/office/drawing/2014/main" id="{B241CC09-35F4-C02B-27DF-501B0ADC8462}"/>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83299" name="Notes Placeholder 2">
            <a:extLst>
              <a:ext uri="{FF2B5EF4-FFF2-40B4-BE49-F238E27FC236}">
                <a16:creationId xmlns:a16="http://schemas.microsoft.com/office/drawing/2014/main" id="{E39ECD7E-D040-458C-189D-B435D4F2C32B}"/>
              </a:ext>
            </a:extLst>
          </p:cNvPr>
          <p:cNvSpPr>
            <a:spLocks noGrp="1"/>
          </p:cNvSpPr>
          <p:nvPr>
            <p:ph type="body" idx="1"/>
          </p:nvPr>
        </p:nvSpPr>
        <p:spPr bwMode="auto">
          <a:xfrm>
            <a:off x="438150" y="4264025"/>
            <a:ext cx="6259513" cy="4654550"/>
          </a:xfrm>
        </p:spPr>
        <p:txBody>
          <a:bodyPr wrap="square" numCol="1" anchor="t" anchorCtr="0" compatLnSpc="1">
            <a:prstTxWarp prst="textNoShape">
              <a:avLst/>
            </a:prstTxWarp>
          </a:bodyPr>
          <a:lstStyle/>
          <a:p>
            <a:pPr eaLnBrk="1" fontAlgn="auto" hangingPunct="1">
              <a:spcBef>
                <a:spcPts val="600"/>
              </a:spcBef>
              <a:spcAft>
                <a:spcPts val="0"/>
              </a:spcAft>
              <a:tabLst>
                <a:tab pos="238454" algn="l"/>
              </a:tabLst>
              <a:defRPr/>
            </a:pPr>
            <a:r>
              <a:rPr lang="en-US" altLang="en-US" sz="1400" b="1" u="sng" dirty="0">
                <a:solidFill>
                  <a:srgbClr val="514843"/>
                </a:solidFill>
                <a:latin typeface="+mn-lt"/>
                <a:cs typeface="Arial" panose="020B0604020202020204" pitchFamily="34" charset="0"/>
              </a:rPr>
              <a:t>Instructor Instructions</a:t>
            </a:r>
          </a:p>
          <a:p>
            <a:pPr marL="182880" indent="-182880" eaLnBrk="1" fontAlgn="auto" hangingPunct="1">
              <a:spcBef>
                <a:spcPts val="600"/>
              </a:spcBef>
              <a:spcAft>
                <a:spcPts val="0"/>
              </a:spcAft>
              <a:buFont typeface="Arial" panose="020B0604020202020204" pitchFamily="34" charset="0"/>
              <a:buChar char="•"/>
              <a:tabLst>
                <a:tab pos="238454" algn="l"/>
              </a:tabLst>
              <a:defRPr/>
            </a:pPr>
            <a:r>
              <a:rPr lang="en-US" altLang="en-US" sz="1400" dirty="0">
                <a:solidFill>
                  <a:srgbClr val="514843"/>
                </a:solidFill>
                <a:latin typeface="+mn-lt"/>
                <a:cs typeface="Arial" panose="020B0604020202020204" pitchFamily="34" charset="0"/>
              </a:rPr>
              <a:t>Display slide and discuss</a:t>
            </a:r>
            <a:r>
              <a:rPr lang="en-US" altLang="en-US" sz="1400" dirty="0">
                <a:latin typeface="+mn-lt"/>
                <a:cs typeface="Arial" panose="020B0604020202020204" pitchFamily="34" charset="0"/>
              </a:rPr>
              <a:t>. Manage group discussion</a:t>
            </a:r>
          </a:p>
          <a:p>
            <a:pPr eaLnBrk="1" fontAlgn="auto" hangingPunct="1">
              <a:spcBef>
                <a:spcPts val="605"/>
              </a:spcBef>
              <a:spcAft>
                <a:spcPts val="0"/>
              </a:spcAft>
              <a:tabLst>
                <a:tab pos="238454" algn="l"/>
              </a:tabLst>
              <a:defRPr/>
            </a:pPr>
            <a:r>
              <a:rPr lang="en-US" altLang="en-US" sz="1400" b="1" u="sng" dirty="0">
                <a:solidFill>
                  <a:srgbClr val="514843"/>
                </a:solidFill>
                <a:latin typeface="+mn-lt"/>
                <a:cs typeface="Arial" panose="020B0604020202020204" pitchFamily="34" charset="0"/>
              </a:rPr>
              <a:t>Instructor to Say/Paraphrase</a:t>
            </a:r>
          </a:p>
          <a:p>
            <a:pPr marL="173782" indent="-173782" eaLnBrk="1" hangingPunct="1">
              <a:spcBef>
                <a:spcPct val="0"/>
              </a:spcBef>
              <a:spcAft>
                <a:spcPts val="608"/>
              </a:spcAft>
              <a:buFont typeface="Arial" panose="020B0604020202020204" pitchFamily="34" charset="0"/>
              <a:buChar char="•"/>
              <a:defRPr/>
            </a:pPr>
            <a:r>
              <a:rPr lang="en-US" altLang="en-US" sz="1400" dirty="0">
                <a:latin typeface="Arial" panose="020B0604020202020204" pitchFamily="34" charset="0"/>
              </a:rPr>
              <a:t>Writing concisely also includes breaking up long sentences.</a:t>
            </a:r>
          </a:p>
          <a:p>
            <a:pPr marL="173782" indent="-173782" eaLnBrk="1" hangingPunct="1">
              <a:spcBef>
                <a:spcPct val="0"/>
              </a:spcBef>
              <a:spcAft>
                <a:spcPts val="608"/>
              </a:spcAft>
              <a:buFont typeface="Arial" panose="020B0604020202020204" pitchFamily="34" charset="0"/>
              <a:buChar char="•"/>
              <a:defRPr/>
            </a:pPr>
            <a:r>
              <a:rPr lang="en-US" altLang="en-US" sz="1400" dirty="0">
                <a:latin typeface="Arial" panose="020B0604020202020204" pitchFamily="34" charset="0"/>
              </a:rPr>
              <a:t>Take a minute to read the sentence on the slide.</a:t>
            </a:r>
          </a:p>
          <a:p>
            <a:pPr marL="173782" indent="-173782" eaLnBrk="1" hangingPunct="1">
              <a:spcBef>
                <a:spcPct val="0"/>
              </a:spcBef>
              <a:spcAft>
                <a:spcPts val="608"/>
              </a:spcAft>
              <a:buFont typeface="Arial" panose="020B0604020202020204" pitchFamily="34" charset="0"/>
              <a:buChar char="•"/>
              <a:defRPr/>
            </a:pPr>
            <a:r>
              <a:rPr lang="en-US" altLang="en-US" sz="1400" dirty="0">
                <a:latin typeface="Arial" panose="020B0604020202020204" pitchFamily="34" charset="0"/>
              </a:rPr>
              <a:t>Look at how long and complicated this sentence is.</a:t>
            </a:r>
          </a:p>
          <a:p>
            <a:pPr marL="173782" indent="-173782" eaLnBrk="1" hangingPunct="1">
              <a:spcBef>
                <a:spcPct val="0"/>
              </a:spcBef>
              <a:spcAft>
                <a:spcPts val="608"/>
              </a:spcAft>
              <a:buFont typeface="Arial" panose="020B0604020202020204" pitchFamily="34" charset="0"/>
              <a:buChar char="•"/>
              <a:defRPr/>
            </a:pPr>
            <a:endParaRPr lang="en-US" altLang="en-US" sz="1400" dirty="0">
              <a:latin typeface="Arial" panose="020B0604020202020204" pitchFamily="34" charset="0"/>
            </a:endParaRPr>
          </a:p>
          <a:p>
            <a:pPr marL="173782" indent="-173782" eaLnBrk="1" hangingPunct="1">
              <a:spcBef>
                <a:spcPct val="0"/>
              </a:spcBef>
              <a:spcAft>
                <a:spcPts val="608"/>
              </a:spcAft>
              <a:buFont typeface="Arial" panose="020B0604020202020204" pitchFamily="34" charset="0"/>
              <a:buChar char="•"/>
              <a:defRPr/>
            </a:pPr>
            <a:r>
              <a:rPr lang="en-US" altLang="en-US" sz="1400" dirty="0">
                <a:latin typeface="Arial" panose="020B0604020202020204" pitchFamily="34" charset="0"/>
              </a:rPr>
              <a:t>What are some ways you would break it up so it’s more effective? </a:t>
            </a:r>
          </a:p>
          <a:p>
            <a:pPr marL="173782" indent="-173782" eaLnBrk="1" hangingPunct="1">
              <a:spcBef>
                <a:spcPct val="0"/>
              </a:spcBef>
              <a:spcAft>
                <a:spcPts val="608"/>
              </a:spcAft>
              <a:buFont typeface="Arial" panose="020B0604020202020204" pitchFamily="34" charset="0"/>
              <a:buChar char="•"/>
              <a:defRPr/>
            </a:pPr>
            <a:r>
              <a:rPr lang="en-US" altLang="en-US" sz="1400" dirty="0">
                <a:latin typeface="Arial" panose="020B0604020202020204" pitchFamily="34" charset="0"/>
              </a:rPr>
              <a:t>Let’s look at the revision on the next slide.</a:t>
            </a:r>
          </a:p>
          <a:p>
            <a:pPr marL="173782" indent="-173782" eaLnBrk="1" hangingPunct="1">
              <a:spcBef>
                <a:spcPct val="0"/>
              </a:spcBef>
              <a:spcAft>
                <a:spcPts val="608"/>
              </a:spcAft>
              <a:buFont typeface="Arial" panose="020B0604020202020204" pitchFamily="34" charset="0"/>
              <a:buChar char="•"/>
              <a:defRPr/>
            </a:pPr>
            <a:endParaRPr lang="en-US" altLang="en-US" sz="1400" dirty="0">
              <a:latin typeface="Arial" panose="020B0604020202020204" pitchFamily="34" charset="0"/>
            </a:endParaRPr>
          </a:p>
          <a:p>
            <a:pPr eaLnBrk="1" hangingPunct="1">
              <a:spcBef>
                <a:spcPct val="0"/>
              </a:spcBef>
              <a:spcAft>
                <a:spcPts val="608"/>
              </a:spcAft>
              <a:buFont typeface="Arial" panose="020B0604020202020204" pitchFamily="34" charset="0"/>
              <a:buNone/>
              <a:defRPr/>
            </a:pPr>
            <a:r>
              <a:rPr lang="en-US" altLang="en-US" sz="1400" b="1" u="sng" dirty="0">
                <a:latin typeface="Arial" panose="020B0604020202020204" pitchFamily="34" charset="0"/>
              </a:rPr>
              <a:t>Supplemental Materials</a:t>
            </a:r>
          </a:p>
          <a:p>
            <a:pPr eaLnBrk="1" hangingPunct="1">
              <a:spcBef>
                <a:spcPct val="0"/>
              </a:spcBef>
              <a:spcAft>
                <a:spcPts val="608"/>
              </a:spcAft>
              <a:buFont typeface="Arial" panose="020B0604020202020204" pitchFamily="34" charset="0"/>
              <a:buNone/>
              <a:defRPr/>
            </a:pPr>
            <a:r>
              <a:rPr lang="en-US" altLang="en-US" sz="1400" dirty="0">
                <a:latin typeface="Arial" panose="020B0604020202020204" pitchFamily="34" charset="0"/>
              </a:rPr>
              <a:t>None  </a:t>
            </a:r>
            <a:endParaRPr lang="en-US" altLang="en-US" sz="1400" b="1" dirty="0">
              <a:latin typeface="Arial" panose="020B0604020202020204" pitchFamily="34" charset="0"/>
            </a:endParaRPr>
          </a:p>
        </p:txBody>
      </p:sp>
      <p:sp>
        <p:nvSpPr>
          <p:cNvPr id="160772" name="Slide Number Placeholder 3">
            <a:extLst>
              <a:ext uri="{FF2B5EF4-FFF2-40B4-BE49-F238E27FC236}">
                <a16:creationId xmlns:a16="http://schemas.microsoft.com/office/drawing/2014/main" id="{24023A58-F431-E2C8-5490-16C88B157EA6}"/>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1388">
              <a:defRPr>
                <a:solidFill>
                  <a:schemeClr val="tx1"/>
                </a:solidFill>
                <a:latin typeface="Tw Cen MT" panose="020B0602020104020603" pitchFamily="34" charset="0"/>
              </a:defRPr>
            </a:lvl1pPr>
            <a:lvl2pPr marL="752475" indent="-288925" defTabSz="941388">
              <a:defRPr>
                <a:solidFill>
                  <a:schemeClr val="tx1"/>
                </a:solidFill>
                <a:latin typeface="Tw Cen MT" panose="020B0602020104020603" pitchFamily="34" charset="0"/>
              </a:defRPr>
            </a:lvl2pPr>
            <a:lvl3pPr marL="1157288" indent="-230188" defTabSz="941388">
              <a:defRPr>
                <a:solidFill>
                  <a:schemeClr val="tx1"/>
                </a:solidFill>
                <a:latin typeface="Tw Cen MT" panose="020B0602020104020603" pitchFamily="34" charset="0"/>
              </a:defRPr>
            </a:lvl3pPr>
            <a:lvl4pPr marL="1620838" indent="-230188" defTabSz="941388">
              <a:defRPr>
                <a:solidFill>
                  <a:schemeClr val="tx1"/>
                </a:solidFill>
                <a:latin typeface="Tw Cen MT" panose="020B0602020104020603" pitchFamily="34" charset="0"/>
              </a:defRPr>
            </a:lvl4pPr>
            <a:lvl5pPr marL="2084388" indent="-230188" defTabSz="941388">
              <a:defRPr>
                <a:solidFill>
                  <a:schemeClr val="tx1"/>
                </a:solidFill>
                <a:latin typeface="Tw Cen MT" panose="020B0602020104020603" pitchFamily="34" charset="0"/>
              </a:defRPr>
            </a:lvl5pPr>
            <a:lvl6pPr marL="2541588" indent="-230188" defTabSz="941388" eaLnBrk="0" fontAlgn="base" hangingPunct="0">
              <a:spcBef>
                <a:spcPct val="0"/>
              </a:spcBef>
              <a:spcAft>
                <a:spcPct val="0"/>
              </a:spcAft>
              <a:defRPr>
                <a:solidFill>
                  <a:schemeClr val="tx1"/>
                </a:solidFill>
                <a:latin typeface="Tw Cen MT" panose="020B0602020104020603" pitchFamily="34" charset="0"/>
              </a:defRPr>
            </a:lvl6pPr>
            <a:lvl7pPr marL="2998788" indent="-230188" defTabSz="941388" eaLnBrk="0" fontAlgn="base" hangingPunct="0">
              <a:spcBef>
                <a:spcPct val="0"/>
              </a:spcBef>
              <a:spcAft>
                <a:spcPct val="0"/>
              </a:spcAft>
              <a:defRPr>
                <a:solidFill>
                  <a:schemeClr val="tx1"/>
                </a:solidFill>
                <a:latin typeface="Tw Cen MT" panose="020B0602020104020603" pitchFamily="34" charset="0"/>
              </a:defRPr>
            </a:lvl7pPr>
            <a:lvl8pPr marL="3455988" indent="-230188" defTabSz="941388" eaLnBrk="0" fontAlgn="base" hangingPunct="0">
              <a:spcBef>
                <a:spcPct val="0"/>
              </a:spcBef>
              <a:spcAft>
                <a:spcPct val="0"/>
              </a:spcAft>
              <a:defRPr>
                <a:solidFill>
                  <a:schemeClr val="tx1"/>
                </a:solidFill>
                <a:latin typeface="Tw Cen MT" panose="020B0602020104020603" pitchFamily="34" charset="0"/>
              </a:defRPr>
            </a:lvl8pPr>
            <a:lvl9pPr marL="3913188" indent="-230188" defTabSz="941388" eaLnBrk="0" fontAlgn="base" hangingPunct="0">
              <a:spcBef>
                <a:spcPct val="0"/>
              </a:spcBef>
              <a:spcAft>
                <a:spcPct val="0"/>
              </a:spcAft>
              <a:defRPr>
                <a:solidFill>
                  <a:schemeClr val="tx1"/>
                </a:solidFill>
                <a:latin typeface="Tw Cen MT" panose="020B0602020104020603" pitchFamily="34" charset="0"/>
              </a:defRPr>
            </a:lvl9pPr>
          </a:lstStyle>
          <a:p>
            <a:fld id="{18E58034-F2BF-4A80-9D4E-19C947221131}" type="slidenum">
              <a:rPr lang="en-US" altLang="en-US">
                <a:solidFill>
                  <a:srgbClr val="000000"/>
                </a:solidFill>
                <a:latin typeface="Arial" panose="020B0604020202020204" pitchFamily="34" charset="0"/>
                <a:cs typeface="Arial" panose="020B0604020202020204" pitchFamily="34" charset="0"/>
              </a:rPr>
              <a:pPr/>
              <a:t>67</a:t>
            </a:fld>
            <a:endParaRPr lang="en-US" altLang="en-US">
              <a:solidFill>
                <a:srgbClr val="000000"/>
              </a:solidFill>
              <a:latin typeface="Arial" panose="020B0604020202020204" pitchFamily="34" charset="0"/>
              <a:cs typeface="Arial" panose="020B0604020202020204" pitchFamily="34" charset="0"/>
            </a:endParaRPr>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2818" name="Slide Image Placeholder 1">
            <a:extLst>
              <a:ext uri="{FF2B5EF4-FFF2-40B4-BE49-F238E27FC236}">
                <a16:creationId xmlns:a16="http://schemas.microsoft.com/office/drawing/2014/main" id="{522A0EFC-784A-4635-85C8-E195FD227FDA}"/>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85347" name="Notes Placeholder 2">
            <a:extLst>
              <a:ext uri="{FF2B5EF4-FFF2-40B4-BE49-F238E27FC236}">
                <a16:creationId xmlns:a16="http://schemas.microsoft.com/office/drawing/2014/main" id="{A0EFE10E-5F0E-2DB0-F945-11699F36CABC}"/>
              </a:ext>
            </a:extLst>
          </p:cNvPr>
          <p:cNvSpPr>
            <a:spLocks noGrp="1"/>
          </p:cNvSpPr>
          <p:nvPr>
            <p:ph type="body" idx="1"/>
          </p:nvPr>
        </p:nvSpPr>
        <p:spPr bwMode="auto">
          <a:xfrm>
            <a:off x="404813" y="4308475"/>
            <a:ext cx="6245225" cy="4610100"/>
          </a:xfrm>
        </p:spPr>
        <p:txBody>
          <a:bodyPr wrap="square" numCol="1" anchor="t" anchorCtr="0" compatLnSpc="1">
            <a:prstTxWarp prst="textNoShape">
              <a:avLst/>
            </a:prstTxWarp>
          </a:bodyPr>
          <a:lstStyle/>
          <a:p>
            <a:pPr eaLnBrk="1" fontAlgn="auto" hangingPunct="1">
              <a:spcBef>
                <a:spcPts val="600"/>
              </a:spcBef>
              <a:spcAft>
                <a:spcPts val="0"/>
              </a:spcAft>
              <a:tabLst>
                <a:tab pos="238454" algn="l"/>
              </a:tabLst>
              <a:defRPr/>
            </a:pPr>
            <a:r>
              <a:rPr lang="en-US" altLang="en-US" sz="1400" b="1" u="sng" dirty="0">
                <a:solidFill>
                  <a:srgbClr val="514843"/>
                </a:solidFill>
                <a:latin typeface="+mn-lt"/>
                <a:cs typeface="Arial" panose="020B0604020202020204" pitchFamily="34" charset="0"/>
              </a:rPr>
              <a:t>Instructor Instructions</a:t>
            </a:r>
          </a:p>
          <a:p>
            <a:pPr marL="182880" indent="-182880" eaLnBrk="1" fontAlgn="auto" hangingPunct="1">
              <a:spcBef>
                <a:spcPts val="600"/>
              </a:spcBef>
              <a:spcAft>
                <a:spcPts val="0"/>
              </a:spcAft>
              <a:buFont typeface="Arial" panose="020B0604020202020204" pitchFamily="34" charset="0"/>
              <a:buChar char="•"/>
              <a:tabLst>
                <a:tab pos="238454" algn="l"/>
              </a:tabLst>
              <a:defRPr/>
            </a:pPr>
            <a:r>
              <a:rPr lang="en-US" altLang="en-US" sz="1400" dirty="0">
                <a:solidFill>
                  <a:srgbClr val="514843"/>
                </a:solidFill>
                <a:latin typeface="+mn-lt"/>
                <a:cs typeface="Arial" panose="020B0604020202020204" pitchFamily="34" charset="0"/>
              </a:rPr>
              <a:t>Display slide and discuss</a:t>
            </a:r>
            <a:r>
              <a:rPr lang="en-US" altLang="en-US" sz="1400" dirty="0">
                <a:latin typeface="+mn-lt"/>
                <a:cs typeface="Arial" panose="020B0604020202020204" pitchFamily="34" charset="0"/>
              </a:rPr>
              <a:t>.</a:t>
            </a:r>
          </a:p>
          <a:p>
            <a:pPr eaLnBrk="1" fontAlgn="auto" hangingPunct="1">
              <a:spcBef>
                <a:spcPts val="605"/>
              </a:spcBef>
              <a:spcAft>
                <a:spcPts val="0"/>
              </a:spcAft>
              <a:tabLst>
                <a:tab pos="238454" algn="l"/>
              </a:tabLst>
              <a:defRPr/>
            </a:pPr>
            <a:r>
              <a:rPr lang="en-US" altLang="en-US" sz="1400" b="1" u="sng" dirty="0">
                <a:solidFill>
                  <a:srgbClr val="514843"/>
                </a:solidFill>
                <a:latin typeface="+mn-lt"/>
                <a:cs typeface="Arial" panose="020B0604020202020204" pitchFamily="34" charset="0"/>
              </a:rPr>
              <a:t>Instructor to Say/Paraphrase</a:t>
            </a:r>
          </a:p>
          <a:p>
            <a:pPr marL="173782" indent="-173782" eaLnBrk="1" hangingPunct="1">
              <a:spcBef>
                <a:spcPct val="0"/>
              </a:spcBef>
              <a:spcAft>
                <a:spcPts val="608"/>
              </a:spcAft>
              <a:buFont typeface="Arial" panose="020B0604020202020204" pitchFamily="34" charset="0"/>
              <a:buChar char="•"/>
              <a:defRPr/>
            </a:pPr>
            <a:r>
              <a:rPr lang="en-US" altLang="en-US" sz="1400" b="1" dirty="0">
                <a:latin typeface="Arial" panose="020B0604020202020204" pitchFamily="34" charset="0"/>
              </a:rPr>
              <a:t>Ask</a:t>
            </a:r>
            <a:r>
              <a:rPr lang="en-US" altLang="en-US" sz="1400" dirty="0">
                <a:latin typeface="Arial" panose="020B0604020202020204" pitchFamily="34" charset="0"/>
              </a:rPr>
              <a:t>: How did the revision clarify the previous slide?</a:t>
            </a:r>
          </a:p>
          <a:p>
            <a:pPr marL="173782" indent="-173782" eaLnBrk="1" hangingPunct="1">
              <a:spcBef>
                <a:spcPct val="0"/>
              </a:spcBef>
              <a:spcAft>
                <a:spcPts val="608"/>
              </a:spcAft>
              <a:buFont typeface="Arial" panose="020B0604020202020204" pitchFamily="34" charset="0"/>
              <a:buChar char="•"/>
              <a:defRPr/>
            </a:pPr>
            <a:r>
              <a:rPr lang="en-US" altLang="en-US" sz="1400" b="1" dirty="0">
                <a:latin typeface="Arial" panose="020B0604020202020204" pitchFamily="34" charset="0"/>
              </a:rPr>
              <a:t>Answer</a:t>
            </a:r>
            <a:r>
              <a:rPr lang="en-US" altLang="en-US" sz="1400" dirty="0">
                <a:latin typeface="Arial" panose="020B0604020202020204" pitchFamily="34" charset="0"/>
              </a:rPr>
              <a:t>:  The draft 80-word sentence was split into two sentences, one with 31 words and the other with 25.  Also, the revision eliminated confusing subordinate clauses.</a:t>
            </a:r>
          </a:p>
          <a:p>
            <a:pPr eaLnBrk="1" hangingPunct="1">
              <a:spcBef>
                <a:spcPct val="0"/>
              </a:spcBef>
              <a:spcAft>
                <a:spcPts val="608"/>
              </a:spcAft>
              <a:buFont typeface="Arial" panose="020B0604020202020204" pitchFamily="34" charset="0"/>
              <a:buNone/>
              <a:defRPr/>
            </a:pPr>
            <a:endParaRPr lang="en-US" altLang="en-US" sz="1400" dirty="0">
              <a:latin typeface="Arial" panose="020B0604020202020204" pitchFamily="34" charset="0"/>
            </a:endParaRPr>
          </a:p>
          <a:p>
            <a:pPr eaLnBrk="1" hangingPunct="1">
              <a:spcBef>
                <a:spcPct val="0"/>
              </a:spcBef>
              <a:spcAft>
                <a:spcPts val="608"/>
              </a:spcAft>
              <a:buFont typeface="Arial" panose="020B0604020202020204" pitchFamily="34" charset="0"/>
              <a:buNone/>
              <a:defRPr/>
            </a:pPr>
            <a:r>
              <a:rPr lang="en-US" altLang="en-US" sz="1400" b="1" u="sng" dirty="0">
                <a:latin typeface="Arial" panose="020B0604020202020204" pitchFamily="34" charset="0"/>
              </a:rPr>
              <a:t>Supplemental Materials</a:t>
            </a:r>
          </a:p>
          <a:p>
            <a:pPr eaLnBrk="1" hangingPunct="1">
              <a:spcBef>
                <a:spcPct val="0"/>
              </a:spcBef>
              <a:spcAft>
                <a:spcPts val="608"/>
              </a:spcAft>
              <a:buFont typeface="Arial" panose="020B0604020202020204" pitchFamily="34" charset="0"/>
              <a:buNone/>
              <a:defRPr/>
            </a:pPr>
            <a:r>
              <a:rPr lang="en-US" altLang="en-US" sz="1400" dirty="0">
                <a:latin typeface="Arial" panose="020B0604020202020204" pitchFamily="34" charset="0"/>
              </a:rPr>
              <a:t>None</a:t>
            </a:r>
          </a:p>
        </p:txBody>
      </p:sp>
      <p:sp>
        <p:nvSpPr>
          <p:cNvPr id="162820" name="Slide Number Placeholder 3">
            <a:extLst>
              <a:ext uri="{FF2B5EF4-FFF2-40B4-BE49-F238E27FC236}">
                <a16:creationId xmlns:a16="http://schemas.microsoft.com/office/drawing/2014/main" id="{EC286B27-9CD9-63CB-9302-2435C13CF7AF}"/>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1388">
              <a:defRPr>
                <a:solidFill>
                  <a:schemeClr val="tx1"/>
                </a:solidFill>
                <a:latin typeface="Tw Cen MT" panose="020B0602020104020603" pitchFamily="34" charset="0"/>
              </a:defRPr>
            </a:lvl1pPr>
            <a:lvl2pPr marL="752475" indent="-288925" defTabSz="941388">
              <a:defRPr>
                <a:solidFill>
                  <a:schemeClr val="tx1"/>
                </a:solidFill>
                <a:latin typeface="Tw Cen MT" panose="020B0602020104020603" pitchFamily="34" charset="0"/>
              </a:defRPr>
            </a:lvl2pPr>
            <a:lvl3pPr marL="1157288" indent="-230188" defTabSz="941388">
              <a:defRPr>
                <a:solidFill>
                  <a:schemeClr val="tx1"/>
                </a:solidFill>
                <a:latin typeface="Tw Cen MT" panose="020B0602020104020603" pitchFamily="34" charset="0"/>
              </a:defRPr>
            </a:lvl3pPr>
            <a:lvl4pPr marL="1620838" indent="-230188" defTabSz="941388">
              <a:defRPr>
                <a:solidFill>
                  <a:schemeClr val="tx1"/>
                </a:solidFill>
                <a:latin typeface="Tw Cen MT" panose="020B0602020104020603" pitchFamily="34" charset="0"/>
              </a:defRPr>
            </a:lvl4pPr>
            <a:lvl5pPr marL="2084388" indent="-230188" defTabSz="941388">
              <a:defRPr>
                <a:solidFill>
                  <a:schemeClr val="tx1"/>
                </a:solidFill>
                <a:latin typeface="Tw Cen MT" panose="020B0602020104020603" pitchFamily="34" charset="0"/>
              </a:defRPr>
            </a:lvl5pPr>
            <a:lvl6pPr marL="2541588" indent="-230188" defTabSz="941388" eaLnBrk="0" fontAlgn="base" hangingPunct="0">
              <a:spcBef>
                <a:spcPct val="0"/>
              </a:spcBef>
              <a:spcAft>
                <a:spcPct val="0"/>
              </a:spcAft>
              <a:defRPr>
                <a:solidFill>
                  <a:schemeClr val="tx1"/>
                </a:solidFill>
                <a:latin typeface="Tw Cen MT" panose="020B0602020104020603" pitchFamily="34" charset="0"/>
              </a:defRPr>
            </a:lvl6pPr>
            <a:lvl7pPr marL="2998788" indent="-230188" defTabSz="941388" eaLnBrk="0" fontAlgn="base" hangingPunct="0">
              <a:spcBef>
                <a:spcPct val="0"/>
              </a:spcBef>
              <a:spcAft>
                <a:spcPct val="0"/>
              </a:spcAft>
              <a:defRPr>
                <a:solidFill>
                  <a:schemeClr val="tx1"/>
                </a:solidFill>
                <a:latin typeface="Tw Cen MT" panose="020B0602020104020603" pitchFamily="34" charset="0"/>
              </a:defRPr>
            </a:lvl7pPr>
            <a:lvl8pPr marL="3455988" indent="-230188" defTabSz="941388" eaLnBrk="0" fontAlgn="base" hangingPunct="0">
              <a:spcBef>
                <a:spcPct val="0"/>
              </a:spcBef>
              <a:spcAft>
                <a:spcPct val="0"/>
              </a:spcAft>
              <a:defRPr>
                <a:solidFill>
                  <a:schemeClr val="tx1"/>
                </a:solidFill>
                <a:latin typeface="Tw Cen MT" panose="020B0602020104020603" pitchFamily="34" charset="0"/>
              </a:defRPr>
            </a:lvl8pPr>
            <a:lvl9pPr marL="3913188" indent="-230188" defTabSz="941388" eaLnBrk="0" fontAlgn="base" hangingPunct="0">
              <a:spcBef>
                <a:spcPct val="0"/>
              </a:spcBef>
              <a:spcAft>
                <a:spcPct val="0"/>
              </a:spcAft>
              <a:defRPr>
                <a:solidFill>
                  <a:schemeClr val="tx1"/>
                </a:solidFill>
                <a:latin typeface="Tw Cen MT" panose="020B0602020104020603" pitchFamily="34" charset="0"/>
              </a:defRPr>
            </a:lvl9pPr>
          </a:lstStyle>
          <a:p>
            <a:fld id="{8BD4305D-A01F-43EE-84DF-8931441A8F17}" type="slidenum">
              <a:rPr lang="en-US" altLang="en-US">
                <a:solidFill>
                  <a:srgbClr val="000000"/>
                </a:solidFill>
                <a:latin typeface="Arial" panose="020B0604020202020204" pitchFamily="34" charset="0"/>
                <a:cs typeface="Arial" panose="020B0604020202020204" pitchFamily="34" charset="0"/>
              </a:rPr>
              <a:pPr/>
              <a:t>68</a:t>
            </a:fld>
            <a:endParaRPr lang="en-US" altLang="en-US">
              <a:solidFill>
                <a:srgbClr val="000000"/>
              </a:solidFill>
              <a:latin typeface="Arial" panose="020B0604020202020204" pitchFamily="34" charset="0"/>
              <a:cs typeface="Arial" panose="020B0604020202020204" pitchFamily="34" charset="0"/>
            </a:endParaRPr>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4866" name="Slide Image Placeholder 1">
            <a:extLst>
              <a:ext uri="{FF2B5EF4-FFF2-40B4-BE49-F238E27FC236}">
                <a16:creationId xmlns:a16="http://schemas.microsoft.com/office/drawing/2014/main" id="{85D20A55-15AA-6E0F-0059-EF0299E3616B}"/>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00707" name="Notes Placeholder 2">
            <a:extLst>
              <a:ext uri="{FF2B5EF4-FFF2-40B4-BE49-F238E27FC236}">
                <a16:creationId xmlns:a16="http://schemas.microsoft.com/office/drawing/2014/main" id="{23849615-E0A3-3198-E9F6-26AC2BA58BD5}"/>
              </a:ext>
            </a:extLst>
          </p:cNvPr>
          <p:cNvSpPr>
            <a:spLocks noGrp="1"/>
          </p:cNvSpPr>
          <p:nvPr>
            <p:ph type="body" idx="1"/>
          </p:nvPr>
        </p:nvSpPr>
        <p:spPr bwMode="auto">
          <a:xfrm>
            <a:off x="390525" y="4264025"/>
            <a:ext cx="6307138" cy="4654550"/>
          </a:xfrm>
        </p:spPr>
        <p:txBody>
          <a:bodyPr wrap="square" numCol="1" anchor="t" anchorCtr="0" compatLnSpc="1">
            <a:prstTxWarp prst="textNoShape">
              <a:avLst/>
            </a:prstTxWarp>
          </a:bodyPr>
          <a:lstStyle/>
          <a:p>
            <a:pPr eaLnBrk="1" fontAlgn="auto" hangingPunct="1">
              <a:spcBef>
                <a:spcPts val="600"/>
              </a:spcBef>
              <a:spcAft>
                <a:spcPts val="0"/>
              </a:spcAft>
              <a:tabLst>
                <a:tab pos="238454" algn="l"/>
              </a:tabLst>
              <a:defRPr/>
            </a:pPr>
            <a:r>
              <a:rPr lang="en-US" altLang="en-US" sz="1400" b="1" u="sng" dirty="0">
                <a:solidFill>
                  <a:srgbClr val="514843"/>
                </a:solidFill>
                <a:latin typeface="+mn-lt"/>
                <a:cs typeface="Arial" panose="020B0604020202020204" pitchFamily="34" charset="0"/>
              </a:rPr>
              <a:t>Instructor Instructions</a:t>
            </a:r>
          </a:p>
          <a:p>
            <a:pPr marL="182880" indent="-182880" eaLnBrk="1" fontAlgn="auto" hangingPunct="1">
              <a:spcBef>
                <a:spcPts val="600"/>
              </a:spcBef>
              <a:spcAft>
                <a:spcPts val="0"/>
              </a:spcAft>
              <a:buFont typeface="Arial" panose="020B0604020202020204" pitchFamily="34" charset="0"/>
              <a:buChar char="•"/>
              <a:tabLst>
                <a:tab pos="238454" algn="l"/>
              </a:tabLst>
              <a:defRPr/>
            </a:pPr>
            <a:r>
              <a:rPr lang="en-US" altLang="en-US" sz="1400" dirty="0">
                <a:solidFill>
                  <a:srgbClr val="514843"/>
                </a:solidFill>
                <a:latin typeface="+mn-lt"/>
                <a:cs typeface="Arial" panose="020B0604020202020204" pitchFamily="34" charset="0"/>
              </a:rPr>
              <a:t>Display slide and discuss</a:t>
            </a:r>
            <a:r>
              <a:rPr lang="en-US" altLang="en-US" sz="1400" dirty="0">
                <a:latin typeface="+mn-lt"/>
                <a:cs typeface="Arial" panose="020B0604020202020204" pitchFamily="34" charset="0"/>
              </a:rPr>
              <a:t>.</a:t>
            </a:r>
          </a:p>
          <a:p>
            <a:pPr eaLnBrk="1" fontAlgn="auto" hangingPunct="1">
              <a:spcBef>
                <a:spcPts val="605"/>
              </a:spcBef>
              <a:spcAft>
                <a:spcPts val="0"/>
              </a:spcAft>
              <a:tabLst>
                <a:tab pos="238454" algn="l"/>
              </a:tabLst>
              <a:defRPr/>
            </a:pPr>
            <a:r>
              <a:rPr lang="en-US" altLang="en-US" sz="1400" b="1" u="sng" dirty="0">
                <a:solidFill>
                  <a:srgbClr val="514843"/>
                </a:solidFill>
                <a:latin typeface="+mn-lt"/>
                <a:cs typeface="Arial" panose="020B0604020202020204" pitchFamily="34" charset="0"/>
              </a:rPr>
              <a:t>Instructor to Say/Paraphrase</a:t>
            </a:r>
          </a:p>
          <a:p>
            <a:pPr marL="173782" indent="-173782" eaLnBrk="1" hangingPunct="1">
              <a:spcBef>
                <a:spcPct val="0"/>
              </a:spcBef>
              <a:spcAft>
                <a:spcPts val="608"/>
              </a:spcAft>
              <a:buFont typeface="Arial" panose="020B0604020202020204" pitchFamily="34" charset="0"/>
              <a:buChar char="•"/>
              <a:defRPr/>
            </a:pPr>
            <a:r>
              <a:rPr lang="en-US" altLang="en-US" sz="1400" dirty="0">
                <a:latin typeface="Arial" panose="020B0604020202020204" pitchFamily="34" charset="0"/>
              </a:rPr>
              <a:t>And part of conciseness is also eliminating extra words as shown on this slide.</a:t>
            </a:r>
          </a:p>
          <a:p>
            <a:pPr marL="173782" indent="-173782" eaLnBrk="1" hangingPunct="1">
              <a:spcBef>
                <a:spcPct val="0"/>
              </a:spcBef>
              <a:spcAft>
                <a:spcPts val="608"/>
              </a:spcAft>
              <a:buFont typeface="Arial" panose="020B0604020202020204" pitchFamily="34" charset="0"/>
              <a:buChar char="•"/>
              <a:defRPr/>
            </a:pPr>
            <a:r>
              <a:rPr lang="en-US" altLang="en-US" sz="1400" dirty="0">
                <a:latin typeface="Arial" panose="020B0604020202020204" pitchFamily="34" charset="0"/>
              </a:rPr>
              <a:t>Does anyone know any other examples of wordy phrases?</a:t>
            </a:r>
          </a:p>
          <a:p>
            <a:pPr marL="173782" indent="-173782" eaLnBrk="1" hangingPunct="1">
              <a:spcBef>
                <a:spcPct val="0"/>
              </a:spcBef>
              <a:spcAft>
                <a:spcPts val="608"/>
              </a:spcAft>
              <a:buFont typeface="Arial" panose="020B0604020202020204" pitchFamily="34" charset="0"/>
              <a:buChar char="•"/>
              <a:defRPr/>
            </a:pPr>
            <a:endParaRPr lang="en-US" altLang="en-US" sz="1400" dirty="0">
              <a:latin typeface="Arial" panose="020B0604020202020204" pitchFamily="34" charset="0"/>
            </a:endParaRPr>
          </a:p>
          <a:p>
            <a:pPr eaLnBrk="1" hangingPunct="1">
              <a:spcBef>
                <a:spcPct val="0"/>
              </a:spcBef>
              <a:spcAft>
                <a:spcPts val="608"/>
              </a:spcAft>
              <a:buFont typeface="Arial" panose="020B0604020202020204" pitchFamily="34" charset="0"/>
              <a:buNone/>
              <a:defRPr/>
            </a:pPr>
            <a:r>
              <a:rPr lang="en-US" altLang="en-US" sz="1400" b="1" u="sng" dirty="0">
                <a:latin typeface="Arial" panose="020B0604020202020204" pitchFamily="34" charset="0"/>
              </a:rPr>
              <a:t>Supplemental Materials</a:t>
            </a:r>
          </a:p>
          <a:p>
            <a:pPr eaLnBrk="1" hangingPunct="1">
              <a:spcBef>
                <a:spcPct val="0"/>
              </a:spcBef>
              <a:spcAft>
                <a:spcPts val="608"/>
              </a:spcAft>
              <a:buFont typeface="Arial" panose="020B0604020202020204" pitchFamily="34" charset="0"/>
              <a:buNone/>
              <a:defRPr/>
            </a:pPr>
            <a:r>
              <a:rPr lang="en-US" altLang="en-US" sz="1400" dirty="0">
                <a:latin typeface="Arial" panose="020B0604020202020204" pitchFamily="34" charset="0"/>
              </a:rPr>
              <a:t>None</a:t>
            </a:r>
          </a:p>
        </p:txBody>
      </p:sp>
      <p:sp>
        <p:nvSpPr>
          <p:cNvPr id="164868" name="Slide Number Placeholder 3">
            <a:extLst>
              <a:ext uri="{FF2B5EF4-FFF2-40B4-BE49-F238E27FC236}">
                <a16:creationId xmlns:a16="http://schemas.microsoft.com/office/drawing/2014/main" id="{674835A5-E389-D62C-5338-1807B30C4B5F}"/>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1388">
              <a:defRPr>
                <a:solidFill>
                  <a:schemeClr val="tx1"/>
                </a:solidFill>
                <a:latin typeface="Tw Cen MT" panose="020B0602020104020603" pitchFamily="34" charset="0"/>
              </a:defRPr>
            </a:lvl1pPr>
            <a:lvl2pPr marL="752475" indent="-288925" defTabSz="941388">
              <a:defRPr>
                <a:solidFill>
                  <a:schemeClr val="tx1"/>
                </a:solidFill>
                <a:latin typeface="Tw Cen MT" panose="020B0602020104020603" pitchFamily="34" charset="0"/>
              </a:defRPr>
            </a:lvl2pPr>
            <a:lvl3pPr marL="1157288" indent="-230188" defTabSz="941388">
              <a:defRPr>
                <a:solidFill>
                  <a:schemeClr val="tx1"/>
                </a:solidFill>
                <a:latin typeface="Tw Cen MT" panose="020B0602020104020603" pitchFamily="34" charset="0"/>
              </a:defRPr>
            </a:lvl3pPr>
            <a:lvl4pPr marL="1620838" indent="-230188" defTabSz="941388">
              <a:defRPr>
                <a:solidFill>
                  <a:schemeClr val="tx1"/>
                </a:solidFill>
                <a:latin typeface="Tw Cen MT" panose="020B0602020104020603" pitchFamily="34" charset="0"/>
              </a:defRPr>
            </a:lvl4pPr>
            <a:lvl5pPr marL="2084388" indent="-230188" defTabSz="941388">
              <a:defRPr>
                <a:solidFill>
                  <a:schemeClr val="tx1"/>
                </a:solidFill>
                <a:latin typeface="Tw Cen MT" panose="020B0602020104020603" pitchFamily="34" charset="0"/>
              </a:defRPr>
            </a:lvl5pPr>
            <a:lvl6pPr marL="2541588" indent="-230188" defTabSz="941388" eaLnBrk="0" fontAlgn="base" hangingPunct="0">
              <a:spcBef>
                <a:spcPct val="0"/>
              </a:spcBef>
              <a:spcAft>
                <a:spcPct val="0"/>
              </a:spcAft>
              <a:defRPr>
                <a:solidFill>
                  <a:schemeClr val="tx1"/>
                </a:solidFill>
                <a:latin typeface="Tw Cen MT" panose="020B0602020104020603" pitchFamily="34" charset="0"/>
              </a:defRPr>
            </a:lvl6pPr>
            <a:lvl7pPr marL="2998788" indent="-230188" defTabSz="941388" eaLnBrk="0" fontAlgn="base" hangingPunct="0">
              <a:spcBef>
                <a:spcPct val="0"/>
              </a:spcBef>
              <a:spcAft>
                <a:spcPct val="0"/>
              </a:spcAft>
              <a:defRPr>
                <a:solidFill>
                  <a:schemeClr val="tx1"/>
                </a:solidFill>
                <a:latin typeface="Tw Cen MT" panose="020B0602020104020603" pitchFamily="34" charset="0"/>
              </a:defRPr>
            </a:lvl7pPr>
            <a:lvl8pPr marL="3455988" indent="-230188" defTabSz="941388" eaLnBrk="0" fontAlgn="base" hangingPunct="0">
              <a:spcBef>
                <a:spcPct val="0"/>
              </a:spcBef>
              <a:spcAft>
                <a:spcPct val="0"/>
              </a:spcAft>
              <a:defRPr>
                <a:solidFill>
                  <a:schemeClr val="tx1"/>
                </a:solidFill>
                <a:latin typeface="Tw Cen MT" panose="020B0602020104020603" pitchFamily="34" charset="0"/>
              </a:defRPr>
            </a:lvl8pPr>
            <a:lvl9pPr marL="3913188" indent="-230188" defTabSz="941388" eaLnBrk="0" fontAlgn="base" hangingPunct="0">
              <a:spcBef>
                <a:spcPct val="0"/>
              </a:spcBef>
              <a:spcAft>
                <a:spcPct val="0"/>
              </a:spcAft>
              <a:defRPr>
                <a:solidFill>
                  <a:schemeClr val="tx1"/>
                </a:solidFill>
                <a:latin typeface="Tw Cen MT" panose="020B0602020104020603" pitchFamily="34" charset="0"/>
              </a:defRPr>
            </a:lvl9pPr>
          </a:lstStyle>
          <a:p>
            <a:fld id="{4602802D-F782-4D1A-AA23-AC6106870FB0}" type="slidenum">
              <a:rPr lang="en-US" altLang="en-US">
                <a:solidFill>
                  <a:srgbClr val="000000"/>
                </a:solidFill>
                <a:latin typeface="Arial" panose="020B0604020202020204" pitchFamily="34" charset="0"/>
                <a:cs typeface="Arial" panose="020B0604020202020204" pitchFamily="34" charset="0"/>
              </a:rPr>
              <a:pPr/>
              <a:t>69</a:t>
            </a:fld>
            <a:endParaRPr lang="en-US" altLang="en-US">
              <a:solidFill>
                <a:srgbClr val="000000"/>
              </a:solidFill>
              <a:latin typeface="Arial" panose="020B0604020202020204" pitchFamily="34" charset="0"/>
              <a:cs typeface="Arial" panose="020B0604020202020204" pitchFamily="34"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Slide Image Placeholder 1">
            <a:extLst>
              <a:ext uri="{FF2B5EF4-FFF2-40B4-BE49-F238E27FC236}">
                <a16:creationId xmlns:a16="http://schemas.microsoft.com/office/drawing/2014/main" id="{4A119CB1-8308-9634-2C41-8E1B8BD268E6}"/>
              </a:ext>
            </a:extLst>
          </p:cNvPr>
          <p:cNvSpPr>
            <a:spLocks noGrp="1" noRot="1" noChangeAspect="1" noTextEdit="1"/>
          </p:cNvSpPr>
          <p:nvPr>
            <p:ph type="sldImg"/>
          </p:nvPr>
        </p:nvSpPr>
        <p:spPr bwMode="auto">
          <a:xfrm>
            <a:off x="274638" y="182563"/>
            <a:ext cx="6550025" cy="3684587"/>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a:extLst>
              <a:ext uri="{FF2B5EF4-FFF2-40B4-BE49-F238E27FC236}">
                <a16:creationId xmlns:a16="http://schemas.microsoft.com/office/drawing/2014/main" id="{C5B8116E-44EF-8635-5EA3-71AD4DABF219}"/>
              </a:ext>
            </a:extLst>
          </p:cNvPr>
          <p:cNvSpPr>
            <a:spLocks noGrp="1"/>
          </p:cNvSpPr>
          <p:nvPr>
            <p:ph type="body" idx="1"/>
          </p:nvPr>
        </p:nvSpPr>
        <p:spPr>
          <a:xfrm>
            <a:off x="268288" y="3833813"/>
            <a:ext cx="6562725" cy="5059362"/>
          </a:xfrm>
        </p:spPr>
        <p:txBody>
          <a:bodyPr tIns="91440"/>
          <a:lstStyle/>
          <a:p>
            <a:pPr eaLnBrk="1" fontAlgn="auto" hangingPunct="1">
              <a:spcBef>
                <a:spcPts val="600"/>
              </a:spcBef>
              <a:spcAft>
                <a:spcPts val="0"/>
              </a:spcAft>
              <a:defRPr/>
            </a:pPr>
            <a:r>
              <a:rPr lang="en-US" sz="1400" b="1" u="sng" dirty="0">
                <a:latin typeface="+mn-lt"/>
                <a:cs typeface="Arial" panose="020B0604020202020204" pitchFamily="34" charset="0"/>
              </a:rPr>
              <a:t>Instructor Instructions</a:t>
            </a:r>
          </a:p>
          <a:p>
            <a:pPr marL="172839" indent="-172839" eaLnBrk="1" fontAlgn="auto" hangingPunct="1">
              <a:spcBef>
                <a:spcPts val="600"/>
              </a:spcBef>
              <a:spcAft>
                <a:spcPts val="0"/>
              </a:spcAft>
              <a:buFont typeface="Arial" panose="020B0604020202020204" pitchFamily="34" charset="0"/>
              <a:buChar char="•"/>
              <a:defRPr/>
            </a:pPr>
            <a:r>
              <a:rPr lang="en-US" sz="1400" dirty="0">
                <a:latin typeface="+mn-lt"/>
                <a:cs typeface="Arial" panose="020B0604020202020204" pitchFamily="34" charset="0"/>
              </a:rPr>
              <a:t>Display and introduce Module 1.</a:t>
            </a:r>
          </a:p>
          <a:p>
            <a:pPr eaLnBrk="1" fontAlgn="auto" hangingPunct="1">
              <a:spcBef>
                <a:spcPts val="600"/>
              </a:spcBef>
              <a:spcAft>
                <a:spcPts val="0"/>
              </a:spcAft>
              <a:defRPr/>
            </a:pPr>
            <a:r>
              <a:rPr lang="en-US" sz="1400" b="1" u="sng" dirty="0">
                <a:latin typeface="+mn-lt"/>
                <a:cs typeface="Arial" panose="020B0604020202020204" pitchFamily="34" charset="0"/>
              </a:rPr>
              <a:t>Instructor to Say/Paraphrase</a:t>
            </a:r>
          </a:p>
          <a:p>
            <a:pPr marL="172839" indent="-172839" eaLnBrk="1" fontAlgn="auto" hangingPunct="1">
              <a:spcBef>
                <a:spcPts val="600"/>
              </a:spcBef>
              <a:spcAft>
                <a:spcPts val="0"/>
              </a:spcAft>
              <a:buFont typeface="Arial" panose="020B0604020202020204" pitchFamily="34" charset="0"/>
              <a:buChar char="•"/>
              <a:defRPr/>
            </a:pPr>
            <a:r>
              <a:rPr lang="en-US" sz="1400" dirty="0">
                <a:latin typeface="+mn-lt"/>
                <a:cs typeface="Arial" panose="020B0604020202020204" pitchFamily="34" charset="0"/>
              </a:rPr>
              <a:t>Module 1 provides an overview of the key ingredients of quality writing, including Letters to Congress, Issue Briefs, and Reports.</a:t>
            </a:r>
          </a:p>
          <a:p>
            <a:pPr marL="368723" lvl="1" indent="-172839" eaLnBrk="1" fontAlgn="auto" hangingPunct="1">
              <a:spcBef>
                <a:spcPts val="600"/>
              </a:spcBef>
              <a:spcAft>
                <a:spcPts val="0"/>
              </a:spcAft>
              <a:buFont typeface="Arial" panose="020B0604020202020204" pitchFamily="34" charset="0"/>
              <a:buChar char="•"/>
              <a:defRPr/>
            </a:pPr>
            <a:r>
              <a:rPr lang="en-US" altLang="en-US" sz="1400" dirty="0">
                <a:latin typeface="+mn-lt"/>
                <a:cs typeface="Arial" panose="020B0604020202020204" pitchFamily="34" charset="0"/>
              </a:rPr>
              <a:t>What your message is to the reader, based on the objectives of the analysis and the evidence you identified</a:t>
            </a:r>
          </a:p>
          <a:p>
            <a:pPr marL="368723" lvl="1" indent="-172839" eaLnBrk="1" fontAlgn="auto" hangingPunct="1">
              <a:spcBef>
                <a:spcPts val="600"/>
              </a:spcBef>
              <a:spcAft>
                <a:spcPts val="0"/>
              </a:spcAft>
              <a:buFont typeface="Arial" panose="020B0604020202020204" pitchFamily="34" charset="0"/>
              <a:buChar char="•"/>
              <a:defRPr/>
            </a:pPr>
            <a:r>
              <a:rPr lang="en-US" sz="1400" dirty="0">
                <a:latin typeface="+mn-lt"/>
                <a:cs typeface="Arial" panose="020B0604020202020204" pitchFamily="34" charset="0"/>
              </a:rPr>
              <a:t>What corrective actions you are recommending</a:t>
            </a:r>
          </a:p>
          <a:p>
            <a:pPr marL="368723" lvl="1" indent="-172839" eaLnBrk="1" fontAlgn="auto" hangingPunct="1">
              <a:spcBef>
                <a:spcPts val="600"/>
              </a:spcBef>
              <a:spcAft>
                <a:spcPts val="0"/>
              </a:spcAft>
              <a:buFont typeface="Arial" panose="020B0604020202020204" pitchFamily="34" charset="0"/>
              <a:buChar char="•"/>
              <a:defRPr/>
            </a:pPr>
            <a:r>
              <a:rPr lang="en-US" sz="1400" dirty="0">
                <a:latin typeface="+mn-lt"/>
                <a:cs typeface="Arial" panose="020B0604020202020204" pitchFamily="34" charset="0"/>
              </a:rPr>
              <a:t>How you ensure a sound message that is persuasive to a cold reader</a:t>
            </a:r>
          </a:p>
          <a:p>
            <a:pPr eaLnBrk="1" fontAlgn="auto" hangingPunct="1">
              <a:spcBef>
                <a:spcPts val="600"/>
              </a:spcBef>
              <a:spcAft>
                <a:spcPts val="0"/>
              </a:spcAft>
              <a:buFont typeface="Arial" panose="020B0604020202020204" pitchFamily="34" charset="0"/>
              <a:buNone/>
              <a:defRPr/>
            </a:pPr>
            <a:r>
              <a:rPr lang="en-US" altLang="en-US" sz="1400" b="1" u="sng" dirty="0">
                <a:latin typeface="+mn-lt"/>
                <a:cs typeface="Arial" panose="020B0604020202020204" pitchFamily="34" charset="0"/>
              </a:rPr>
              <a:t>Supplemental Materials</a:t>
            </a:r>
          </a:p>
          <a:p>
            <a:pPr marL="285750" indent="-285750" eaLnBrk="1" fontAlgn="auto" hangingPunct="1">
              <a:spcBef>
                <a:spcPts val="600"/>
              </a:spcBef>
              <a:spcAft>
                <a:spcPts val="0"/>
              </a:spcAft>
              <a:buFont typeface="Arial" panose="020B0604020202020204" pitchFamily="34" charset="0"/>
              <a:buChar char="•"/>
              <a:defRPr/>
            </a:pPr>
            <a:r>
              <a:rPr lang="en-US" altLang="en-US" sz="1400" dirty="0">
                <a:latin typeface="+mn-lt"/>
                <a:cs typeface="Arial" panose="020B0604020202020204" pitchFamily="34" charset="0"/>
              </a:rPr>
              <a:t>None </a:t>
            </a:r>
            <a:endParaRPr lang="en-US" sz="1400" b="1" dirty="0">
              <a:latin typeface="+mn-lt"/>
              <a:cs typeface="Arial" panose="020B0604020202020204" pitchFamily="34" charset="0"/>
            </a:endParaRPr>
          </a:p>
        </p:txBody>
      </p:sp>
      <p:sp>
        <p:nvSpPr>
          <p:cNvPr id="25604" name="Slide Number Placeholder 3">
            <a:extLst>
              <a:ext uri="{FF2B5EF4-FFF2-40B4-BE49-F238E27FC236}">
                <a16:creationId xmlns:a16="http://schemas.microsoft.com/office/drawing/2014/main" id="{D0BEC02D-6033-A52B-7751-751043B90C01}"/>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w Cen MT" panose="020B0602020104020603" pitchFamily="34" charset="0"/>
              </a:defRPr>
            </a:lvl1pPr>
            <a:lvl2pPr marL="742950" indent="-285750">
              <a:defRPr>
                <a:solidFill>
                  <a:schemeClr val="tx1"/>
                </a:solidFill>
                <a:latin typeface="Tw Cen MT" panose="020B0602020104020603" pitchFamily="34" charset="0"/>
              </a:defRPr>
            </a:lvl2pPr>
            <a:lvl3pPr marL="1143000" indent="-228600">
              <a:defRPr>
                <a:solidFill>
                  <a:schemeClr val="tx1"/>
                </a:solidFill>
                <a:latin typeface="Tw Cen MT" panose="020B0602020104020603" pitchFamily="34" charset="0"/>
              </a:defRPr>
            </a:lvl3pPr>
            <a:lvl4pPr marL="1600200" indent="-228600">
              <a:defRPr>
                <a:solidFill>
                  <a:schemeClr val="tx1"/>
                </a:solidFill>
                <a:latin typeface="Tw Cen MT" panose="020B0602020104020603" pitchFamily="34" charset="0"/>
              </a:defRPr>
            </a:lvl4pPr>
            <a:lvl5pPr marL="2057400" indent="-228600">
              <a:defRPr>
                <a:solidFill>
                  <a:schemeClr val="tx1"/>
                </a:solidFill>
                <a:latin typeface="Tw Cen MT" panose="020B0602020104020603" pitchFamily="34" charset="0"/>
              </a:defRPr>
            </a:lvl5pPr>
            <a:lvl6pPr marL="2514600" indent="-228600" eaLnBrk="0" fontAlgn="base" hangingPunct="0">
              <a:spcBef>
                <a:spcPct val="0"/>
              </a:spcBef>
              <a:spcAft>
                <a:spcPct val="0"/>
              </a:spcAft>
              <a:defRPr>
                <a:solidFill>
                  <a:schemeClr val="tx1"/>
                </a:solidFill>
                <a:latin typeface="Tw Cen MT" panose="020B0602020104020603" pitchFamily="34" charset="0"/>
              </a:defRPr>
            </a:lvl6pPr>
            <a:lvl7pPr marL="2971800" indent="-228600" eaLnBrk="0" fontAlgn="base" hangingPunct="0">
              <a:spcBef>
                <a:spcPct val="0"/>
              </a:spcBef>
              <a:spcAft>
                <a:spcPct val="0"/>
              </a:spcAft>
              <a:defRPr>
                <a:solidFill>
                  <a:schemeClr val="tx1"/>
                </a:solidFill>
                <a:latin typeface="Tw Cen MT" panose="020B0602020104020603" pitchFamily="34" charset="0"/>
              </a:defRPr>
            </a:lvl7pPr>
            <a:lvl8pPr marL="3429000" indent="-228600" eaLnBrk="0" fontAlgn="base" hangingPunct="0">
              <a:spcBef>
                <a:spcPct val="0"/>
              </a:spcBef>
              <a:spcAft>
                <a:spcPct val="0"/>
              </a:spcAft>
              <a:defRPr>
                <a:solidFill>
                  <a:schemeClr val="tx1"/>
                </a:solidFill>
                <a:latin typeface="Tw Cen MT" panose="020B0602020104020603" pitchFamily="34" charset="0"/>
              </a:defRPr>
            </a:lvl8pPr>
            <a:lvl9pPr marL="3886200" indent="-228600" eaLnBrk="0" fontAlgn="base" hangingPunct="0">
              <a:spcBef>
                <a:spcPct val="0"/>
              </a:spcBef>
              <a:spcAft>
                <a:spcPct val="0"/>
              </a:spcAft>
              <a:defRPr>
                <a:solidFill>
                  <a:schemeClr val="tx1"/>
                </a:solidFill>
                <a:latin typeface="Tw Cen MT" panose="020B0602020104020603" pitchFamily="34" charset="0"/>
              </a:defRPr>
            </a:lvl9pPr>
          </a:lstStyle>
          <a:p>
            <a:fld id="{2A056E66-255B-4457-8389-7EFFCBC5205C}" type="slidenum">
              <a:rPr lang="en-US" altLang="en-US"/>
              <a:pPr/>
              <a:t>7</a:t>
            </a:fld>
            <a:endParaRPr lang="en-US" altLang="en-US"/>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6914" name="Slide Image Placeholder 1">
            <a:extLst>
              <a:ext uri="{FF2B5EF4-FFF2-40B4-BE49-F238E27FC236}">
                <a16:creationId xmlns:a16="http://schemas.microsoft.com/office/drawing/2014/main" id="{CC9B607C-4CFD-3D03-6272-2A83CB495AEA}"/>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9571" name="Notes Placeholder 2">
            <a:extLst>
              <a:ext uri="{FF2B5EF4-FFF2-40B4-BE49-F238E27FC236}">
                <a16:creationId xmlns:a16="http://schemas.microsoft.com/office/drawing/2014/main" id="{1B815B9E-19ED-E5C6-2323-8662DCEDF966}"/>
              </a:ext>
            </a:extLst>
          </p:cNvPr>
          <p:cNvSpPr>
            <a:spLocks noGrp="1"/>
          </p:cNvSpPr>
          <p:nvPr>
            <p:ph type="body" idx="1"/>
          </p:nvPr>
        </p:nvSpPr>
        <p:spPr bwMode="auto"/>
        <p:txBody>
          <a:bodyPr wrap="square" numCol="1" anchor="t" anchorCtr="0" compatLnSpc="1">
            <a:prstTxWarp prst="textNoShape">
              <a:avLst/>
            </a:prstTxWarp>
          </a:bodyPr>
          <a:lstStyle/>
          <a:p>
            <a:pPr eaLnBrk="1" fontAlgn="auto" hangingPunct="1">
              <a:spcBef>
                <a:spcPts val="600"/>
              </a:spcBef>
              <a:spcAft>
                <a:spcPts val="0"/>
              </a:spcAft>
              <a:tabLst>
                <a:tab pos="238454" algn="l"/>
              </a:tabLst>
              <a:defRPr/>
            </a:pPr>
            <a:r>
              <a:rPr lang="en-US" altLang="en-US" sz="1400" b="1" u="sng" dirty="0">
                <a:solidFill>
                  <a:srgbClr val="514843"/>
                </a:solidFill>
                <a:latin typeface="+mn-lt"/>
                <a:cs typeface="Arial" panose="020B0604020202020204" pitchFamily="34" charset="0"/>
              </a:rPr>
              <a:t>Instructor Instructions</a:t>
            </a:r>
          </a:p>
          <a:p>
            <a:pPr marL="182880" indent="-182880" eaLnBrk="1" fontAlgn="auto" hangingPunct="1">
              <a:spcBef>
                <a:spcPts val="600"/>
              </a:spcBef>
              <a:spcAft>
                <a:spcPts val="0"/>
              </a:spcAft>
              <a:buFont typeface="Arial" panose="020B0604020202020204" pitchFamily="34" charset="0"/>
              <a:buChar char="•"/>
              <a:tabLst>
                <a:tab pos="238454" algn="l"/>
              </a:tabLst>
              <a:defRPr/>
            </a:pPr>
            <a:r>
              <a:rPr lang="en-US" altLang="en-US" sz="1400" dirty="0">
                <a:solidFill>
                  <a:srgbClr val="514843"/>
                </a:solidFill>
                <a:latin typeface="+mn-lt"/>
                <a:cs typeface="Arial" panose="020B0604020202020204" pitchFamily="34" charset="0"/>
              </a:rPr>
              <a:t>Display slide and discuss</a:t>
            </a:r>
            <a:r>
              <a:rPr lang="en-US" altLang="en-US" sz="1400" dirty="0">
                <a:latin typeface="+mn-lt"/>
                <a:cs typeface="Arial" panose="020B0604020202020204" pitchFamily="34" charset="0"/>
              </a:rPr>
              <a:t>.</a:t>
            </a:r>
          </a:p>
          <a:p>
            <a:pPr eaLnBrk="1" fontAlgn="auto" hangingPunct="1">
              <a:spcBef>
                <a:spcPts val="605"/>
              </a:spcBef>
              <a:spcAft>
                <a:spcPts val="0"/>
              </a:spcAft>
              <a:tabLst>
                <a:tab pos="238454" algn="l"/>
              </a:tabLst>
              <a:defRPr/>
            </a:pPr>
            <a:r>
              <a:rPr lang="en-US" altLang="en-US" sz="1400" b="1" u="sng" dirty="0">
                <a:solidFill>
                  <a:srgbClr val="514843"/>
                </a:solidFill>
                <a:latin typeface="+mn-lt"/>
                <a:cs typeface="Arial" panose="020B0604020202020204" pitchFamily="34" charset="0"/>
              </a:rPr>
              <a:t>Instructor to Say/Paraphrase</a:t>
            </a:r>
          </a:p>
          <a:p>
            <a:pPr marL="173782" indent="-173782" eaLnBrk="1" hangingPunct="1">
              <a:spcBef>
                <a:spcPct val="0"/>
              </a:spcBef>
              <a:spcAft>
                <a:spcPts val="608"/>
              </a:spcAft>
              <a:buFont typeface="Arial" panose="020B0604020202020204" pitchFamily="34" charset="0"/>
              <a:buChar char="•"/>
              <a:defRPr/>
            </a:pPr>
            <a:r>
              <a:rPr lang="en-US" altLang="en-US" sz="1400" dirty="0"/>
              <a:t>And this includes minimizing prepositions. See how the revision improves sentence clarity.</a:t>
            </a:r>
          </a:p>
          <a:p>
            <a:pPr marL="173782" indent="-173782" eaLnBrk="1" hangingPunct="1">
              <a:spcBef>
                <a:spcPct val="0"/>
              </a:spcBef>
              <a:spcAft>
                <a:spcPts val="608"/>
              </a:spcAft>
              <a:buFont typeface="Arial" panose="020B0604020202020204" pitchFamily="34" charset="0"/>
              <a:buChar char="•"/>
              <a:defRPr/>
            </a:pPr>
            <a:endParaRPr lang="en-US" altLang="en-US" sz="1400" dirty="0"/>
          </a:p>
          <a:p>
            <a:pPr eaLnBrk="1" hangingPunct="1">
              <a:spcBef>
                <a:spcPct val="0"/>
              </a:spcBef>
              <a:spcAft>
                <a:spcPts val="608"/>
              </a:spcAft>
              <a:buFont typeface="Arial" panose="020B0604020202020204" pitchFamily="34" charset="0"/>
              <a:buNone/>
              <a:defRPr/>
            </a:pPr>
            <a:r>
              <a:rPr lang="en-US" altLang="en-US" sz="1400" b="1" u="sng" dirty="0"/>
              <a:t>Supplemental Materials</a:t>
            </a:r>
          </a:p>
          <a:p>
            <a:pPr eaLnBrk="1" hangingPunct="1">
              <a:spcBef>
                <a:spcPct val="0"/>
              </a:spcBef>
              <a:spcAft>
                <a:spcPts val="608"/>
              </a:spcAft>
              <a:buFont typeface="Arial" panose="020B0604020202020204" pitchFamily="34" charset="0"/>
              <a:buNone/>
              <a:defRPr/>
            </a:pPr>
            <a:r>
              <a:rPr lang="en-US" altLang="en-US" sz="1400" dirty="0"/>
              <a:t>None</a:t>
            </a:r>
          </a:p>
          <a:p>
            <a:pPr eaLnBrk="1" hangingPunct="1">
              <a:spcBef>
                <a:spcPct val="0"/>
              </a:spcBef>
              <a:spcAft>
                <a:spcPts val="608"/>
              </a:spcAft>
              <a:buFont typeface="Arial" panose="020B0604020202020204" pitchFamily="34" charset="0"/>
              <a:buNone/>
              <a:defRPr/>
            </a:pPr>
            <a:endParaRPr lang="en-US" altLang="en-US" dirty="0"/>
          </a:p>
        </p:txBody>
      </p:sp>
      <p:sp>
        <p:nvSpPr>
          <p:cNvPr id="166916" name="Slide Number Placeholder 3">
            <a:extLst>
              <a:ext uri="{FF2B5EF4-FFF2-40B4-BE49-F238E27FC236}">
                <a16:creationId xmlns:a16="http://schemas.microsoft.com/office/drawing/2014/main" id="{85A5F294-D008-01F4-84DA-D2651C860C77}"/>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w Cen MT" panose="020B0602020104020603" pitchFamily="34" charset="0"/>
              </a:defRPr>
            </a:lvl1pPr>
            <a:lvl2pPr marL="742950" indent="-285750">
              <a:defRPr>
                <a:solidFill>
                  <a:schemeClr val="tx1"/>
                </a:solidFill>
                <a:latin typeface="Tw Cen MT" panose="020B0602020104020603" pitchFamily="34" charset="0"/>
              </a:defRPr>
            </a:lvl2pPr>
            <a:lvl3pPr marL="1143000" indent="-228600">
              <a:defRPr>
                <a:solidFill>
                  <a:schemeClr val="tx1"/>
                </a:solidFill>
                <a:latin typeface="Tw Cen MT" panose="020B0602020104020603" pitchFamily="34" charset="0"/>
              </a:defRPr>
            </a:lvl3pPr>
            <a:lvl4pPr marL="1600200" indent="-228600">
              <a:defRPr>
                <a:solidFill>
                  <a:schemeClr val="tx1"/>
                </a:solidFill>
                <a:latin typeface="Tw Cen MT" panose="020B0602020104020603" pitchFamily="34" charset="0"/>
              </a:defRPr>
            </a:lvl4pPr>
            <a:lvl5pPr marL="2057400" indent="-228600">
              <a:defRPr>
                <a:solidFill>
                  <a:schemeClr val="tx1"/>
                </a:solidFill>
                <a:latin typeface="Tw Cen MT" panose="020B0602020104020603" pitchFamily="34" charset="0"/>
              </a:defRPr>
            </a:lvl5pPr>
            <a:lvl6pPr marL="2514600" indent="-228600" eaLnBrk="0" fontAlgn="base" hangingPunct="0">
              <a:spcBef>
                <a:spcPct val="0"/>
              </a:spcBef>
              <a:spcAft>
                <a:spcPct val="0"/>
              </a:spcAft>
              <a:defRPr>
                <a:solidFill>
                  <a:schemeClr val="tx1"/>
                </a:solidFill>
                <a:latin typeface="Tw Cen MT" panose="020B0602020104020603" pitchFamily="34" charset="0"/>
              </a:defRPr>
            </a:lvl6pPr>
            <a:lvl7pPr marL="2971800" indent="-228600" eaLnBrk="0" fontAlgn="base" hangingPunct="0">
              <a:spcBef>
                <a:spcPct val="0"/>
              </a:spcBef>
              <a:spcAft>
                <a:spcPct val="0"/>
              </a:spcAft>
              <a:defRPr>
                <a:solidFill>
                  <a:schemeClr val="tx1"/>
                </a:solidFill>
                <a:latin typeface="Tw Cen MT" panose="020B0602020104020603" pitchFamily="34" charset="0"/>
              </a:defRPr>
            </a:lvl7pPr>
            <a:lvl8pPr marL="3429000" indent="-228600" eaLnBrk="0" fontAlgn="base" hangingPunct="0">
              <a:spcBef>
                <a:spcPct val="0"/>
              </a:spcBef>
              <a:spcAft>
                <a:spcPct val="0"/>
              </a:spcAft>
              <a:defRPr>
                <a:solidFill>
                  <a:schemeClr val="tx1"/>
                </a:solidFill>
                <a:latin typeface="Tw Cen MT" panose="020B0602020104020603" pitchFamily="34" charset="0"/>
              </a:defRPr>
            </a:lvl8pPr>
            <a:lvl9pPr marL="3886200" indent="-228600" eaLnBrk="0" fontAlgn="base" hangingPunct="0">
              <a:spcBef>
                <a:spcPct val="0"/>
              </a:spcBef>
              <a:spcAft>
                <a:spcPct val="0"/>
              </a:spcAft>
              <a:defRPr>
                <a:solidFill>
                  <a:schemeClr val="tx1"/>
                </a:solidFill>
                <a:latin typeface="Tw Cen MT" panose="020B0602020104020603" pitchFamily="34" charset="0"/>
              </a:defRPr>
            </a:lvl9pPr>
          </a:lstStyle>
          <a:p>
            <a:fld id="{E0EE32F5-AC0C-4BAE-959A-19B525CCBE23}" type="slidenum">
              <a:rPr lang="en-US" altLang="en-US">
                <a:latin typeface="Times New Roman" panose="02020603050405020304" pitchFamily="18" charset="0"/>
                <a:cs typeface="Arial" panose="020B0604020202020204" pitchFamily="34" charset="0"/>
              </a:rPr>
              <a:pPr/>
              <a:t>70</a:t>
            </a:fld>
            <a:endParaRPr lang="en-US" altLang="en-US">
              <a:latin typeface="Times New Roman" panose="02020603050405020304" pitchFamily="18" charset="0"/>
              <a:cs typeface="Arial" panose="020B0604020202020204" pitchFamily="34" charset="0"/>
            </a:endParaRPr>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8962" name="Slide Image Placeholder 1">
            <a:extLst>
              <a:ext uri="{FF2B5EF4-FFF2-40B4-BE49-F238E27FC236}">
                <a16:creationId xmlns:a16="http://schemas.microsoft.com/office/drawing/2014/main" id="{9C3461F5-48AC-2377-79FF-FB5DE77C34A4}"/>
              </a:ext>
            </a:extLst>
          </p:cNvPr>
          <p:cNvSpPr>
            <a:spLocks noGrp="1" noRot="1" noChangeAspect="1" noTextEdit="1"/>
          </p:cNvSpPr>
          <p:nvPr>
            <p:ph type="sldImg"/>
          </p:nvPr>
        </p:nvSpPr>
        <p:spPr bwMode="auto">
          <a:xfrm>
            <a:off x="274638" y="182563"/>
            <a:ext cx="6550025" cy="3684587"/>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a:extLst>
              <a:ext uri="{FF2B5EF4-FFF2-40B4-BE49-F238E27FC236}">
                <a16:creationId xmlns:a16="http://schemas.microsoft.com/office/drawing/2014/main" id="{ECF9A780-EEFA-A677-1D45-0812EB877D1A}"/>
              </a:ext>
            </a:extLst>
          </p:cNvPr>
          <p:cNvSpPr>
            <a:spLocks noGrp="1"/>
          </p:cNvSpPr>
          <p:nvPr>
            <p:ph type="body" idx="1"/>
          </p:nvPr>
        </p:nvSpPr>
        <p:spPr>
          <a:xfrm>
            <a:off x="260350" y="3867150"/>
            <a:ext cx="6564313" cy="5026025"/>
          </a:xfrm>
        </p:spPr>
        <p:txBody>
          <a:bodyPr wrap="square" tIns="91440" numCol="1" anchor="t" anchorCtr="0" compatLnSpc="1">
            <a:prstTxWarp prst="textNoShape">
              <a:avLst/>
            </a:prstTxWarp>
          </a:bodyPr>
          <a:lstStyle/>
          <a:p>
            <a:pPr eaLnBrk="1" hangingPunct="1">
              <a:spcBef>
                <a:spcPts val="0"/>
              </a:spcBef>
              <a:spcAft>
                <a:spcPts val="600"/>
              </a:spcAft>
              <a:defRPr/>
            </a:pPr>
            <a:r>
              <a:rPr lang="en-US" altLang="en-US" sz="1400" b="1" u="sng" dirty="0">
                <a:latin typeface="+mn-lt"/>
                <a:cs typeface="Arial" panose="020B0604020202020204" pitchFamily="34" charset="0"/>
              </a:rPr>
              <a:t>Instructor Instructions</a:t>
            </a:r>
          </a:p>
          <a:p>
            <a:pPr marL="184361" indent="-184361" eaLnBrk="1" fontAlgn="auto" hangingPunct="1">
              <a:spcBef>
                <a:spcPts val="0"/>
              </a:spcBef>
              <a:spcAft>
                <a:spcPts val="600"/>
              </a:spcAft>
              <a:buFont typeface="Arial" panose="020B0604020202020204" pitchFamily="34" charset="0"/>
              <a:buChar char="•"/>
              <a:tabLst>
                <a:tab pos="238454" algn="l"/>
                <a:tab pos="476907" algn="l"/>
              </a:tabLst>
              <a:defRPr/>
            </a:pPr>
            <a:r>
              <a:rPr lang="en-US" altLang="en-US" sz="1400" dirty="0">
                <a:solidFill>
                  <a:srgbClr val="514843"/>
                </a:solidFill>
                <a:latin typeface="+mn-lt"/>
                <a:cs typeface="Arial" panose="020B0604020202020204" pitchFamily="34" charset="0"/>
              </a:rPr>
              <a:t>Display and discuss slide.</a:t>
            </a:r>
          </a:p>
          <a:p>
            <a:pPr eaLnBrk="1" hangingPunct="1">
              <a:spcBef>
                <a:spcPts val="0"/>
              </a:spcBef>
              <a:spcAft>
                <a:spcPts val="600"/>
              </a:spcAft>
              <a:defRPr/>
            </a:pPr>
            <a:r>
              <a:rPr lang="en-US" altLang="en-US" sz="1400" b="1" u="sng" dirty="0">
                <a:latin typeface="+mn-lt"/>
                <a:cs typeface="Arial" panose="020B0604020202020204" pitchFamily="34" charset="0"/>
              </a:rPr>
              <a:t>Instructor to Say/Paraphrase</a:t>
            </a:r>
          </a:p>
          <a:p>
            <a:pPr marL="285750" indent="-285750" eaLnBrk="1" hangingPunct="1">
              <a:spcBef>
                <a:spcPts val="0"/>
              </a:spcBef>
              <a:spcAft>
                <a:spcPts val="600"/>
              </a:spcAft>
              <a:buFont typeface="Arial" panose="020B0604020202020204" pitchFamily="34" charset="0"/>
              <a:buChar char="•"/>
              <a:defRPr/>
            </a:pPr>
            <a:r>
              <a:rPr lang="en-US" altLang="en-US" sz="1400" dirty="0">
                <a:latin typeface="+mn-lt"/>
                <a:cs typeface="Arial" panose="020B0604020202020204" pitchFamily="34" charset="0"/>
              </a:rPr>
              <a:t>After discussing all the ingredients of quality writing, developing a message-oriented outline to guide our detailed drafting, and employing key writing principles and techniques for turning outlines into strong written drafts, we’re now going to talk about the importance of making sure your draft meets all of these requirements before you submit it to your management.</a:t>
            </a:r>
          </a:p>
          <a:p>
            <a:pPr marL="285750" indent="-285750" eaLnBrk="1" hangingPunct="1">
              <a:spcBef>
                <a:spcPts val="0"/>
              </a:spcBef>
              <a:spcAft>
                <a:spcPts val="600"/>
              </a:spcAft>
              <a:buFont typeface="Arial" panose="020B0604020202020204" pitchFamily="34" charset="0"/>
              <a:buChar char="•"/>
              <a:defRPr/>
            </a:pPr>
            <a:r>
              <a:rPr lang="en-US" altLang="en-US" sz="1400" dirty="0">
                <a:latin typeface="+mn-lt"/>
                <a:cs typeface="Arial" panose="020B0604020202020204" pitchFamily="34" charset="0"/>
              </a:rPr>
              <a:t>This means you have to be your first editor and reviewer.  It’s sometimes difficult because you are so close to the material, but you have to learn these skills so you reduce extraneous work on your or reviewer part as the products goes down the line.</a:t>
            </a:r>
          </a:p>
          <a:p>
            <a:pPr marL="285750" indent="-285750" eaLnBrk="1" hangingPunct="1">
              <a:spcBef>
                <a:spcPts val="0"/>
              </a:spcBef>
              <a:spcAft>
                <a:spcPts val="600"/>
              </a:spcAft>
              <a:buFont typeface="Arial" panose="020B0604020202020204" pitchFamily="34" charset="0"/>
              <a:buChar char="•"/>
              <a:defRPr/>
            </a:pPr>
            <a:r>
              <a:rPr lang="en-US" altLang="en-US" sz="1400" dirty="0">
                <a:latin typeface="+mn-lt"/>
                <a:cs typeface="Arial" panose="020B0604020202020204" pitchFamily="34" charset="0"/>
              </a:rPr>
              <a:t>We’re going to discuss techniques you can use to effectively and efficiently review your drafts which will expedite the development of a quality draft.</a:t>
            </a:r>
          </a:p>
          <a:p>
            <a:pPr marL="285750" indent="-285750" eaLnBrk="1" hangingPunct="1">
              <a:spcBef>
                <a:spcPts val="0"/>
              </a:spcBef>
              <a:spcAft>
                <a:spcPts val="600"/>
              </a:spcAft>
              <a:buFont typeface="Arial" panose="020B0604020202020204" pitchFamily="34" charset="0"/>
              <a:buChar char="•"/>
              <a:defRPr/>
            </a:pPr>
            <a:r>
              <a:rPr lang="en-US" altLang="en-US" sz="1400" dirty="0">
                <a:latin typeface="+mn-lt"/>
                <a:cs typeface="Arial" panose="020B0604020202020204" pitchFamily="34" charset="0"/>
              </a:rPr>
              <a:t>And we’ll talk about common problems with report drafting and approaches for solving those problems.  </a:t>
            </a:r>
          </a:p>
          <a:p>
            <a:pPr marL="285750" indent="-285750" eaLnBrk="1" hangingPunct="1">
              <a:spcBef>
                <a:spcPts val="0"/>
              </a:spcBef>
              <a:spcAft>
                <a:spcPts val="600"/>
              </a:spcAft>
              <a:buFont typeface="Arial" panose="020B0604020202020204" pitchFamily="34" charset="0"/>
              <a:buChar char="•"/>
              <a:defRPr/>
            </a:pPr>
            <a:r>
              <a:rPr lang="en-US" altLang="en-US" sz="1400" dirty="0">
                <a:latin typeface="+mn-lt"/>
                <a:cs typeface="Arial" panose="020B0604020202020204" pitchFamily="34" charset="0"/>
              </a:rPr>
              <a:t>And we’ll work through some table discussions and review a sample draft report to reinforce the efficient and effective review techniques.</a:t>
            </a:r>
          </a:p>
          <a:p>
            <a:pPr marL="285750" indent="-285750" eaLnBrk="1" hangingPunct="1">
              <a:spcBef>
                <a:spcPts val="0"/>
              </a:spcBef>
              <a:spcAft>
                <a:spcPts val="600"/>
              </a:spcAft>
              <a:buFont typeface="Arial" panose="020B0604020202020204" pitchFamily="34" charset="0"/>
              <a:buChar char="•"/>
              <a:defRPr/>
            </a:pPr>
            <a:r>
              <a:rPr lang="en-US" altLang="en-US" sz="1400" dirty="0">
                <a:latin typeface="+mn-lt"/>
                <a:cs typeface="Arial" panose="020B0604020202020204" pitchFamily="34" charset="0"/>
              </a:rPr>
              <a:t>We’ll then finish up with you reviewing one of your colleague’s writing, and a “friendly” discussion about revisions that might be needed.  We’ll also talk a little about the importance of giving and receiving feedback on report revisions.</a:t>
            </a:r>
          </a:p>
          <a:p>
            <a:pPr eaLnBrk="1" hangingPunct="1">
              <a:spcBef>
                <a:spcPts val="0"/>
              </a:spcBef>
              <a:spcAft>
                <a:spcPts val="600"/>
              </a:spcAft>
              <a:defRPr/>
            </a:pPr>
            <a:endParaRPr lang="en-US" altLang="en-US" sz="1400" b="1" u="sng" dirty="0">
              <a:latin typeface="+mn-lt"/>
              <a:cs typeface="Arial" panose="020B0604020202020204" pitchFamily="34" charset="0"/>
            </a:endParaRPr>
          </a:p>
          <a:p>
            <a:pPr eaLnBrk="1" fontAlgn="auto" hangingPunct="1">
              <a:spcBef>
                <a:spcPts val="600"/>
              </a:spcBef>
              <a:spcAft>
                <a:spcPts val="0"/>
              </a:spcAft>
              <a:buFont typeface="Arial" panose="020B0604020202020204" pitchFamily="34" charset="0"/>
              <a:buNone/>
              <a:defRPr/>
            </a:pPr>
            <a:r>
              <a:rPr lang="en-US" altLang="en-US" sz="1400" b="1" u="sng" dirty="0">
                <a:latin typeface="Euphemia"/>
                <a:cs typeface="Arial" panose="020B0604020202020204" pitchFamily="34" charset="0"/>
              </a:rPr>
              <a:t>Supplemental Materials</a:t>
            </a:r>
          </a:p>
          <a:p>
            <a:pPr marL="285750" indent="-285750" eaLnBrk="1" fontAlgn="auto" hangingPunct="1">
              <a:spcBef>
                <a:spcPts val="600"/>
              </a:spcBef>
              <a:spcAft>
                <a:spcPts val="0"/>
              </a:spcAft>
              <a:buFont typeface="Arial" panose="020B0604020202020204" pitchFamily="34" charset="0"/>
              <a:buChar char="•"/>
              <a:defRPr/>
            </a:pPr>
            <a:r>
              <a:rPr lang="en-US" altLang="en-US" sz="1400" dirty="0">
                <a:latin typeface="Euphemia"/>
                <a:cs typeface="Arial" panose="020B0604020202020204" pitchFamily="34" charset="0"/>
              </a:rPr>
              <a:t>None </a:t>
            </a:r>
            <a:endParaRPr lang="en-US" sz="1400" b="1" dirty="0">
              <a:latin typeface="Euphemia"/>
              <a:cs typeface="Arial" panose="020B0604020202020204" pitchFamily="34" charset="0"/>
            </a:endParaRPr>
          </a:p>
          <a:p>
            <a:pPr eaLnBrk="1" fontAlgn="auto" hangingPunct="1">
              <a:spcBef>
                <a:spcPts val="0"/>
              </a:spcBef>
              <a:spcAft>
                <a:spcPts val="600"/>
              </a:spcAft>
              <a:tabLst>
                <a:tab pos="238454" algn="l"/>
                <a:tab pos="476907" algn="l"/>
              </a:tabLst>
              <a:defRPr/>
            </a:pPr>
            <a:endParaRPr lang="en-US" altLang="en-US" sz="1400" dirty="0">
              <a:solidFill>
                <a:srgbClr val="514843"/>
              </a:solidFill>
              <a:latin typeface="+mn-lt"/>
              <a:cs typeface="Arial" panose="020B0604020202020204" pitchFamily="34" charset="0"/>
            </a:endParaRPr>
          </a:p>
        </p:txBody>
      </p:sp>
      <p:sp>
        <p:nvSpPr>
          <p:cNvPr id="168964" name="Slide Number Placeholder 3">
            <a:extLst>
              <a:ext uri="{FF2B5EF4-FFF2-40B4-BE49-F238E27FC236}">
                <a16:creationId xmlns:a16="http://schemas.microsoft.com/office/drawing/2014/main" id="{1B0810B3-132A-2147-8C0C-B3706FBAE9D7}"/>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w Cen MT" panose="020B0602020104020603" pitchFamily="34" charset="0"/>
              </a:defRPr>
            </a:lvl1pPr>
            <a:lvl2pPr marL="742950" indent="-285750">
              <a:defRPr>
                <a:solidFill>
                  <a:schemeClr val="tx1"/>
                </a:solidFill>
                <a:latin typeface="Tw Cen MT" panose="020B0602020104020603" pitchFamily="34" charset="0"/>
              </a:defRPr>
            </a:lvl2pPr>
            <a:lvl3pPr marL="1143000" indent="-228600">
              <a:defRPr>
                <a:solidFill>
                  <a:schemeClr val="tx1"/>
                </a:solidFill>
                <a:latin typeface="Tw Cen MT" panose="020B0602020104020603" pitchFamily="34" charset="0"/>
              </a:defRPr>
            </a:lvl3pPr>
            <a:lvl4pPr marL="1600200" indent="-228600">
              <a:defRPr>
                <a:solidFill>
                  <a:schemeClr val="tx1"/>
                </a:solidFill>
                <a:latin typeface="Tw Cen MT" panose="020B0602020104020603" pitchFamily="34" charset="0"/>
              </a:defRPr>
            </a:lvl4pPr>
            <a:lvl5pPr marL="2057400" indent="-228600">
              <a:defRPr>
                <a:solidFill>
                  <a:schemeClr val="tx1"/>
                </a:solidFill>
                <a:latin typeface="Tw Cen MT" panose="020B0602020104020603" pitchFamily="34" charset="0"/>
              </a:defRPr>
            </a:lvl5pPr>
            <a:lvl6pPr marL="2514600" indent="-228600" eaLnBrk="0" fontAlgn="base" hangingPunct="0">
              <a:spcBef>
                <a:spcPct val="0"/>
              </a:spcBef>
              <a:spcAft>
                <a:spcPct val="0"/>
              </a:spcAft>
              <a:defRPr>
                <a:solidFill>
                  <a:schemeClr val="tx1"/>
                </a:solidFill>
                <a:latin typeface="Tw Cen MT" panose="020B0602020104020603" pitchFamily="34" charset="0"/>
              </a:defRPr>
            </a:lvl6pPr>
            <a:lvl7pPr marL="2971800" indent="-228600" eaLnBrk="0" fontAlgn="base" hangingPunct="0">
              <a:spcBef>
                <a:spcPct val="0"/>
              </a:spcBef>
              <a:spcAft>
                <a:spcPct val="0"/>
              </a:spcAft>
              <a:defRPr>
                <a:solidFill>
                  <a:schemeClr val="tx1"/>
                </a:solidFill>
                <a:latin typeface="Tw Cen MT" panose="020B0602020104020603" pitchFamily="34" charset="0"/>
              </a:defRPr>
            </a:lvl7pPr>
            <a:lvl8pPr marL="3429000" indent="-228600" eaLnBrk="0" fontAlgn="base" hangingPunct="0">
              <a:spcBef>
                <a:spcPct val="0"/>
              </a:spcBef>
              <a:spcAft>
                <a:spcPct val="0"/>
              </a:spcAft>
              <a:defRPr>
                <a:solidFill>
                  <a:schemeClr val="tx1"/>
                </a:solidFill>
                <a:latin typeface="Tw Cen MT" panose="020B0602020104020603" pitchFamily="34" charset="0"/>
              </a:defRPr>
            </a:lvl8pPr>
            <a:lvl9pPr marL="3886200" indent="-228600" eaLnBrk="0" fontAlgn="base" hangingPunct="0">
              <a:spcBef>
                <a:spcPct val="0"/>
              </a:spcBef>
              <a:spcAft>
                <a:spcPct val="0"/>
              </a:spcAft>
              <a:defRPr>
                <a:solidFill>
                  <a:schemeClr val="tx1"/>
                </a:solidFill>
                <a:latin typeface="Tw Cen MT" panose="020B0602020104020603" pitchFamily="34" charset="0"/>
              </a:defRPr>
            </a:lvl9pPr>
          </a:lstStyle>
          <a:p>
            <a:fld id="{890E52A2-9C06-4314-87E9-15A720C7F564}" type="slidenum">
              <a:rPr lang="en-US" altLang="en-US"/>
              <a:pPr/>
              <a:t>71</a:t>
            </a:fld>
            <a:endParaRPr lang="en-US" altLang="en-US"/>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3058" name="Slide Image Placeholder 1">
            <a:extLst>
              <a:ext uri="{FF2B5EF4-FFF2-40B4-BE49-F238E27FC236}">
                <a16:creationId xmlns:a16="http://schemas.microsoft.com/office/drawing/2014/main" id="{155A0B7B-8F04-33C4-5E1E-F7A2F4A8FA6B}"/>
              </a:ext>
            </a:extLst>
          </p:cNvPr>
          <p:cNvSpPr>
            <a:spLocks noGrp="1" noRot="1" noChangeAspect="1" noTextEdit="1"/>
          </p:cNvSpPr>
          <p:nvPr>
            <p:ph type="sldImg"/>
          </p:nvPr>
        </p:nvSpPr>
        <p:spPr bwMode="auto">
          <a:xfrm>
            <a:off x="239713" y="179388"/>
            <a:ext cx="6502400" cy="36576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3731" name="Notes Placeholder 2">
            <a:extLst>
              <a:ext uri="{FF2B5EF4-FFF2-40B4-BE49-F238E27FC236}">
                <a16:creationId xmlns:a16="http://schemas.microsoft.com/office/drawing/2014/main" id="{BDB1D52E-05AF-CFD6-AEA0-AE66A3C0B655}"/>
              </a:ext>
            </a:extLst>
          </p:cNvPr>
          <p:cNvSpPr>
            <a:spLocks noGrp="1"/>
          </p:cNvSpPr>
          <p:nvPr>
            <p:ph type="body" idx="1"/>
          </p:nvPr>
        </p:nvSpPr>
        <p:spPr bwMode="auto"/>
        <p:txBody>
          <a:bodyPr wrap="square" numCol="1" anchor="t" anchorCtr="0" compatLnSpc="1">
            <a:prstTxWarp prst="textNoShape">
              <a:avLst/>
            </a:prstTxWarp>
          </a:bodyPr>
          <a:lstStyle/>
          <a:p>
            <a:pPr eaLnBrk="1" hangingPunct="1">
              <a:spcBef>
                <a:spcPts val="600"/>
              </a:spcBef>
              <a:defRPr/>
            </a:pPr>
            <a:endParaRPr lang="en-US" altLang="en-US" sz="1500" b="1" i="1" dirty="0">
              <a:latin typeface="Arial" panose="020B0604020202020204" pitchFamily="34" charset="0"/>
              <a:cs typeface="Arial" panose="020B0604020202020204" pitchFamily="34" charset="0"/>
            </a:endParaRPr>
          </a:p>
          <a:p>
            <a:pPr eaLnBrk="1" hangingPunct="1">
              <a:spcBef>
                <a:spcPct val="0"/>
              </a:spcBef>
              <a:defRPr/>
            </a:pPr>
            <a:r>
              <a:rPr lang="en-US" altLang="en-US" sz="1500" b="1" u="sng" dirty="0">
                <a:latin typeface="Arial" panose="020B0604020202020204" pitchFamily="34" charset="0"/>
                <a:cs typeface="Arial" panose="020B0604020202020204" pitchFamily="34" charset="0"/>
              </a:rPr>
              <a:t>Instructor Instructions</a:t>
            </a:r>
          </a:p>
          <a:p>
            <a:pPr marL="171450" indent="-171450" eaLnBrk="1" hangingPunct="1">
              <a:spcBef>
                <a:spcPct val="0"/>
              </a:spcBef>
              <a:buFont typeface="Arial" panose="020B0604020202020204" pitchFamily="34" charset="0"/>
              <a:buChar char="•"/>
              <a:defRPr/>
            </a:pPr>
            <a:r>
              <a:rPr lang="en-US" altLang="en-US" sz="1500" dirty="0">
                <a:latin typeface="Arial" panose="020B0604020202020204" pitchFamily="34" charset="0"/>
                <a:cs typeface="Arial" panose="020B0604020202020204" pitchFamily="34" charset="0"/>
              </a:rPr>
              <a:t>Display slide. </a:t>
            </a:r>
          </a:p>
          <a:p>
            <a:pPr marL="171450" indent="-171450" eaLnBrk="1" hangingPunct="1">
              <a:spcBef>
                <a:spcPct val="0"/>
              </a:spcBef>
              <a:buFont typeface="Arial" panose="020B0604020202020204" pitchFamily="34" charset="0"/>
              <a:buChar char="•"/>
              <a:defRPr/>
            </a:pPr>
            <a:r>
              <a:rPr lang="en-US" altLang="en-US" sz="1500" dirty="0">
                <a:latin typeface="Arial" panose="020B0604020202020204" pitchFamily="34" charset="0"/>
                <a:cs typeface="Arial" panose="020B0604020202020204" pitchFamily="34" charset="0"/>
              </a:rPr>
              <a:t>Introduce the exercise and timing.</a:t>
            </a:r>
          </a:p>
          <a:p>
            <a:pPr marL="171450" indent="-171450" eaLnBrk="1" hangingPunct="1">
              <a:spcBef>
                <a:spcPct val="0"/>
              </a:spcBef>
              <a:buFont typeface="Arial" panose="020B0604020202020204" pitchFamily="34" charset="0"/>
              <a:buChar char="•"/>
              <a:defRPr/>
            </a:pPr>
            <a:r>
              <a:rPr lang="en-US" altLang="en-US" sz="1500" dirty="0">
                <a:latin typeface="Arial" panose="020B0604020202020204" pitchFamily="34" charset="0"/>
                <a:cs typeface="Arial" panose="020B0604020202020204" pitchFamily="34" charset="0"/>
              </a:rPr>
              <a:t>Point people to their handout packet for exercise 8</a:t>
            </a:r>
          </a:p>
          <a:p>
            <a:pPr marL="171450" indent="-171450" eaLnBrk="1" hangingPunct="1">
              <a:spcBef>
                <a:spcPct val="0"/>
              </a:spcBef>
              <a:buFont typeface="Arial" panose="020B0604020202020204" pitchFamily="34" charset="0"/>
              <a:buChar char="•"/>
              <a:defRPr/>
            </a:pPr>
            <a:r>
              <a:rPr lang="en-US" altLang="en-US" sz="1500" b="1" dirty="0">
                <a:latin typeface="Arial" panose="020B0604020202020204" pitchFamily="34" charset="0"/>
                <a:cs typeface="Arial" panose="020B0604020202020204" pitchFamily="34" charset="0"/>
              </a:rPr>
              <a:t>Note to instructor: </a:t>
            </a:r>
            <a:r>
              <a:rPr lang="en-US" altLang="en-US" sz="1500" dirty="0">
                <a:latin typeface="Arial" panose="020B0604020202020204" pitchFamily="34" charset="0"/>
                <a:cs typeface="Arial" panose="020B0604020202020204" pitchFamily="34" charset="0"/>
              </a:rPr>
              <a:t>the point of this exercise is to specifically NOT give any strategy for reviewing the doc to show how difficult that can be</a:t>
            </a:r>
            <a:endParaRPr lang="en-US" altLang="en-US" sz="1500" b="1" u="sng" dirty="0">
              <a:latin typeface="Arial" panose="020B0604020202020204" pitchFamily="34" charset="0"/>
              <a:cs typeface="Arial" panose="020B0604020202020204" pitchFamily="34" charset="0"/>
            </a:endParaRPr>
          </a:p>
          <a:p>
            <a:pPr eaLnBrk="1" hangingPunct="1">
              <a:spcBef>
                <a:spcPct val="0"/>
              </a:spcBef>
              <a:defRPr/>
            </a:pPr>
            <a:r>
              <a:rPr lang="en-US" altLang="en-US" sz="1500" b="1" u="sng" dirty="0">
                <a:latin typeface="Arial" panose="020B0604020202020204" pitchFamily="34" charset="0"/>
                <a:cs typeface="Arial" panose="020B0604020202020204" pitchFamily="34" charset="0"/>
              </a:rPr>
              <a:t>Instructor to say/ paraphrase</a:t>
            </a:r>
            <a:endParaRPr lang="en-US" altLang="en-US" sz="1500" dirty="0">
              <a:latin typeface="Arial" panose="020B0604020202020204" pitchFamily="34" charset="0"/>
              <a:cs typeface="Arial" panose="020B0604020202020204" pitchFamily="34" charset="0"/>
            </a:endParaRPr>
          </a:p>
          <a:p>
            <a:pPr marL="171450" indent="-171450" eaLnBrk="1" hangingPunct="1">
              <a:spcBef>
                <a:spcPct val="0"/>
              </a:spcBef>
              <a:buFont typeface="Arial" panose="020B0604020202020204" pitchFamily="34" charset="0"/>
              <a:buChar char="•"/>
              <a:defRPr/>
            </a:pPr>
            <a:r>
              <a:rPr lang="en-US" altLang="en-US" sz="1500" dirty="0">
                <a:latin typeface="Arial" panose="020B0604020202020204" pitchFamily="34" charset="0"/>
                <a:cs typeface="Arial" panose="020B0604020202020204" pitchFamily="34" charset="0"/>
              </a:rPr>
              <a:t>To set a baseline for our discussion, we’re going to first do an individual exercise on reviewing a draft product and identifying what revisions are needed.</a:t>
            </a:r>
          </a:p>
          <a:p>
            <a:pPr marL="171450" indent="-171450" eaLnBrk="1" hangingPunct="1">
              <a:spcBef>
                <a:spcPct val="0"/>
              </a:spcBef>
              <a:buFont typeface="Arial" panose="020B0604020202020204" pitchFamily="34" charset="0"/>
              <a:buChar char="•"/>
              <a:defRPr/>
            </a:pPr>
            <a:r>
              <a:rPr lang="en-US" altLang="en-US" sz="1500" dirty="0">
                <a:latin typeface="Arial" panose="020B0604020202020204" pitchFamily="34" charset="0"/>
                <a:cs typeface="Arial" panose="020B0604020202020204" pitchFamily="34" charset="0"/>
              </a:rPr>
              <a:t>This exercise is in handout 8.</a:t>
            </a:r>
          </a:p>
          <a:p>
            <a:pPr marL="171450" indent="-171450" eaLnBrk="1" hangingPunct="1">
              <a:spcBef>
                <a:spcPct val="0"/>
              </a:spcBef>
              <a:buFont typeface="Arial" panose="020B0604020202020204" pitchFamily="34" charset="0"/>
              <a:buChar char="•"/>
              <a:defRPr/>
            </a:pPr>
            <a:r>
              <a:rPr lang="en-US" altLang="en-US" sz="1500" dirty="0">
                <a:latin typeface="Arial" panose="020B0604020202020204" pitchFamily="34" charset="0"/>
                <a:cs typeface="Arial" panose="020B0604020202020204" pitchFamily="34" charset="0"/>
              </a:rPr>
              <a:t>Take 20 minutes to review to individually review this report excerpt.  You probably won’t be able to finish your review and the needed revisions, but get as far as you can in the allotted 20 minutes.  I’ll announce when you have 10 minutes left, 5 minutes, then 1 minute.</a:t>
            </a:r>
          </a:p>
          <a:p>
            <a:pPr eaLnBrk="1" hangingPunct="1">
              <a:spcBef>
                <a:spcPct val="0"/>
              </a:spcBef>
              <a:defRPr/>
            </a:pPr>
            <a:r>
              <a:rPr lang="en-US" altLang="en-US" sz="1500" b="1" u="sng" dirty="0">
                <a:latin typeface="Arial" panose="020B0604020202020204" pitchFamily="34" charset="0"/>
                <a:cs typeface="Arial" panose="020B0604020202020204" pitchFamily="34" charset="0"/>
              </a:rPr>
              <a:t>Supplemental Material</a:t>
            </a:r>
          </a:p>
          <a:p>
            <a:pPr marL="171450" indent="-171450" eaLnBrk="1" hangingPunct="1">
              <a:spcBef>
                <a:spcPct val="0"/>
              </a:spcBef>
              <a:buFont typeface="Arial" panose="020B0604020202020204" pitchFamily="34" charset="0"/>
              <a:buChar char="•"/>
              <a:defRPr/>
            </a:pPr>
            <a:r>
              <a:rPr lang="en-US" altLang="en-US" sz="1500" dirty="0">
                <a:latin typeface="Arial" panose="020B0604020202020204" pitchFamily="34" charset="0"/>
                <a:cs typeface="Arial" panose="020B0604020202020204" pitchFamily="34" charset="0"/>
              </a:rPr>
              <a:t>See handout 7 1461266</a:t>
            </a:r>
          </a:p>
        </p:txBody>
      </p:sp>
      <p:sp>
        <p:nvSpPr>
          <p:cNvPr id="173060" name="Slide Number Placeholder 3">
            <a:extLst>
              <a:ext uri="{FF2B5EF4-FFF2-40B4-BE49-F238E27FC236}">
                <a16:creationId xmlns:a16="http://schemas.microsoft.com/office/drawing/2014/main" id="{4E564D69-1C1C-7DCA-E42A-7A7D9EFB555A}"/>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w Cen MT" panose="020B0602020104020603" pitchFamily="34" charset="0"/>
              </a:defRPr>
            </a:lvl1pPr>
            <a:lvl2pPr marL="747713" indent="-285750">
              <a:defRPr>
                <a:solidFill>
                  <a:schemeClr val="tx1"/>
                </a:solidFill>
                <a:latin typeface="Tw Cen MT" panose="020B0602020104020603" pitchFamily="34" charset="0"/>
              </a:defRPr>
            </a:lvl2pPr>
            <a:lvl3pPr marL="1149350" indent="-228600">
              <a:defRPr>
                <a:solidFill>
                  <a:schemeClr val="tx1"/>
                </a:solidFill>
                <a:latin typeface="Tw Cen MT" panose="020B0602020104020603" pitchFamily="34" charset="0"/>
              </a:defRPr>
            </a:lvl3pPr>
            <a:lvl4pPr marL="1611313" indent="-228600">
              <a:defRPr>
                <a:solidFill>
                  <a:schemeClr val="tx1"/>
                </a:solidFill>
                <a:latin typeface="Tw Cen MT" panose="020B0602020104020603" pitchFamily="34" charset="0"/>
              </a:defRPr>
            </a:lvl4pPr>
            <a:lvl5pPr marL="2073275" indent="-228600">
              <a:defRPr>
                <a:solidFill>
                  <a:schemeClr val="tx1"/>
                </a:solidFill>
                <a:latin typeface="Tw Cen MT" panose="020B0602020104020603" pitchFamily="34" charset="0"/>
              </a:defRPr>
            </a:lvl5pPr>
            <a:lvl6pPr marL="2530475" indent="-228600" eaLnBrk="0" fontAlgn="base" hangingPunct="0">
              <a:spcBef>
                <a:spcPct val="0"/>
              </a:spcBef>
              <a:spcAft>
                <a:spcPct val="0"/>
              </a:spcAft>
              <a:defRPr>
                <a:solidFill>
                  <a:schemeClr val="tx1"/>
                </a:solidFill>
                <a:latin typeface="Tw Cen MT" panose="020B0602020104020603" pitchFamily="34" charset="0"/>
              </a:defRPr>
            </a:lvl6pPr>
            <a:lvl7pPr marL="2987675" indent="-228600" eaLnBrk="0" fontAlgn="base" hangingPunct="0">
              <a:spcBef>
                <a:spcPct val="0"/>
              </a:spcBef>
              <a:spcAft>
                <a:spcPct val="0"/>
              </a:spcAft>
              <a:defRPr>
                <a:solidFill>
                  <a:schemeClr val="tx1"/>
                </a:solidFill>
                <a:latin typeface="Tw Cen MT" panose="020B0602020104020603" pitchFamily="34" charset="0"/>
              </a:defRPr>
            </a:lvl7pPr>
            <a:lvl8pPr marL="3444875" indent="-228600" eaLnBrk="0" fontAlgn="base" hangingPunct="0">
              <a:spcBef>
                <a:spcPct val="0"/>
              </a:spcBef>
              <a:spcAft>
                <a:spcPct val="0"/>
              </a:spcAft>
              <a:defRPr>
                <a:solidFill>
                  <a:schemeClr val="tx1"/>
                </a:solidFill>
                <a:latin typeface="Tw Cen MT" panose="020B0602020104020603" pitchFamily="34" charset="0"/>
              </a:defRPr>
            </a:lvl8pPr>
            <a:lvl9pPr marL="3902075" indent="-228600" eaLnBrk="0" fontAlgn="base" hangingPunct="0">
              <a:spcBef>
                <a:spcPct val="0"/>
              </a:spcBef>
              <a:spcAft>
                <a:spcPct val="0"/>
              </a:spcAft>
              <a:defRPr>
                <a:solidFill>
                  <a:schemeClr val="tx1"/>
                </a:solidFill>
                <a:latin typeface="Tw Cen MT" panose="020B0602020104020603" pitchFamily="34" charset="0"/>
              </a:defRPr>
            </a:lvl9pPr>
          </a:lstStyle>
          <a:p>
            <a:fld id="{3CA7BB82-6177-41A3-98B0-4C7D14F556E8}" type="slidenum">
              <a:rPr lang="en-US" altLang="en-US"/>
              <a:pPr/>
              <a:t>72</a:t>
            </a:fld>
            <a:endParaRPr lang="en-US" altLang="en-US"/>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5106" name="Slide Image Placeholder 1">
            <a:extLst>
              <a:ext uri="{FF2B5EF4-FFF2-40B4-BE49-F238E27FC236}">
                <a16:creationId xmlns:a16="http://schemas.microsoft.com/office/drawing/2014/main" id="{F2E9529F-422C-AE69-F355-0C78CE276740}"/>
              </a:ext>
            </a:extLst>
          </p:cNvPr>
          <p:cNvSpPr>
            <a:spLocks noGrp="1" noRot="1" noChangeAspect="1" noTextEdit="1"/>
          </p:cNvSpPr>
          <p:nvPr>
            <p:ph type="sldImg"/>
          </p:nvPr>
        </p:nvSpPr>
        <p:spPr bwMode="auto">
          <a:xfrm>
            <a:off x="239713" y="179388"/>
            <a:ext cx="6502400" cy="36576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5059" name="Notes Placeholder 2">
            <a:extLst>
              <a:ext uri="{FF2B5EF4-FFF2-40B4-BE49-F238E27FC236}">
                <a16:creationId xmlns:a16="http://schemas.microsoft.com/office/drawing/2014/main" id="{4FF4766F-9698-28D9-1FAC-2CA064C804BB}"/>
              </a:ext>
            </a:extLst>
          </p:cNvPr>
          <p:cNvSpPr>
            <a:spLocks noGrp="1"/>
          </p:cNvSpPr>
          <p:nvPr>
            <p:ph type="body" idx="1"/>
          </p:nvPr>
        </p:nvSpPr>
        <p:spPr bwMode="auto"/>
        <p:txBody>
          <a:bodyPr wrap="square" numCol="1" anchor="t" anchorCtr="0" compatLnSpc="1">
            <a:prstTxWarp prst="textNoShape">
              <a:avLst/>
            </a:prstTxWarp>
          </a:bodyPr>
          <a:lstStyle/>
          <a:p>
            <a:pPr eaLnBrk="1" fontAlgn="auto" hangingPunct="1">
              <a:spcBef>
                <a:spcPts val="600"/>
              </a:spcBef>
              <a:spcAft>
                <a:spcPts val="0"/>
              </a:spcAft>
              <a:defRPr/>
            </a:pPr>
            <a:r>
              <a:rPr lang="en-US" altLang="en-US" sz="1500" b="1" u="sng" dirty="0">
                <a:latin typeface="Arial" panose="020B0604020202020204" pitchFamily="34" charset="0"/>
                <a:cs typeface="Arial" panose="020B0604020202020204" pitchFamily="34" charset="0"/>
              </a:rPr>
              <a:t>Instructor Instructions</a:t>
            </a:r>
          </a:p>
          <a:p>
            <a:pPr marL="296408" indent="-296408" eaLnBrk="1" hangingPunct="1">
              <a:spcBef>
                <a:spcPts val="600"/>
              </a:spcBef>
              <a:spcAft>
                <a:spcPts val="0"/>
              </a:spcAft>
              <a:buFont typeface="Arial" panose="020B0604020202020204" pitchFamily="34" charset="0"/>
              <a:buChar char="•"/>
              <a:defRPr/>
            </a:pPr>
            <a:r>
              <a:rPr lang="en-US" altLang="en-US" sz="1500" dirty="0">
                <a:solidFill>
                  <a:srgbClr val="000000"/>
                </a:solidFill>
                <a:latin typeface="Arial" panose="020B0604020202020204" pitchFamily="34" charset="0"/>
                <a:ea typeface="Times New Roman" panose="02020603050405020304" pitchFamily="18" charset="0"/>
                <a:cs typeface="Arial" panose="020B0604020202020204" pitchFamily="34" charset="0"/>
              </a:rPr>
              <a:t>Display and discuss slide. </a:t>
            </a:r>
            <a:endParaRPr lang="en-US" altLang="en-US" sz="1500" b="1" u="sng" dirty="0">
              <a:latin typeface="Arial" panose="020B0604020202020204" pitchFamily="34" charset="0"/>
              <a:cs typeface="Arial" panose="020B0604020202020204" pitchFamily="34" charset="0"/>
            </a:endParaRPr>
          </a:p>
          <a:p>
            <a:pPr marL="285750" indent="-285750" eaLnBrk="1" hangingPunct="1">
              <a:spcBef>
                <a:spcPct val="0"/>
              </a:spcBef>
              <a:buFont typeface="Arial" panose="020B0604020202020204" pitchFamily="34" charset="0"/>
              <a:buChar char="•"/>
              <a:defRPr/>
            </a:pPr>
            <a:r>
              <a:rPr lang="en-US" altLang="en-US" sz="1500" dirty="0">
                <a:latin typeface="Arial" panose="020B0604020202020204" pitchFamily="34" charset="0"/>
                <a:cs typeface="Arial" panose="020B0604020202020204" pitchFamily="34" charset="0"/>
              </a:rPr>
              <a:t>Tell participants we’ll come back later to talk about the report excerpt they reviewed.</a:t>
            </a:r>
          </a:p>
          <a:p>
            <a:pPr eaLnBrk="1" hangingPunct="1">
              <a:spcBef>
                <a:spcPct val="0"/>
              </a:spcBef>
              <a:buFont typeface="Arial" panose="020B0604020202020204" pitchFamily="34" charset="0"/>
              <a:buNone/>
              <a:defRPr/>
            </a:pPr>
            <a:r>
              <a:rPr lang="en-US" altLang="en-US" sz="1500" b="1" u="sng" dirty="0">
                <a:latin typeface="Arial" panose="020B0604020202020204" pitchFamily="34" charset="0"/>
                <a:cs typeface="Arial" panose="020B0604020202020204" pitchFamily="34" charset="0"/>
              </a:rPr>
              <a:t>Instructor to say/paraphrase</a:t>
            </a:r>
          </a:p>
          <a:p>
            <a:pPr marL="285750" indent="-285750" eaLnBrk="1" hangingPunct="1">
              <a:spcBef>
                <a:spcPct val="0"/>
              </a:spcBef>
              <a:buFont typeface="Arial" panose="020B0604020202020204" pitchFamily="34" charset="0"/>
              <a:buChar char="•"/>
              <a:defRPr/>
            </a:pPr>
            <a:r>
              <a:rPr lang="en-US" altLang="en-US" sz="1500" dirty="0">
                <a:latin typeface="Arial" panose="020B0604020202020204" pitchFamily="34" charset="0"/>
                <a:cs typeface="Arial" panose="020B0604020202020204" pitchFamily="34" charset="0"/>
              </a:rPr>
              <a:t>Thanks for taking the time to review that excerpt and put your thoughts together. We’ll come back to your suggested revisions a bit later in the class.</a:t>
            </a:r>
          </a:p>
          <a:p>
            <a:pPr marL="285750" indent="-285750" eaLnBrk="1" hangingPunct="1">
              <a:spcBef>
                <a:spcPct val="0"/>
              </a:spcBef>
              <a:buFont typeface="Arial" panose="020B0604020202020204" pitchFamily="34" charset="0"/>
              <a:buChar char="•"/>
              <a:defRPr/>
            </a:pPr>
            <a:r>
              <a:rPr lang="en-US" altLang="en-US" sz="1500" dirty="0">
                <a:latin typeface="Arial" panose="020B0604020202020204" pitchFamily="34" charset="0"/>
                <a:cs typeface="Arial" panose="020B0604020202020204" pitchFamily="34" charset="0"/>
              </a:rPr>
              <a:t>First, I’d like you to think about the process you followed to do that review and how that compares to what you’ve done in the past.</a:t>
            </a:r>
          </a:p>
          <a:p>
            <a:pPr marL="285750" indent="-285750" eaLnBrk="1" hangingPunct="1">
              <a:spcBef>
                <a:spcPct val="0"/>
              </a:spcBef>
              <a:buFont typeface="Arial" panose="020B0604020202020204" pitchFamily="34" charset="0"/>
              <a:buChar char="•"/>
              <a:defRPr/>
            </a:pPr>
            <a:r>
              <a:rPr lang="en-US" altLang="en-US" sz="1500" dirty="0">
                <a:latin typeface="Arial" panose="020B0604020202020204" pitchFamily="34" charset="0"/>
                <a:cs typeface="Arial" panose="020B0604020202020204" pitchFamily="34" charset="0"/>
              </a:rPr>
              <a:t>Tell me how effective and efficient you think your report review methods are?  Do you feel like you can get through your reviews in a timely fashion?</a:t>
            </a:r>
          </a:p>
          <a:p>
            <a:pPr marL="285750" indent="-285750" eaLnBrk="1" hangingPunct="1">
              <a:spcBef>
                <a:spcPct val="0"/>
              </a:spcBef>
              <a:buFont typeface="Arial" panose="020B0604020202020204" pitchFamily="34" charset="0"/>
              <a:buChar char="•"/>
              <a:defRPr/>
            </a:pPr>
            <a:r>
              <a:rPr lang="en-US" altLang="en-US" sz="1500" dirty="0">
                <a:latin typeface="Arial" panose="020B0604020202020204" pitchFamily="34" charset="0"/>
                <a:cs typeface="Arial" panose="020B0604020202020204" pitchFamily="34" charset="0"/>
              </a:rPr>
              <a:t>We’re going to come back and debrief this later</a:t>
            </a:r>
          </a:p>
          <a:p>
            <a:pPr marL="285750" indent="-285750" eaLnBrk="1" hangingPunct="1">
              <a:spcBef>
                <a:spcPct val="0"/>
              </a:spcBef>
              <a:buFont typeface="Arial" panose="020B0604020202020204" pitchFamily="34" charset="0"/>
              <a:buChar char="•"/>
              <a:defRPr/>
            </a:pPr>
            <a:r>
              <a:rPr lang="en-US" altLang="en-US" sz="1500" dirty="0">
                <a:latin typeface="Arial" panose="020B0604020202020204" pitchFamily="34" charset="0"/>
                <a:cs typeface="Arial" panose="020B0604020202020204" pitchFamily="34" charset="0"/>
              </a:rPr>
              <a:t>Over the next few slides, we’re going to talk about 3 important report review techniques that can greatly improve the effectiveness and efficiency of your reviews:</a:t>
            </a:r>
          </a:p>
          <a:p>
            <a:pPr marL="687640" lvl="1" indent="-230440" eaLnBrk="1" hangingPunct="1">
              <a:spcBef>
                <a:spcPct val="0"/>
              </a:spcBef>
              <a:buFontTx/>
              <a:buAutoNum type="arabicParenR"/>
              <a:defRPr/>
            </a:pPr>
            <a:r>
              <a:rPr lang="en-US" altLang="en-US" sz="1500" dirty="0">
                <a:latin typeface="Arial" panose="020B0604020202020204" pitchFamily="34" charset="0"/>
                <a:cs typeface="Arial" panose="020B0604020202020204" pitchFamily="34" charset="0"/>
              </a:rPr>
              <a:t>Reading with skepticism</a:t>
            </a:r>
          </a:p>
          <a:p>
            <a:pPr marL="687640" lvl="1" indent="-230440" eaLnBrk="1" hangingPunct="1">
              <a:spcBef>
                <a:spcPct val="0"/>
              </a:spcBef>
              <a:buFontTx/>
              <a:buAutoNum type="arabicParenR" startAt="2"/>
              <a:defRPr/>
            </a:pPr>
            <a:r>
              <a:rPr lang="en-US" altLang="en-US" sz="1500" dirty="0">
                <a:latin typeface="Arial" panose="020B0604020202020204" pitchFamily="34" charset="0"/>
                <a:cs typeface="Arial" panose="020B0604020202020204" pitchFamily="34" charset="0"/>
              </a:rPr>
              <a:t>Using organized review approaches and strategies</a:t>
            </a:r>
          </a:p>
          <a:p>
            <a:pPr marL="687640" lvl="1" indent="-230440" eaLnBrk="1" hangingPunct="1">
              <a:spcBef>
                <a:spcPct val="0"/>
              </a:spcBef>
              <a:buFontTx/>
              <a:buAutoNum type="arabicParenR" startAt="2"/>
              <a:defRPr/>
            </a:pPr>
            <a:r>
              <a:rPr lang="en-US" altLang="en-US" sz="1500" dirty="0">
                <a:latin typeface="Arial" panose="020B0604020202020204" pitchFamily="34" charset="0"/>
                <a:cs typeface="Arial" panose="020B0604020202020204" pitchFamily="34" charset="0"/>
              </a:rPr>
              <a:t>Performing structured reading by focusing on the logic linkages and flow</a:t>
            </a:r>
            <a:endParaRPr lang="en-US" altLang="en-US" sz="1500" b="1" u="sng" dirty="0">
              <a:latin typeface="Arial" panose="020B0604020202020204" pitchFamily="34" charset="0"/>
              <a:cs typeface="Arial" panose="020B0604020202020204" pitchFamily="34" charset="0"/>
            </a:endParaRPr>
          </a:p>
          <a:p>
            <a:pPr marL="687640" lvl="1" indent="-230440" eaLnBrk="1" hangingPunct="1">
              <a:spcBef>
                <a:spcPct val="0"/>
              </a:spcBef>
              <a:buFontTx/>
              <a:buAutoNum type="arabicParenR" startAt="2"/>
              <a:defRPr/>
            </a:pPr>
            <a:endParaRPr lang="en-US" altLang="en-US" sz="1500" b="1" u="sng" dirty="0">
              <a:latin typeface="Arial" panose="020B0604020202020204" pitchFamily="34" charset="0"/>
              <a:cs typeface="Arial" panose="020B0604020202020204" pitchFamily="34" charset="0"/>
            </a:endParaRPr>
          </a:p>
          <a:p>
            <a:pPr eaLnBrk="1" hangingPunct="1">
              <a:spcBef>
                <a:spcPct val="0"/>
              </a:spcBef>
              <a:defRPr/>
            </a:pPr>
            <a:r>
              <a:rPr lang="en-US" altLang="en-US" sz="1500" b="1" u="sng" dirty="0">
                <a:latin typeface="Arial" panose="020B0604020202020204" pitchFamily="34" charset="0"/>
                <a:cs typeface="Arial" panose="020B0604020202020204" pitchFamily="34" charset="0"/>
              </a:rPr>
              <a:t>Supplemental Materials</a:t>
            </a:r>
          </a:p>
          <a:p>
            <a:pPr eaLnBrk="1" hangingPunct="1">
              <a:spcBef>
                <a:spcPct val="0"/>
              </a:spcBef>
              <a:defRPr/>
            </a:pPr>
            <a:r>
              <a:rPr lang="en-US" altLang="en-US" sz="1500" dirty="0">
                <a:latin typeface="Arial" panose="020B0604020202020204" pitchFamily="34" charset="0"/>
                <a:cs typeface="Arial" panose="020B0604020202020204" pitchFamily="34" charset="0"/>
              </a:rPr>
              <a:t>None</a:t>
            </a:r>
          </a:p>
        </p:txBody>
      </p:sp>
      <p:sp>
        <p:nvSpPr>
          <p:cNvPr id="175108" name="Slide Number Placeholder 3">
            <a:extLst>
              <a:ext uri="{FF2B5EF4-FFF2-40B4-BE49-F238E27FC236}">
                <a16:creationId xmlns:a16="http://schemas.microsoft.com/office/drawing/2014/main" id="{C97A604B-1609-9E44-89AD-5424FD828330}"/>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w Cen MT" panose="020B0602020104020603" pitchFamily="34" charset="0"/>
              </a:defRPr>
            </a:lvl1pPr>
            <a:lvl2pPr marL="747713" indent="-285750">
              <a:defRPr>
                <a:solidFill>
                  <a:schemeClr val="tx1"/>
                </a:solidFill>
                <a:latin typeface="Tw Cen MT" panose="020B0602020104020603" pitchFamily="34" charset="0"/>
              </a:defRPr>
            </a:lvl2pPr>
            <a:lvl3pPr marL="1149350" indent="-228600">
              <a:defRPr>
                <a:solidFill>
                  <a:schemeClr val="tx1"/>
                </a:solidFill>
                <a:latin typeface="Tw Cen MT" panose="020B0602020104020603" pitchFamily="34" charset="0"/>
              </a:defRPr>
            </a:lvl3pPr>
            <a:lvl4pPr marL="1611313" indent="-228600">
              <a:defRPr>
                <a:solidFill>
                  <a:schemeClr val="tx1"/>
                </a:solidFill>
                <a:latin typeface="Tw Cen MT" panose="020B0602020104020603" pitchFamily="34" charset="0"/>
              </a:defRPr>
            </a:lvl4pPr>
            <a:lvl5pPr marL="2073275" indent="-228600">
              <a:defRPr>
                <a:solidFill>
                  <a:schemeClr val="tx1"/>
                </a:solidFill>
                <a:latin typeface="Tw Cen MT" panose="020B0602020104020603" pitchFamily="34" charset="0"/>
              </a:defRPr>
            </a:lvl5pPr>
            <a:lvl6pPr marL="2530475" indent="-228600" eaLnBrk="0" fontAlgn="base" hangingPunct="0">
              <a:spcBef>
                <a:spcPct val="0"/>
              </a:spcBef>
              <a:spcAft>
                <a:spcPct val="0"/>
              </a:spcAft>
              <a:defRPr>
                <a:solidFill>
                  <a:schemeClr val="tx1"/>
                </a:solidFill>
                <a:latin typeface="Tw Cen MT" panose="020B0602020104020603" pitchFamily="34" charset="0"/>
              </a:defRPr>
            </a:lvl6pPr>
            <a:lvl7pPr marL="2987675" indent="-228600" eaLnBrk="0" fontAlgn="base" hangingPunct="0">
              <a:spcBef>
                <a:spcPct val="0"/>
              </a:spcBef>
              <a:spcAft>
                <a:spcPct val="0"/>
              </a:spcAft>
              <a:defRPr>
                <a:solidFill>
                  <a:schemeClr val="tx1"/>
                </a:solidFill>
                <a:latin typeface="Tw Cen MT" panose="020B0602020104020603" pitchFamily="34" charset="0"/>
              </a:defRPr>
            </a:lvl7pPr>
            <a:lvl8pPr marL="3444875" indent="-228600" eaLnBrk="0" fontAlgn="base" hangingPunct="0">
              <a:spcBef>
                <a:spcPct val="0"/>
              </a:spcBef>
              <a:spcAft>
                <a:spcPct val="0"/>
              </a:spcAft>
              <a:defRPr>
                <a:solidFill>
                  <a:schemeClr val="tx1"/>
                </a:solidFill>
                <a:latin typeface="Tw Cen MT" panose="020B0602020104020603" pitchFamily="34" charset="0"/>
              </a:defRPr>
            </a:lvl8pPr>
            <a:lvl9pPr marL="3902075" indent="-228600" eaLnBrk="0" fontAlgn="base" hangingPunct="0">
              <a:spcBef>
                <a:spcPct val="0"/>
              </a:spcBef>
              <a:spcAft>
                <a:spcPct val="0"/>
              </a:spcAft>
              <a:defRPr>
                <a:solidFill>
                  <a:schemeClr val="tx1"/>
                </a:solidFill>
                <a:latin typeface="Tw Cen MT" panose="020B0602020104020603" pitchFamily="34" charset="0"/>
              </a:defRPr>
            </a:lvl9pPr>
          </a:lstStyle>
          <a:p>
            <a:fld id="{0047EE65-C3F3-4827-B538-834987AC7214}" type="slidenum">
              <a:rPr lang="en-US" altLang="en-US"/>
              <a:pPr/>
              <a:t>73</a:t>
            </a:fld>
            <a:endParaRPr lang="en-US" altLang="en-US"/>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154" name="Slide Image Placeholder 1">
            <a:extLst>
              <a:ext uri="{FF2B5EF4-FFF2-40B4-BE49-F238E27FC236}">
                <a16:creationId xmlns:a16="http://schemas.microsoft.com/office/drawing/2014/main" id="{1ECCA309-704B-5762-B797-228665C9B1BF}"/>
              </a:ext>
            </a:extLst>
          </p:cNvPr>
          <p:cNvSpPr>
            <a:spLocks noGrp="1" noRot="1" noChangeAspect="1" noTextEdit="1"/>
          </p:cNvSpPr>
          <p:nvPr>
            <p:ph type="sldImg"/>
          </p:nvPr>
        </p:nvSpPr>
        <p:spPr bwMode="auto">
          <a:xfrm>
            <a:off x="239713" y="179388"/>
            <a:ext cx="6502400" cy="36576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7827" name="Notes Placeholder 2">
            <a:extLst>
              <a:ext uri="{FF2B5EF4-FFF2-40B4-BE49-F238E27FC236}">
                <a16:creationId xmlns:a16="http://schemas.microsoft.com/office/drawing/2014/main" id="{F9594BEF-D383-4EDF-AC8E-14504B0D49CE}"/>
              </a:ext>
            </a:extLst>
          </p:cNvPr>
          <p:cNvSpPr>
            <a:spLocks noGrp="1"/>
          </p:cNvSpPr>
          <p:nvPr>
            <p:ph type="body" idx="1"/>
          </p:nvPr>
        </p:nvSpPr>
        <p:spPr bwMode="auto"/>
        <p:txBody>
          <a:bodyPr wrap="square" numCol="1" anchor="t" anchorCtr="0" compatLnSpc="1">
            <a:prstTxWarp prst="textNoShape">
              <a:avLst/>
            </a:prstTxWarp>
          </a:bodyPr>
          <a:lstStyle/>
          <a:p>
            <a:pPr eaLnBrk="1" hangingPunct="1">
              <a:spcBef>
                <a:spcPct val="0"/>
              </a:spcBef>
              <a:defRPr/>
            </a:pPr>
            <a:r>
              <a:rPr lang="en-US" altLang="en-US" sz="1500" b="1" u="sng" dirty="0">
                <a:latin typeface="Arial" panose="020B0604020202020204" pitchFamily="34" charset="0"/>
                <a:cs typeface="Arial" panose="020B0604020202020204" pitchFamily="34" charset="0"/>
              </a:rPr>
              <a:t>Instructor Instructions:</a:t>
            </a:r>
          </a:p>
          <a:p>
            <a:pPr marL="285750" indent="-285750" eaLnBrk="1" hangingPunct="1">
              <a:spcBef>
                <a:spcPct val="0"/>
              </a:spcBef>
              <a:buFont typeface="Arial" panose="020B0604020202020204" pitchFamily="34" charset="0"/>
              <a:buChar char="•"/>
              <a:defRPr/>
            </a:pPr>
            <a:r>
              <a:rPr lang="en-US" altLang="en-US" sz="1500" dirty="0">
                <a:latin typeface="Arial" panose="020B0604020202020204" pitchFamily="34" charset="0"/>
                <a:cs typeface="Arial" panose="020B0604020202020204" pitchFamily="34" charset="0"/>
              </a:rPr>
              <a:t>Display slide</a:t>
            </a:r>
          </a:p>
          <a:p>
            <a:pPr eaLnBrk="1" hangingPunct="1">
              <a:spcBef>
                <a:spcPct val="0"/>
              </a:spcBef>
              <a:buFont typeface="Arial" panose="020B0604020202020204" pitchFamily="34" charset="0"/>
              <a:buNone/>
              <a:defRPr/>
            </a:pPr>
            <a:r>
              <a:rPr lang="en-US" altLang="en-US" sz="1500" b="1" u="sng" dirty="0">
                <a:latin typeface="Arial" panose="020B0604020202020204" pitchFamily="34" charset="0"/>
                <a:cs typeface="Arial" panose="020B0604020202020204" pitchFamily="34" charset="0"/>
              </a:rPr>
              <a:t>Instructor to say/paraphrase</a:t>
            </a:r>
            <a:endParaRPr lang="en-US" altLang="en-US" sz="1500" dirty="0">
              <a:latin typeface="Arial" panose="020B0604020202020204" pitchFamily="34" charset="0"/>
              <a:cs typeface="Arial" panose="020B0604020202020204" pitchFamily="34" charset="0"/>
            </a:endParaRPr>
          </a:p>
          <a:p>
            <a:pPr marL="285750" indent="-285750" eaLnBrk="1" hangingPunct="1">
              <a:spcBef>
                <a:spcPct val="0"/>
              </a:spcBef>
              <a:buFont typeface="Arial" panose="020B0604020202020204" pitchFamily="34" charset="0"/>
              <a:buChar char="•"/>
              <a:defRPr/>
            </a:pPr>
            <a:r>
              <a:rPr lang="en-US" altLang="en-US" sz="1500" dirty="0">
                <a:latin typeface="Arial" panose="020B0604020202020204" pitchFamily="34" charset="0"/>
                <a:cs typeface="Arial" panose="020B0604020202020204" pitchFamily="34" charset="0"/>
              </a:rPr>
              <a:t>The first technique we’re going to talk about is reviewing reports with skepticism. It’s important to always remember that a reviewer needs to look at the report with skepticism.  It’s easy to get lost in the flow of the narrative after reviewing the draft many times, but you don’t want to lose your “cold reader” perspective. </a:t>
            </a:r>
          </a:p>
          <a:p>
            <a:pPr marL="285750" indent="-285750" eaLnBrk="1" hangingPunct="1">
              <a:spcBef>
                <a:spcPct val="0"/>
              </a:spcBef>
              <a:buFont typeface="Arial" panose="020B0604020202020204" pitchFamily="34" charset="0"/>
              <a:buChar char="•"/>
              <a:defRPr/>
            </a:pPr>
            <a:r>
              <a:rPr lang="en-US" altLang="en-US" sz="1500" dirty="0">
                <a:latin typeface="Arial" panose="020B0604020202020204" pitchFamily="34" charset="0"/>
                <a:cs typeface="Arial" panose="020B0604020202020204" pitchFamily="34" charset="0"/>
              </a:rPr>
              <a:t>And one of our most skeptical readers will be readers from the agency and program we’ve analyzed.</a:t>
            </a:r>
          </a:p>
          <a:p>
            <a:pPr marL="285750" indent="-285750" eaLnBrk="1" hangingPunct="1">
              <a:spcBef>
                <a:spcPct val="0"/>
              </a:spcBef>
              <a:buFont typeface="Arial" panose="020B0604020202020204" pitchFamily="34" charset="0"/>
              <a:buChar char="•"/>
              <a:defRPr/>
            </a:pPr>
            <a:r>
              <a:rPr lang="en-US" altLang="en-US" sz="1500" dirty="0">
                <a:latin typeface="Arial" panose="020B0604020202020204" pitchFamily="34" charset="0"/>
                <a:cs typeface="Arial" panose="020B0604020202020204" pitchFamily="34" charset="0"/>
              </a:rPr>
              <a:t>And keep in mind that being convincing means that our findings tie-back to the objective of the analysis and are presented persuasively </a:t>
            </a:r>
          </a:p>
          <a:p>
            <a:pPr marL="285750" indent="-285750" eaLnBrk="1" hangingPunct="1">
              <a:spcBef>
                <a:spcPct val="0"/>
              </a:spcBef>
              <a:buFont typeface="Arial" panose="020B0604020202020204" pitchFamily="34" charset="0"/>
              <a:buChar char="•"/>
              <a:defRPr/>
            </a:pPr>
            <a:r>
              <a:rPr lang="en-US" altLang="en-US" sz="1500" dirty="0">
                <a:latin typeface="Arial" panose="020B0604020202020204" pitchFamily="34" charset="0"/>
                <a:cs typeface="Arial" panose="020B0604020202020204" pitchFamily="34" charset="0"/>
              </a:rPr>
              <a:t>Just as we have to critically analyze the evidence to make sure it is sufficient and appropriate, we similarly have to critically analyze our draft to make sure we are convincing and persuasive.</a:t>
            </a:r>
          </a:p>
          <a:p>
            <a:pPr marL="285750" indent="-285750" eaLnBrk="1" hangingPunct="1">
              <a:spcBef>
                <a:spcPct val="0"/>
              </a:spcBef>
              <a:buFont typeface="Arial" panose="020B0604020202020204" pitchFamily="34" charset="0"/>
              <a:buChar char="•"/>
              <a:defRPr/>
            </a:pPr>
            <a:endParaRPr lang="en-US" altLang="en-US" sz="1500" i="1" dirty="0">
              <a:latin typeface="Arial" panose="020B0604020202020204" pitchFamily="34" charset="0"/>
              <a:cs typeface="Arial" panose="020B0604020202020204" pitchFamily="34" charset="0"/>
            </a:endParaRPr>
          </a:p>
          <a:p>
            <a:pPr eaLnBrk="1" hangingPunct="1">
              <a:spcBef>
                <a:spcPct val="0"/>
              </a:spcBef>
              <a:buFont typeface="Arial" panose="020B0604020202020204" pitchFamily="34" charset="0"/>
              <a:buNone/>
              <a:defRPr/>
            </a:pPr>
            <a:r>
              <a:rPr lang="en-US" altLang="en-US" sz="1500" b="1" u="sng" dirty="0">
                <a:latin typeface="Arial" panose="020B0604020202020204" pitchFamily="34" charset="0"/>
                <a:cs typeface="Arial" panose="020B0604020202020204" pitchFamily="34" charset="0"/>
              </a:rPr>
              <a:t>Supplemental Materials</a:t>
            </a:r>
          </a:p>
          <a:p>
            <a:pPr eaLnBrk="1" hangingPunct="1">
              <a:spcBef>
                <a:spcPct val="0"/>
              </a:spcBef>
              <a:buFont typeface="Arial" panose="020B0604020202020204" pitchFamily="34" charset="0"/>
              <a:buNone/>
              <a:defRPr/>
            </a:pPr>
            <a:r>
              <a:rPr lang="en-US" altLang="en-US" sz="1500" dirty="0">
                <a:latin typeface="Arial" panose="020B0604020202020204" pitchFamily="34" charset="0"/>
                <a:cs typeface="Arial" panose="020B0604020202020204" pitchFamily="34" charset="0"/>
              </a:rPr>
              <a:t>None</a:t>
            </a:r>
          </a:p>
          <a:p>
            <a:pPr eaLnBrk="1" hangingPunct="1">
              <a:spcBef>
                <a:spcPct val="0"/>
              </a:spcBef>
              <a:defRPr/>
            </a:pPr>
            <a:endParaRPr lang="en-US" altLang="en-US" sz="1500" dirty="0">
              <a:latin typeface="Arial" panose="020B0604020202020204" pitchFamily="34" charset="0"/>
              <a:cs typeface="Arial" panose="020B0604020202020204" pitchFamily="34" charset="0"/>
            </a:endParaRPr>
          </a:p>
          <a:p>
            <a:pPr eaLnBrk="1" hangingPunct="1">
              <a:spcBef>
                <a:spcPct val="0"/>
              </a:spcBef>
              <a:defRPr/>
            </a:pPr>
            <a:endParaRPr lang="en-US" altLang="en-US" sz="1500" dirty="0"/>
          </a:p>
        </p:txBody>
      </p:sp>
      <p:sp>
        <p:nvSpPr>
          <p:cNvPr id="177156" name="Slide Number Placeholder 3">
            <a:extLst>
              <a:ext uri="{FF2B5EF4-FFF2-40B4-BE49-F238E27FC236}">
                <a16:creationId xmlns:a16="http://schemas.microsoft.com/office/drawing/2014/main" id="{8F818AD7-03ED-7665-8CD1-B75F11245FE2}"/>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w Cen MT" panose="020B0602020104020603" pitchFamily="34" charset="0"/>
              </a:defRPr>
            </a:lvl1pPr>
            <a:lvl2pPr marL="747713" indent="-285750">
              <a:defRPr>
                <a:solidFill>
                  <a:schemeClr val="tx1"/>
                </a:solidFill>
                <a:latin typeface="Tw Cen MT" panose="020B0602020104020603" pitchFamily="34" charset="0"/>
              </a:defRPr>
            </a:lvl2pPr>
            <a:lvl3pPr marL="1149350" indent="-228600">
              <a:defRPr>
                <a:solidFill>
                  <a:schemeClr val="tx1"/>
                </a:solidFill>
                <a:latin typeface="Tw Cen MT" panose="020B0602020104020603" pitchFamily="34" charset="0"/>
              </a:defRPr>
            </a:lvl3pPr>
            <a:lvl4pPr marL="1611313" indent="-228600">
              <a:defRPr>
                <a:solidFill>
                  <a:schemeClr val="tx1"/>
                </a:solidFill>
                <a:latin typeface="Tw Cen MT" panose="020B0602020104020603" pitchFamily="34" charset="0"/>
              </a:defRPr>
            </a:lvl4pPr>
            <a:lvl5pPr marL="2073275" indent="-228600">
              <a:defRPr>
                <a:solidFill>
                  <a:schemeClr val="tx1"/>
                </a:solidFill>
                <a:latin typeface="Tw Cen MT" panose="020B0602020104020603" pitchFamily="34" charset="0"/>
              </a:defRPr>
            </a:lvl5pPr>
            <a:lvl6pPr marL="2530475" indent="-228600" eaLnBrk="0" fontAlgn="base" hangingPunct="0">
              <a:spcBef>
                <a:spcPct val="0"/>
              </a:spcBef>
              <a:spcAft>
                <a:spcPct val="0"/>
              </a:spcAft>
              <a:defRPr>
                <a:solidFill>
                  <a:schemeClr val="tx1"/>
                </a:solidFill>
                <a:latin typeface="Tw Cen MT" panose="020B0602020104020603" pitchFamily="34" charset="0"/>
              </a:defRPr>
            </a:lvl6pPr>
            <a:lvl7pPr marL="2987675" indent="-228600" eaLnBrk="0" fontAlgn="base" hangingPunct="0">
              <a:spcBef>
                <a:spcPct val="0"/>
              </a:spcBef>
              <a:spcAft>
                <a:spcPct val="0"/>
              </a:spcAft>
              <a:defRPr>
                <a:solidFill>
                  <a:schemeClr val="tx1"/>
                </a:solidFill>
                <a:latin typeface="Tw Cen MT" panose="020B0602020104020603" pitchFamily="34" charset="0"/>
              </a:defRPr>
            </a:lvl7pPr>
            <a:lvl8pPr marL="3444875" indent="-228600" eaLnBrk="0" fontAlgn="base" hangingPunct="0">
              <a:spcBef>
                <a:spcPct val="0"/>
              </a:spcBef>
              <a:spcAft>
                <a:spcPct val="0"/>
              </a:spcAft>
              <a:defRPr>
                <a:solidFill>
                  <a:schemeClr val="tx1"/>
                </a:solidFill>
                <a:latin typeface="Tw Cen MT" panose="020B0602020104020603" pitchFamily="34" charset="0"/>
              </a:defRPr>
            </a:lvl8pPr>
            <a:lvl9pPr marL="3902075" indent="-228600" eaLnBrk="0" fontAlgn="base" hangingPunct="0">
              <a:spcBef>
                <a:spcPct val="0"/>
              </a:spcBef>
              <a:spcAft>
                <a:spcPct val="0"/>
              </a:spcAft>
              <a:defRPr>
                <a:solidFill>
                  <a:schemeClr val="tx1"/>
                </a:solidFill>
                <a:latin typeface="Tw Cen MT" panose="020B0602020104020603" pitchFamily="34" charset="0"/>
              </a:defRPr>
            </a:lvl9pPr>
          </a:lstStyle>
          <a:p>
            <a:fld id="{2B96BD9F-8B93-4355-96C1-9A03B427C971}" type="slidenum">
              <a:rPr lang="en-US" altLang="en-US"/>
              <a:pPr/>
              <a:t>74</a:t>
            </a:fld>
            <a:endParaRPr lang="en-US" altLang="en-US"/>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9202" name="Slide Image Placeholder 1">
            <a:extLst>
              <a:ext uri="{FF2B5EF4-FFF2-40B4-BE49-F238E27FC236}">
                <a16:creationId xmlns:a16="http://schemas.microsoft.com/office/drawing/2014/main" id="{21B7D3BD-75BA-5303-4387-745E73F1E3DA}"/>
              </a:ext>
            </a:extLst>
          </p:cNvPr>
          <p:cNvSpPr>
            <a:spLocks noGrp="1" noRot="1" noChangeAspect="1" noTextEdit="1"/>
          </p:cNvSpPr>
          <p:nvPr>
            <p:ph type="sldImg"/>
          </p:nvPr>
        </p:nvSpPr>
        <p:spPr bwMode="auto">
          <a:xfrm>
            <a:off x="239713" y="179388"/>
            <a:ext cx="6502400" cy="36576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1923" name="Notes Placeholder 2">
            <a:extLst>
              <a:ext uri="{FF2B5EF4-FFF2-40B4-BE49-F238E27FC236}">
                <a16:creationId xmlns:a16="http://schemas.microsoft.com/office/drawing/2014/main" id="{F3B74520-FEAD-7238-5B72-34A30D3CA61B}"/>
              </a:ext>
            </a:extLst>
          </p:cNvPr>
          <p:cNvSpPr>
            <a:spLocks noGrp="1"/>
          </p:cNvSpPr>
          <p:nvPr>
            <p:ph type="body" idx="1"/>
          </p:nvPr>
        </p:nvSpPr>
        <p:spPr bwMode="auto"/>
        <p:txBody>
          <a:bodyPr wrap="square" numCol="1" anchor="t" anchorCtr="0" compatLnSpc="1">
            <a:prstTxWarp prst="textNoShape">
              <a:avLst/>
            </a:prstTxWarp>
          </a:bodyPr>
          <a:lstStyle/>
          <a:p>
            <a:pPr eaLnBrk="1" hangingPunct="1">
              <a:spcBef>
                <a:spcPct val="0"/>
              </a:spcBef>
              <a:defRPr/>
            </a:pPr>
            <a:r>
              <a:rPr lang="en-US" altLang="en-US" sz="1500" b="1" u="sng" dirty="0">
                <a:latin typeface="Arial" panose="020B0604020202020204" pitchFamily="34" charset="0"/>
                <a:cs typeface="Arial" panose="020B0604020202020204" pitchFamily="34" charset="0"/>
              </a:rPr>
              <a:t>Instructor Instructions</a:t>
            </a:r>
          </a:p>
          <a:p>
            <a:pPr marL="171450" indent="-171450">
              <a:buFont typeface="Arial" panose="020B0604020202020204" pitchFamily="34" charset="0"/>
              <a:buChar char="•"/>
              <a:defRPr/>
            </a:pPr>
            <a:r>
              <a:rPr lang="en-US" altLang="en-US" sz="1500" dirty="0">
                <a:solidFill>
                  <a:srgbClr val="514843"/>
                </a:solidFill>
                <a:latin typeface="Arial" panose="020B0604020202020204" pitchFamily="34" charset="0"/>
                <a:cs typeface="Arial" panose="020B0604020202020204" pitchFamily="34" charset="0"/>
              </a:rPr>
              <a:t>Display slide </a:t>
            </a:r>
          </a:p>
          <a:p>
            <a:pPr marL="171450" indent="-171450">
              <a:buFont typeface="Arial" panose="020B0604020202020204" pitchFamily="34" charset="0"/>
              <a:buChar char="•"/>
              <a:defRPr/>
            </a:pPr>
            <a:r>
              <a:rPr lang="en-US" altLang="en-US" sz="1500" dirty="0">
                <a:solidFill>
                  <a:srgbClr val="514843"/>
                </a:solidFill>
                <a:latin typeface="Arial" panose="020B0604020202020204" pitchFamily="34" charset="0"/>
                <a:cs typeface="Arial" panose="020B0604020202020204" pitchFamily="34" charset="0"/>
              </a:rPr>
              <a:t>Manage questions as a class discussion.</a:t>
            </a:r>
          </a:p>
          <a:p>
            <a:pPr marL="171450" indent="-171450">
              <a:buFont typeface="Arial" panose="020B0604020202020204" pitchFamily="34" charset="0"/>
              <a:buChar char="•"/>
              <a:defRPr/>
            </a:pPr>
            <a:r>
              <a:rPr lang="en-US" altLang="en-US" sz="1500" dirty="0">
                <a:solidFill>
                  <a:srgbClr val="514843"/>
                </a:solidFill>
                <a:latin typeface="Arial" panose="020B0604020202020204" pitchFamily="34" charset="0"/>
                <a:cs typeface="Arial" panose="020B0604020202020204" pitchFamily="34" charset="0"/>
              </a:rPr>
              <a:t>Take about 5-10 minutes</a:t>
            </a:r>
          </a:p>
          <a:p>
            <a:pPr eaLnBrk="1" hangingPunct="1">
              <a:spcBef>
                <a:spcPct val="0"/>
              </a:spcBef>
              <a:defRPr/>
            </a:pPr>
            <a:r>
              <a:rPr lang="en-US" altLang="en-US" sz="1500" b="1" u="sng" dirty="0">
                <a:latin typeface="Arial" panose="020B0604020202020204" pitchFamily="34" charset="0"/>
                <a:cs typeface="Arial" panose="020B0604020202020204" pitchFamily="34" charset="0"/>
              </a:rPr>
              <a:t>Instructor to say/paraphrase</a:t>
            </a:r>
            <a:endParaRPr lang="en-US" altLang="en-US" sz="1500" b="1" dirty="0">
              <a:latin typeface="Arial" panose="020B0604020202020204" pitchFamily="34" charset="0"/>
              <a:cs typeface="Arial" panose="020B0604020202020204" pitchFamily="34" charset="0"/>
            </a:endParaRPr>
          </a:p>
          <a:p>
            <a:pPr marL="171450" indent="-171450">
              <a:buFont typeface="Arial" panose="020B0604020202020204" pitchFamily="34" charset="0"/>
              <a:buChar char="•"/>
              <a:defRPr/>
            </a:pPr>
            <a:r>
              <a:rPr lang="en-US" altLang="en-US" sz="1500" dirty="0">
                <a:solidFill>
                  <a:srgbClr val="514843"/>
                </a:solidFill>
                <a:latin typeface="Arial" panose="020B0604020202020204" pitchFamily="34" charset="0"/>
                <a:cs typeface="Arial" panose="020B0604020202020204" pitchFamily="34" charset="0"/>
              </a:rPr>
              <a:t>But reading our drafts as a skeptic doesn’t always come naturally does it?  As writers, and even reviewers, we can become easily convinced that the findings are significant and the recommended corrective actions are necessary.</a:t>
            </a:r>
          </a:p>
          <a:p>
            <a:pPr marL="171450" indent="-171450">
              <a:buFont typeface="Arial" panose="020B0604020202020204" pitchFamily="34" charset="0"/>
              <a:buChar char="•"/>
              <a:defRPr/>
            </a:pPr>
            <a:r>
              <a:rPr lang="en-US" altLang="en-US" sz="1500" dirty="0">
                <a:solidFill>
                  <a:srgbClr val="514843"/>
                </a:solidFill>
                <a:latin typeface="Arial" panose="020B0604020202020204" pitchFamily="34" charset="0"/>
                <a:cs typeface="Arial" panose="020B0604020202020204" pitchFamily="34" charset="0"/>
              </a:rPr>
              <a:t>Let’s talk through these questions.</a:t>
            </a:r>
          </a:p>
          <a:p>
            <a:pPr marL="171450" indent="-171450">
              <a:buFont typeface="Arial" panose="020B0604020202020204" pitchFamily="34" charset="0"/>
              <a:buChar char="•"/>
              <a:defRPr/>
            </a:pPr>
            <a:r>
              <a:rPr lang="en-US" altLang="en-US" sz="1500" dirty="0">
                <a:solidFill>
                  <a:srgbClr val="514843"/>
                </a:solidFill>
                <a:latin typeface="Arial" panose="020B0604020202020204" pitchFamily="34" charset="0"/>
                <a:cs typeface="Arial" panose="020B0604020202020204" pitchFamily="34" charset="0"/>
              </a:rPr>
              <a:t>We have to find ways to stand back from the findings so that we can truly review as a skeptical reader, and not just readily buy-in to the findings because we already know them in detail.  </a:t>
            </a:r>
          </a:p>
          <a:p>
            <a:pPr marL="171450" indent="-171450">
              <a:buFont typeface="Arial" panose="020B0604020202020204" pitchFamily="34" charset="0"/>
              <a:buChar char="•"/>
              <a:defRPr/>
            </a:pPr>
            <a:r>
              <a:rPr lang="en-US" altLang="en-US" sz="1500" dirty="0">
                <a:solidFill>
                  <a:srgbClr val="514843"/>
                </a:solidFill>
                <a:latin typeface="Arial" panose="020B0604020202020204" pitchFamily="34" charset="0"/>
                <a:cs typeface="Arial" panose="020B0604020202020204" pitchFamily="34" charset="0"/>
              </a:rPr>
              <a:t>We have to keep putting ourselves in the seat of the different audiences who may read our product and how they will react to what we say.</a:t>
            </a:r>
          </a:p>
          <a:p>
            <a:pPr marL="171450" indent="-171450">
              <a:buFont typeface="Arial" panose="020B0604020202020204" pitchFamily="34" charset="0"/>
              <a:buChar char="•"/>
              <a:defRPr/>
            </a:pPr>
            <a:r>
              <a:rPr lang="en-US" altLang="en-US" sz="1500" dirty="0">
                <a:solidFill>
                  <a:srgbClr val="514843"/>
                </a:solidFill>
                <a:latin typeface="Arial" panose="020B0604020202020204" pitchFamily="34" charset="0"/>
                <a:cs typeface="Arial" panose="020B0604020202020204" pitchFamily="34" charset="0"/>
                <a:sym typeface="Wingdings" panose="05000000000000000000" pitchFamily="2" charset="2"/>
              </a:rPr>
              <a:t>Some ideas:</a:t>
            </a:r>
          </a:p>
          <a:p>
            <a:pPr marL="171450" lvl="1" indent="-171450">
              <a:buFont typeface="Arial" panose="020B0604020202020204" pitchFamily="34" charset="0"/>
              <a:buChar char="•"/>
              <a:defRPr/>
            </a:pPr>
            <a:r>
              <a:rPr lang="en-US" altLang="en-US" sz="1500" dirty="0">
                <a:solidFill>
                  <a:srgbClr val="514843"/>
                </a:solidFill>
                <a:latin typeface="Arial" panose="020B0604020202020204" pitchFamily="34" charset="0"/>
                <a:cs typeface="Arial" panose="020B0604020202020204" pitchFamily="34" charset="0"/>
                <a:sym typeface="Wingdings" panose="05000000000000000000" pitchFamily="2" charset="2"/>
              </a:rPr>
              <a:t>-- separate ourselves from the team and our awareness of the context of the audit, to see if a cold reader would really be convinced of the findings and the need for corrective action?</a:t>
            </a:r>
          </a:p>
          <a:p>
            <a:pPr marL="171450" lvl="1" indent="-171450">
              <a:buFont typeface="Arial" panose="020B0604020202020204" pitchFamily="34" charset="0"/>
              <a:buChar char="•"/>
              <a:defRPr/>
            </a:pPr>
            <a:r>
              <a:rPr lang="en-US" altLang="en-US" sz="1500" dirty="0">
                <a:solidFill>
                  <a:srgbClr val="514843"/>
                </a:solidFill>
                <a:latin typeface="Arial" panose="020B0604020202020204" pitchFamily="34" charset="0"/>
                <a:cs typeface="Arial" panose="020B0604020202020204" pitchFamily="34" charset="0"/>
                <a:sym typeface="Wingdings" panose="05000000000000000000" pitchFamily="2" charset="2"/>
              </a:rPr>
              <a:t>--find the time and quiet needed to really focus on whether the draft report is convincing?</a:t>
            </a:r>
          </a:p>
          <a:p>
            <a:pPr eaLnBrk="1" hangingPunct="1">
              <a:spcBef>
                <a:spcPct val="0"/>
              </a:spcBef>
              <a:defRPr/>
            </a:pPr>
            <a:r>
              <a:rPr lang="en-US" altLang="en-US" sz="1500" b="1" u="sng" dirty="0">
                <a:latin typeface="Arial" panose="020B0604020202020204" pitchFamily="34" charset="0"/>
                <a:cs typeface="Arial" panose="020B0604020202020204" pitchFamily="34" charset="0"/>
                <a:sym typeface="Wingdings" panose="05000000000000000000" pitchFamily="2" charset="2"/>
              </a:rPr>
              <a:t>Supplemental Materials</a:t>
            </a:r>
          </a:p>
          <a:p>
            <a:pPr eaLnBrk="1" hangingPunct="1">
              <a:spcBef>
                <a:spcPct val="0"/>
              </a:spcBef>
              <a:defRPr/>
            </a:pPr>
            <a:r>
              <a:rPr lang="en-US" altLang="en-US" sz="1500" dirty="0">
                <a:sym typeface="Wingdings" panose="05000000000000000000" pitchFamily="2" charset="2"/>
              </a:rPr>
              <a:t>None– no handout. </a:t>
            </a:r>
          </a:p>
        </p:txBody>
      </p:sp>
      <p:sp>
        <p:nvSpPr>
          <p:cNvPr id="179204" name="Slide Number Placeholder 3">
            <a:extLst>
              <a:ext uri="{FF2B5EF4-FFF2-40B4-BE49-F238E27FC236}">
                <a16:creationId xmlns:a16="http://schemas.microsoft.com/office/drawing/2014/main" id="{E4710038-1030-4DB7-242F-3445945DBA0A}"/>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w Cen MT" panose="020B0602020104020603" pitchFamily="34" charset="0"/>
              </a:defRPr>
            </a:lvl1pPr>
            <a:lvl2pPr marL="747713" indent="-285750">
              <a:defRPr>
                <a:solidFill>
                  <a:schemeClr val="tx1"/>
                </a:solidFill>
                <a:latin typeface="Tw Cen MT" panose="020B0602020104020603" pitchFamily="34" charset="0"/>
              </a:defRPr>
            </a:lvl2pPr>
            <a:lvl3pPr marL="1149350" indent="-228600">
              <a:defRPr>
                <a:solidFill>
                  <a:schemeClr val="tx1"/>
                </a:solidFill>
                <a:latin typeface="Tw Cen MT" panose="020B0602020104020603" pitchFamily="34" charset="0"/>
              </a:defRPr>
            </a:lvl3pPr>
            <a:lvl4pPr marL="1611313" indent="-228600">
              <a:defRPr>
                <a:solidFill>
                  <a:schemeClr val="tx1"/>
                </a:solidFill>
                <a:latin typeface="Tw Cen MT" panose="020B0602020104020603" pitchFamily="34" charset="0"/>
              </a:defRPr>
            </a:lvl4pPr>
            <a:lvl5pPr marL="2073275" indent="-228600">
              <a:defRPr>
                <a:solidFill>
                  <a:schemeClr val="tx1"/>
                </a:solidFill>
                <a:latin typeface="Tw Cen MT" panose="020B0602020104020603" pitchFamily="34" charset="0"/>
              </a:defRPr>
            </a:lvl5pPr>
            <a:lvl6pPr marL="2530475" indent="-228600" eaLnBrk="0" fontAlgn="base" hangingPunct="0">
              <a:spcBef>
                <a:spcPct val="0"/>
              </a:spcBef>
              <a:spcAft>
                <a:spcPct val="0"/>
              </a:spcAft>
              <a:defRPr>
                <a:solidFill>
                  <a:schemeClr val="tx1"/>
                </a:solidFill>
                <a:latin typeface="Tw Cen MT" panose="020B0602020104020603" pitchFamily="34" charset="0"/>
              </a:defRPr>
            </a:lvl6pPr>
            <a:lvl7pPr marL="2987675" indent="-228600" eaLnBrk="0" fontAlgn="base" hangingPunct="0">
              <a:spcBef>
                <a:spcPct val="0"/>
              </a:spcBef>
              <a:spcAft>
                <a:spcPct val="0"/>
              </a:spcAft>
              <a:defRPr>
                <a:solidFill>
                  <a:schemeClr val="tx1"/>
                </a:solidFill>
                <a:latin typeface="Tw Cen MT" panose="020B0602020104020603" pitchFamily="34" charset="0"/>
              </a:defRPr>
            </a:lvl7pPr>
            <a:lvl8pPr marL="3444875" indent="-228600" eaLnBrk="0" fontAlgn="base" hangingPunct="0">
              <a:spcBef>
                <a:spcPct val="0"/>
              </a:spcBef>
              <a:spcAft>
                <a:spcPct val="0"/>
              </a:spcAft>
              <a:defRPr>
                <a:solidFill>
                  <a:schemeClr val="tx1"/>
                </a:solidFill>
                <a:latin typeface="Tw Cen MT" panose="020B0602020104020603" pitchFamily="34" charset="0"/>
              </a:defRPr>
            </a:lvl8pPr>
            <a:lvl9pPr marL="3902075" indent="-228600" eaLnBrk="0" fontAlgn="base" hangingPunct="0">
              <a:spcBef>
                <a:spcPct val="0"/>
              </a:spcBef>
              <a:spcAft>
                <a:spcPct val="0"/>
              </a:spcAft>
              <a:defRPr>
                <a:solidFill>
                  <a:schemeClr val="tx1"/>
                </a:solidFill>
                <a:latin typeface="Tw Cen MT" panose="020B0602020104020603" pitchFamily="34" charset="0"/>
              </a:defRPr>
            </a:lvl9pPr>
          </a:lstStyle>
          <a:p>
            <a:fld id="{50D5A636-3BFD-499A-8226-54704D50DFC8}" type="slidenum">
              <a:rPr lang="en-US" altLang="en-US"/>
              <a:pPr/>
              <a:t>75</a:t>
            </a:fld>
            <a:endParaRPr lang="en-US" altLang="en-US"/>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1250" name="Slide Image Placeholder 1">
            <a:extLst>
              <a:ext uri="{FF2B5EF4-FFF2-40B4-BE49-F238E27FC236}">
                <a16:creationId xmlns:a16="http://schemas.microsoft.com/office/drawing/2014/main" id="{FA439082-B3A8-691C-2BAF-DACDA013CA4C}"/>
              </a:ext>
            </a:extLst>
          </p:cNvPr>
          <p:cNvSpPr>
            <a:spLocks noGrp="1" noRot="1" noChangeAspect="1" noTextEdit="1"/>
          </p:cNvSpPr>
          <p:nvPr>
            <p:ph type="sldImg"/>
          </p:nvPr>
        </p:nvSpPr>
        <p:spPr bwMode="auto">
          <a:xfrm>
            <a:off x="239713" y="179388"/>
            <a:ext cx="6502400" cy="36576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3971" name="Notes Placeholder 2">
            <a:extLst>
              <a:ext uri="{FF2B5EF4-FFF2-40B4-BE49-F238E27FC236}">
                <a16:creationId xmlns:a16="http://schemas.microsoft.com/office/drawing/2014/main" id="{2274C62E-AF9F-262B-A06E-5629537625FA}"/>
              </a:ext>
            </a:extLst>
          </p:cNvPr>
          <p:cNvSpPr>
            <a:spLocks noGrp="1"/>
          </p:cNvSpPr>
          <p:nvPr>
            <p:ph type="body" idx="1"/>
          </p:nvPr>
        </p:nvSpPr>
        <p:spPr bwMode="auto"/>
        <p:txBody>
          <a:bodyPr wrap="square" numCol="1" anchor="t" anchorCtr="0" compatLnSpc="1">
            <a:prstTxWarp prst="textNoShape">
              <a:avLst/>
            </a:prstTxWarp>
          </a:bodyPr>
          <a:lstStyle/>
          <a:p>
            <a:pPr eaLnBrk="1" hangingPunct="1">
              <a:spcBef>
                <a:spcPct val="0"/>
              </a:spcBef>
              <a:defRPr/>
            </a:pPr>
            <a:r>
              <a:rPr lang="en-US" altLang="en-US" sz="1500" b="1" u="sng" dirty="0">
                <a:latin typeface="Arial" panose="020B0604020202020204" pitchFamily="34" charset="0"/>
                <a:cs typeface="Arial" panose="020B0604020202020204" pitchFamily="34" charset="0"/>
              </a:rPr>
              <a:t>Instructor Instructions</a:t>
            </a:r>
          </a:p>
          <a:p>
            <a:pPr marL="171450" indent="-171450">
              <a:buFont typeface="Arial" panose="020B0604020202020204" pitchFamily="34" charset="0"/>
              <a:buChar char="•"/>
              <a:defRPr/>
            </a:pPr>
            <a:r>
              <a:rPr lang="en-US" altLang="en-US" sz="1500" dirty="0">
                <a:solidFill>
                  <a:srgbClr val="514843"/>
                </a:solidFill>
                <a:latin typeface="Arial" panose="020B0604020202020204" pitchFamily="34" charset="0"/>
                <a:cs typeface="Arial" panose="020B0604020202020204" pitchFamily="34" charset="0"/>
              </a:rPr>
              <a:t>Display slide and give instructions.</a:t>
            </a:r>
          </a:p>
          <a:p>
            <a:pPr eaLnBrk="1" hangingPunct="1">
              <a:spcBef>
                <a:spcPct val="0"/>
              </a:spcBef>
              <a:defRPr/>
            </a:pPr>
            <a:r>
              <a:rPr lang="en-US" altLang="en-US" sz="1500" b="1" u="sng" dirty="0">
                <a:latin typeface="Arial" panose="020B0604020202020204" pitchFamily="34" charset="0"/>
                <a:cs typeface="Arial" panose="020B0604020202020204" pitchFamily="34" charset="0"/>
              </a:rPr>
              <a:t>Instructor to say/paraphrase</a:t>
            </a:r>
            <a:endParaRPr lang="en-US" altLang="en-US" sz="1500" dirty="0">
              <a:latin typeface="Arial" panose="020B0604020202020204" pitchFamily="34" charset="0"/>
              <a:cs typeface="Arial" panose="020B0604020202020204" pitchFamily="34" charset="0"/>
            </a:endParaRPr>
          </a:p>
          <a:p>
            <a:pPr marL="285750" indent="-285750" eaLnBrk="1" hangingPunct="1">
              <a:spcBef>
                <a:spcPct val="0"/>
              </a:spcBef>
              <a:buFont typeface="Arial" panose="020B0604020202020204" pitchFamily="34" charset="0"/>
              <a:buChar char="•"/>
              <a:defRPr/>
            </a:pPr>
            <a:r>
              <a:rPr lang="en-US" altLang="en-US" sz="1500" dirty="0">
                <a:latin typeface="Arial" panose="020B0604020202020204" pitchFamily="34" charset="0"/>
                <a:cs typeface="Arial" panose="020B0604020202020204" pitchFamily="34" charset="0"/>
              </a:rPr>
              <a:t>This is our 2</a:t>
            </a:r>
            <a:r>
              <a:rPr lang="en-US" altLang="en-US" sz="1500" baseline="30000" dirty="0">
                <a:latin typeface="Arial" panose="020B0604020202020204" pitchFamily="34" charset="0"/>
                <a:cs typeface="Arial" panose="020B0604020202020204" pitchFamily="34" charset="0"/>
              </a:rPr>
              <a:t>nd</a:t>
            </a:r>
            <a:r>
              <a:rPr lang="en-US" altLang="en-US" sz="1500" dirty="0">
                <a:latin typeface="Arial" panose="020B0604020202020204" pitchFamily="34" charset="0"/>
                <a:cs typeface="Arial" panose="020B0604020202020204" pitchFamily="34" charset="0"/>
              </a:rPr>
              <a:t> technique – using different organized approaches and strategies.  </a:t>
            </a:r>
          </a:p>
          <a:p>
            <a:pPr marL="285750" indent="-285750" eaLnBrk="1" hangingPunct="1">
              <a:spcBef>
                <a:spcPct val="0"/>
              </a:spcBef>
              <a:buFont typeface="Arial" panose="020B0604020202020204" pitchFamily="34" charset="0"/>
              <a:buChar char="•"/>
              <a:defRPr/>
            </a:pPr>
            <a:r>
              <a:rPr lang="en-US" altLang="en-US" sz="1500" dirty="0">
                <a:latin typeface="Arial" panose="020B0604020202020204" pitchFamily="34" charset="0"/>
                <a:cs typeface="Arial" panose="020B0604020202020204" pitchFamily="34" charset="0"/>
              </a:rPr>
              <a:t>We often try to review everything at once, but it’s hard to do a good job on everything.</a:t>
            </a:r>
          </a:p>
          <a:p>
            <a:pPr marL="285750" indent="-285750" eaLnBrk="1" hangingPunct="1">
              <a:spcBef>
                <a:spcPct val="0"/>
              </a:spcBef>
              <a:buFont typeface="Arial" panose="020B0604020202020204" pitchFamily="34" charset="0"/>
              <a:buChar char="•"/>
              <a:defRPr/>
            </a:pPr>
            <a:r>
              <a:rPr lang="en-US" altLang="en-US" sz="1500" dirty="0">
                <a:latin typeface="Arial" panose="020B0604020202020204" pitchFamily="34" charset="0"/>
                <a:cs typeface="Arial" panose="020B0604020202020204" pitchFamily="34" charset="0"/>
              </a:rPr>
              <a:t>Splitting up your review of your draft to look at different things strengthens your ability to identify problem areas.</a:t>
            </a:r>
          </a:p>
          <a:p>
            <a:pPr marL="285750" indent="-285750" eaLnBrk="1" hangingPunct="1">
              <a:spcBef>
                <a:spcPct val="0"/>
              </a:spcBef>
              <a:buFont typeface="Arial" panose="020B0604020202020204" pitchFamily="34" charset="0"/>
              <a:buChar char="•"/>
              <a:defRPr/>
            </a:pPr>
            <a:r>
              <a:rPr lang="en-US" altLang="en-US" sz="1500" dirty="0">
                <a:latin typeface="Arial" panose="020B0604020202020204" pitchFamily="34" charset="0"/>
                <a:cs typeface="Arial" panose="020B0604020202020204" pitchFamily="34" charset="0"/>
              </a:rPr>
              <a:t>Does this draft have particular contextual issues that a reviewer needs to be concerned with? For example is it high risk/high profile, or is it something that may not get a lot of attention?  </a:t>
            </a:r>
          </a:p>
          <a:p>
            <a:pPr marL="285750" indent="-285750" eaLnBrk="1" hangingPunct="1">
              <a:spcBef>
                <a:spcPct val="0"/>
              </a:spcBef>
              <a:buFont typeface="Arial" panose="020B0604020202020204" pitchFamily="34" charset="0"/>
              <a:buChar char="•"/>
              <a:defRPr/>
            </a:pPr>
            <a:r>
              <a:rPr lang="en-US" altLang="en-US" sz="1500" dirty="0">
                <a:latin typeface="Arial" panose="020B0604020202020204" pitchFamily="34" charset="0"/>
                <a:cs typeface="Arial" panose="020B0604020202020204" pitchFamily="34" charset="0"/>
              </a:rPr>
              <a:t>Are there particular concerns about tone, language sensitivity that you need to be aware of?  For example, if you are analyzing a controversial program that has high congressional interest, or one that’s been covered by the media frequently, you will want to review it from that perspective.  This relates back to the 1</a:t>
            </a:r>
            <a:r>
              <a:rPr lang="en-US" altLang="en-US" sz="1500" baseline="30000" dirty="0">
                <a:latin typeface="Arial" panose="020B0604020202020204" pitchFamily="34" charset="0"/>
                <a:cs typeface="Arial" panose="020B0604020202020204" pitchFamily="34" charset="0"/>
              </a:rPr>
              <a:t>st</a:t>
            </a:r>
            <a:r>
              <a:rPr lang="en-US" altLang="en-US" sz="1500" dirty="0">
                <a:latin typeface="Arial" panose="020B0604020202020204" pitchFamily="34" charset="0"/>
                <a:cs typeface="Arial" panose="020B0604020202020204" pitchFamily="34" charset="0"/>
              </a:rPr>
              <a:t> technique of reviewing as a skeptical reader. If you know the report will get a lot of scrutiny, or push back from the agency, you may want to double check the evidence to make sure it is ironclad.  </a:t>
            </a:r>
          </a:p>
          <a:p>
            <a:pPr marL="285750" indent="-285750" eaLnBrk="1" hangingPunct="1">
              <a:spcBef>
                <a:spcPct val="0"/>
              </a:spcBef>
              <a:buFont typeface="Arial" panose="020B0604020202020204" pitchFamily="34" charset="0"/>
              <a:buChar char="•"/>
              <a:defRPr/>
            </a:pPr>
            <a:r>
              <a:rPr lang="en-US" altLang="en-US" sz="1500" dirty="0">
                <a:latin typeface="Arial" panose="020B0604020202020204" pitchFamily="34" charset="0"/>
                <a:cs typeface="Arial" panose="020B0604020202020204" pitchFamily="34" charset="0"/>
              </a:rPr>
              <a:t>We of course review all draft reports with skepticism, but if you are anticipating close scrutiny of your findings based on the controversial or significance of the audit issues, you will also want to review the draft specifically with that in mind, and whether all report language is appropriate, using balanced tone, and objective.</a:t>
            </a:r>
          </a:p>
          <a:p>
            <a:pPr eaLnBrk="1" hangingPunct="1">
              <a:spcBef>
                <a:spcPct val="0"/>
              </a:spcBef>
              <a:defRPr/>
            </a:pPr>
            <a:endParaRPr lang="en-US" altLang="en-US" sz="1500" dirty="0"/>
          </a:p>
          <a:p>
            <a:pPr eaLnBrk="1" hangingPunct="1">
              <a:spcBef>
                <a:spcPct val="0"/>
              </a:spcBef>
              <a:defRPr/>
            </a:pPr>
            <a:r>
              <a:rPr lang="en-US" altLang="en-US" sz="1500" b="1" u="sng" dirty="0"/>
              <a:t>Supplemental Materials</a:t>
            </a:r>
          </a:p>
          <a:p>
            <a:pPr eaLnBrk="1" hangingPunct="1">
              <a:spcBef>
                <a:spcPct val="0"/>
              </a:spcBef>
              <a:defRPr/>
            </a:pPr>
            <a:r>
              <a:rPr lang="en-US" altLang="en-US" sz="1500" dirty="0"/>
              <a:t>None</a:t>
            </a:r>
          </a:p>
        </p:txBody>
      </p:sp>
      <p:sp>
        <p:nvSpPr>
          <p:cNvPr id="181252" name="Slide Number Placeholder 3">
            <a:extLst>
              <a:ext uri="{FF2B5EF4-FFF2-40B4-BE49-F238E27FC236}">
                <a16:creationId xmlns:a16="http://schemas.microsoft.com/office/drawing/2014/main" id="{98D7D2EF-714A-8B95-FD5B-BDC2EB1B04BF}"/>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w Cen MT" panose="020B0602020104020603" pitchFamily="34" charset="0"/>
              </a:defRPr>
            </a:lvl1pPr>
            <a:lvl2pPr marL="747713" indent="-285750">
              <a:defRPr>
                <a:solidFill>
                  <a:schemeClr val="tx1"/>
                </a:solidFill>
                <a:latin typeface="Tw Cen MT" panose="020B0602020104020603" pitchFamily="34" charset="0"/>
              </a:defRPr>
            </a:lvl2pPr>
            <a:lvl3pPr marL="1149350" indent="-228600">
              <a:defRPr>
                <a:solidFill>
                  <a:schemeClr val="tx1"/>
                </a:solidFill>
                <a:latin typeface="Tw Cen MT" panose="020B0602020104020603" pitchFamily="34" charset="0"/>
              </a:defRPr>
            </a:lvl3pPr>
            <a:lvl4pPr marL="1611313" indent="-228600">
              <a:defRPr>
                <a:solidFill>
                  <a:schemeClr val="tx1"/>
                </a:solidFill>
                <a:latin typeface="Tw Cen MT" panose="020B0602020104020603" pitchFamily="34" charset="0"/>
              </a:defRPr>
            </a:lvl4pPr>
            <a:lvl5pPr marL="2073275" indent="-228600">
              <a:defRPr>
                <a:solidFill>
                  <a:schemeClr val="tx1"/>
                </a:solidFill>
                <a:latin typeface="Tw Cen MT" panose="020B0602020104020603" pitchFamily="34" charset="0"/>
              </a:defRPr>
            </a:lvl5pPr>
            <a:lvl6pPr marL="2530475" indent="-228600" eaLnBrk="0" fontAlgn="base" hangingPunct="0">
              <a:spcBef>
                <a:spcPct val="0"/>
              </a:spcBef>
              <a:spcAft>
                <a:spcPct val="0"/>
              </a:spcAft>
              <a:defRPr>
                <a:solidFill>
                  <a:schemeClr val="tx1"/>
                </a:solidFill>
                <a:latin typeface="Tw Cen MT" panose="020B0602020104020603" pitchFamily="34" charset="0"/>
              </a:defRPr>
            </a:lvl6pPr>
            <a:lvl7pPr marL="2987675" indent="-228600" eaLnBrk="0" fontAlgn="base" hangingPunct="0">
              <a:spcBef>
                <a:spcPct val="0"/>
              </a:spcBef>
              <a:spcAft>
                <a:spcPct val="0"/>
              </a:spcAft>
              <a:defRPr>
                <a:solidFill>
                  <a:schemeClr val="tx1"/>
                </a:solidFill>
                <a:latin typeface="Tw Cen MT" panose="020B0602020104020603" pitchFamily="34" charset="0"/>
              </a:defRPr>
            </a:lvl7pPr>
            <a:lvl8pPr marL="3444875" indent="-228600" eaLnBrk="0" fontAlgn="base" hangingPunct="0">
              <a:spcBef>
                <a:spcPct val="0"/>
              </a:spcBef>
              <a:spcAft>
                <a:spcPct val="0"/>
              </a:spcAft>
              <a:defRPr>
                <a:solidFill>
                  <a:schemeClr val="tx1"/>
                </a:solidFill>
                <a:latin typeface="Tw Cen MT" panose="020B0602020104020603" pitchFamily="34" charset="0"/>
              </a:defRPr>
            </a:lvl8pPr>
            <a:lvl9pPr marL="3902075" indent="-228600" eaLnBrk="0" fontAlgn="base" hangingPunct="0">
              <a:spcBef>
                <a:spcPct val="0"/>
              </a:spcBef>
              <a:spcAft>
                <a:spcPct val="0"/>
              </a:spcAft>
              <a:defRPr>
                <a:solidFill>
                  <a:schemeClr val="tx1"/>
                </a:solidFill>
                <a:latin typeface="Tw Cen MT" panose="020B0602020104020603" pitchFamily="34" charset="0"/>
              </a:defRPr>
            </a:lvl9pPr>
          </a:lstStyle>
          <a:p>
            <a:fld id="{2368F7D2-073D-49A3-9649-82F557288CA4}" type="slidenum">
              <a:rPr lang="en-US" altLang="en-US"/>
              <a:pPr/>
              <a:t>76</a:t>
            </a:fld>
            <a:endParaRPr lang="en-US" altLang="en-US"/>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3298" name="Slide Image Placeholder 1">
            <a:extLst>
              <a:ext uri="{FF2B5EF4-FFF2-40B4-BE49-F238E27FC236}">
                <a16:creationId xmlns:a16="http://schemas.microsoft.com/office/drawing/2014/main" id="{05086B82-3EC1-797A-D7A6-8CED089D6FF6}"/>
              </a:ext>
            </a:extLst>
          </p:cNvPr>
          <p:cNvSpPr>
            <a:spLocks noGrp="1" noRot="1" noChangeAspect="1" noTextEdit="1"/>
          </p:cNvSpPr>
          <p:nvPr>
            <p:ph type="sldImg"/>
          </p:nvPr>
        </p:nvSpPr>
        <p:spPr bwMode="auto">
          <a:xfrm>
            <a:off x="239713" y="179388"/>
            <a:ext cx="6502400" cy="36576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6019" name="Notes Placeholder 2">
            <a:extLst>
              <a:ext uri="{FF2B5EF4-FFF2-40B4-BE49-F238E27FC236}">
                <a16:creationId xmlns:a16="http://schemas.microsoft.com/office/drawing/2014/main" id="{30546E6F-6B79-3B11-3488-B022E3A46D65}"/>
              </a:ext>
            </a:extLst>
          </p:cNvPr>
          <p:cNvSpPr>
            <a:spLocks noGrp="1"/>
          </p:cNvSpPr>
          <p:nvPr>
            <p:ph type="body" idx="1"/>
          </p:nvPr>
        </p:nvSpPr>
        <p:spPr bwMode="auto"/>
        <p:txBody>
          <a:bodyPr wrap="square" numCol="1" anchor="t" anchorCtr="0" compatLnSpc="1">
            <a:prstTxWarp prst="textNoShape">
              <a:avLst/>
            </a:prstTxWarp>
          </a:bodyPr>
          <a:lstStyle/>
          <a:p>
            <a:pPr eaLnBrk="1" hangingPunct="1">
              <a:spcBef>
                <a:spcPct val="0"/>
              </a:spcBef>
              <a:defRPr/>
            </a:pPr>
            <a:r>
              <a:rPr lang="en-US" altLang="en-US" sz="1500" b="1" u="sng" dirty="0">
                <a:latin typeface="Arial" panose="020B0604020202020204" pitchFamily="34" charset="0"/>
                <a:cs typeface="Arial" panose="020B0604020202020204" pitchFamily="34" charset="0"/>
              </a:rPr>
              <a:t>Instructor Instructions</a:t>
            </a:r>
          </a:p>
          <a:p>
            <a:pPr marL="171450" indent="-171450">
              <a:buFont typeface="Arial" panose="020B0604020202020204" pitchFamily="34" charset="0"/>
              <a:buChar char="•"/>
              <a:defRPr/>
            </a:pPr>
            <a:r>
              <a:rPr lang="en-US" altLang="en-US" sz="1500" dirty="0">
                <a:solidFill>
                  <a:srgbClr val="514843"/>
                </a:solidFill>
                <a:latin typeface="Arial" panose="020B0604020202020204" pitchFamily="34" charset="0"/>
                <a:cs typeface="Arial" panose="020B0604020202020204" pitchFamily="34" charset="0"/>
              </a:rPr>
              <a:t>Display slide and give instructions.</a:t>
            </a:r>
          </a:p>
          <a:p>
            <a:pPr eaLnBrk="1" hangingPunct="1">
              <a:spcBef>
                <a:spcPct val="0"/>
              </a:spcBef>
              <a:defRPr/>
            </a:pPr>
            <a:r>
              <a:rPr lang="en-US" altLang="en-US" sz="1500" b="1" u="sng" dirty="0">
                <a:latin typeface="Arial" panose="020B0604020202020204" pitchFamily="34" charset="0"/>
                <a:cs typeface="Arial" panose="020B0604020202020204" pitchFamily="34" charset="0"/>
              </a:rPr>
              <a:t>Instructor to say/paraphrase</a:t>
            </a:r>
            <a:endParaRPr lang="en-US" altLang="en-US" sz="1500" b="1" dirty="0">
              <a:latin typeface="Arial" panose="020B0604020202020204" pitchFamily="34" charset="0"/>
              <a:cs typeface="Arial" panose="020B0604020202020204" pitchFamily="34" charset="0"/>
            </a:endParaRPr>
          </a:p>
          <a:p>
            <a:pPr marL="285750" indent="-285750" eaLnBrk="1" hangingPunct="1">
              <a:spcBef>
                <a:spcPct val="0"/>
              </a:spcBef>
              <a:buFont typeface="Arial" panose="020B0604020202020204" pitchFamily="34" charset="0"/>
              <a:buChar char="•"/>
              <a:defRPr/>
            </a:pPr>
            <a:r>
              <a:rPr lang="en-US" altLang="en-US" sz="1500" dirty="0">
                <a:latin typeface="Arial" panose="020B0604020202020204" pitchFamily="34" charset="0"/>
                <a:cs typeface="Arial" panose="020B0604020202020204" pitchFamily="34" charset="0"/>
              </a:rPr>
              <a:t>It’s not always easy to think about your weaknesses, but if you are aware of certain areas that you are still working to improve (e.g. always writing in the deductive fashion), another good strategy can be to look at your written draft from those perspectives and what revisions are needed.</a:t>
            </a:r>
          </a:p>
          <a:p>
            <a:pPr marL="285750" indent="-285750" eaLnBrk="1" hangingPunct="1">
              <a:spcBef>
                <a:spcPct val="0"/>
              </a:spcBef>
              <a:buFont typeface="Arial" panose="020B0604020202020204" pitchFamily="34" charset="0"/>
              <a:buChar char="•"/>
              <a:defRPr/>
            </a:pPr>
            <a:endParaRPr lang="en-US" altLang="en-US" sz="1500" dirty="0">
              <a:latin typeface="Arial" panose="020B0604020202020204" pitchFamily="34" charset="0"/>
              <a:cs typeface="Arial" panose="020B0604020202020204" pitchFamily="34" charset="0"/>
            </a:endParaRPr>
          </a:p>
          <a:p>
            <a:pPr eaLnBrk="1" hangingPunct="1">
              <a:spcBef>
                <a:spcPct val="0"/>
              </a:spcBef>
              <a:buFont typeface="Arial" panose="020B0604020202020204" pitchFamily="34" charset="0"/>
              <a:buNone/>
              <a:defRPr/>
            </a:pPr>
            <a:r>
              <a:rPr lang="en-US" altLang="en-US" sz="1500" b="1" u="sng" dirty="0">
                <a:latin typeface="Arial" panose="020B0604020202020204" pitchFamily="34" charset="0"/>
                <a:cs typeface="Arial" panose="020B0604020202020204" pitchFamily="34" charset="0"/>
              </a:rPr>
              <a:t>Supplemental Materials</a:t>
            </a:r>
          </a:p>
          <a:p>
            <a:pPr eaLnBrk="1" hangingPunct="1">
              <a:spcBef>
                <a:spcPct val="0"/>
              </a:spcBef>
              <a:buFont typeface="Arial" panose="020B0604020202020204" pitchFamily="34" charset="0"/>
              <a:buNone/>
              <a:defRPr/>
            </a:pPr>
            <a:r>
              <a:rPr lang="en-US" altLang="en-US" sz="1500" dirty="0">
                <a:latin typeface="Arial" panose="020B0604020202020204" pitchFamily="34" charset="0"/>
                <a:cs typeface="Arial" panose="020B0604020202020204" pitchFamily="34" charset="0"/>
              </a:rPr>
              <a:t>None</a:t>
            </a:r>
          </a:p>
        </p:txBody>
      </p:sp>
      <p:sp>
        <p:nvSpPr>
          <p:cNvPr id="183300" name="Slide Number Placeholder 3">
            <a:extLst>
              <a:ext uri="{FF2B5EF4-FFF2-40B4-BE49-F238E27FC236}">
                <a16:creationId xmlns:a16="http://schemas.microsoft.com/office/drawing/2014/main" id="{19D42D13-9185-BD6A-0B48-6A3D77E198AA}"/>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w Cen MT" panose="020B0602020104020603" pitchFamily="34" charset="0"/>
              </a:defRPr>
            </a:lvl1pPr>
            <a:lvl2pPr marL="747713" indent="-285750">
              <a:defRPr>
                <a:solidFill>
                  <a:schemeClr val="tx1"/>
                </a:solidFill>
                <a:latin typeface="Tw Cen MT" panose="020B0602020104020603" pitchFamily="34" charset="0"/>
              </a:defRPr>
            </a:lvl2pPr>
            <a:lvl3pPr marL="1149350" indent="-228600">
              <a:defRPr>
                <a:solidFill>
                  <a:schemeClr val="tx1"/>
                </a:solidFill>
                <a:latin typeface="Tw Cen MT" panose="020B0602020104020603" pitchFamily="34" charset="0"/>
              </a:defRPr>
            </a:lvl3pPr>
            <a:lvl4pPr marL="1611313" indent="-228600">
              <a:defRPr>
                <a:solidFill>
                  <a:schemeClr val="tx1"/>
                </a:solidFill>
                <a:latin typeface="Tw Cen MT" panose="020B0602020104020603" pitchFamily="34" charset="0"/>
              </a:defRPr>
            </a:lvl4pPr>
            <a:lvl5pPr marL="2073275" indent="-228600">
              <a:defRPr>
                <a:solidFill>
                  <a:schemeClr val="tx1"/>
                </a:solidFill>
                <a:latin typeface="Tw Cen MT" panose="020B0602020104020603" pitchFamily="34" charset="0"/>
              </a:defRPr>
            </a:lvl5pPr>
            <a:lvl6pPr marL="2530475" indent="-228600" eaLnBrk="0" fontAlgn="base" hangingPunct="0">
              <a:spcBef>
                <a:spcPct val="0"/>
              </a:spcBef>
              <a:spcAft>
                <a:spcPct val="0"/>
              </a:spcAft>
              <a:defRPr>
                <a:solidFill>
                  <a:schemeClr val="tx1"/>
                </a:solidFill>
                <a:latin typeface="Tw Cen MT" panose="020B0602020104020603" pitchFamily="34" charset="0"/>
              </a:defRPr>
            </a:lvl6pPr>
            <a:lvl7pPr marL="2987675" indent="-228600" eaLnBrk="0" fontAlgn="base" hangingPunct="0">
              <a:spcBef>
                <a:spcPct val="0"/>
              </a:spcBef>
              <a:spcAft>
                <a:spcPct val="0"/>
              </a:spcAft>
              <a:defRPr>
                <a:solidFill>
                  <a:schemeClr val="tx1"/>
                </a:solidFill>
                <a:latin typeface="Tw Cen MT" panose="020B0602020104020603" pitchFamily="34" charset="0"/>
              </a:defRPr>
            </a:lvl7pPr>
            <a:lvl8pPr marL="3444875" indent="-228600" eaLnBrk="0" fontAlgn="base" hangingPunct="0">
              <a:spcBef>
                <a:spcPct val="0"/>
              </a:spcBef>
              <a:spcAft>
                <a:spcPct val="0"/>
              </a:spcAft>
              <a:defRPr>
                <a:solidFill>
                  <a:schemeClr val="tx1"/>
                </a:solidFill>
                <a:latin typeface="Tw Cen MT" panose="020B0602020104020603" pitchFamily="34" charset="0"/>
              </a:defRPr>
            </a:lvl8pPr>
            <a:lvl9pPr marL="3902075" indent="-228600" eaLnBrk="0" fontAlgn="base" hangingPunct="0">
              <a:spcBef>
                <a:spcPct val="0"/>
              </a:spcBef>
              <a:spcAft>
                <a:spcPct val="0"/>
              </a:spcAft>
              <a:defRPr>
                <a:solidFill>
                  <a:schemeClr val="tx1"/>
                </a:solidFill>
                <a:latin typeface="Tw Cen MT" panose="020B0602020104020603" pitchFamily="34" charset="0"/>
              </a:defRPr>
            </a:lvl9pPr>
          </a:lstStyle>
          <a:p>
            <a:fld id="{1272D692-3B95-4D24-90CB-C1D9E4455B63}" type="slidenum">
              <a:rPr lang="en-US" altLang="en-US"/>
              <a:pPr/>
              <a:t>77</a:t>
            </a:fld>
            <a:endParaRPr lang="en-US" altLang="en-US"/>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5346" name="Slide Image Placeholder 1">
            <a:extLst>
              <a:ext uri="{FF2B5EF4-FFF2-40B4-BE49-F238E27FC236}">
                <a16:creationId xmlns:a16="http://schemas.microsoft.com/office/drawing/2014/main" id="{8CEE02D0-5D38-127F-204C-C05F8B9D41A5}"/>
              </a:ext>
            </a:extLst>
          </p:cNvPr>
          <p:cNvSpPr>
            <a:spLocks noGrp="1" noRot="1" noChangeAspect="1" noTextEdit="1"/>
          </p:cNvSpPr>
          <p:nvPr>
            <p:ph type="sldImg"/>
          </p:nvPr>
        </p:nvSpPr>
        <p:spPr bwMode="auto">
          <a:xfrm>
            <a:off x="274638" y="182563"/>
            <a:ext cx="6546850" cy="3683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a:extLst>
              <a:ext uri="{FF2B5EF4-FFF2-40B4-BE49-F238E27FC236}">
                <a16:creationId xmlns:a16="http://schemas.microsoft.com/office/drawing/2014/main" id="{CC83F82D-757B-FE34-F623-F301577B605D}"/>
              </a:ext>
            </a:extLst>
          </p:cNvPr>
          <p:cNvSpPr>
            <a:spLocks noGrp="1"/>
          </p:cNvSpPr>
          <p:nvPr>
            <p:ph type="body" idx="1"/>
          </p:nvPr>
        </p:nvSpPr>
        <p:spPr>
          <a:xfrm>
            <a:off x="268288" y="3833813"/>
            <a:ext cx="6562725" cy="5059362"/>
          </a:xfrm>
        </p:spPr>
        <p:txBody>
          <a:bodyPr tIns="91440"/>
          <a:lstStyle/>
          <a:p>
            <a:pPr eaLnBrk="1" hangingPunct="1">
              <a:spcBef>
                <a:spcPct val="0"/>
              </a:spcBef>
              <a:defRPr/>
            </a:pPr>
            <a:r>
              <a:rPr lang="en-US" altLang="en-US" sz="1500" b="1" u="sng" dirty="0">
                <a:latin typeface="Arial" panose="020B0604020202020204" pitchFamily="34" charset="0"/>
                <a:cs typeface="Arial" panose="020B0604020202020204" pitchFamily="34" charset="0"/>
              </a:rPr>
              <a:t>Instructor Instructions</a:t>
            </a:r>
          </a:p>
          <a:p>
            <a:pPr marL="171450" indent="-171450">
              <a:buFont typeface="Arial" panose="020B0604020202020204" pitchFamily="34" charset="0"/>
              <a:buChar char="•"/>
              <a:defRPr/>
            </a:pPr>
            <a:r>
              <a:rPr lang="en-US" altLang="en-US" sz="1500" dirty="0">
                <a:solidFill>
                  <a:srgbClr val="514843"/>
                </a:solidFill>
                <a:latin typeface="Arial" panose="020B0604020202020204" pitchFamily="34" charset="0"/>
                <a:cs typeface="Arial" panose="020B0604020202020204" pitchFamily="34" charset="0"/>
              </a:rPr>
              <a:t>Display slide and give instructions.</a:t>
            </a:r>
          </a:p>
          <a:p>
            <a:pPr eaLnBrk="1" fontAlgn="auto" hangingPunct="1">
              <a:spcBef>
                <a:spcPts val="605"/>
              </a:spcBef>
              <a:spcAft>
                <a:spcPts val="0"/>
              </a:spcAft>
              <a:tabLst>
                <a:tab pos="238454" algn="l"/>
              </a:tabLst>
              <a:defRPr/>
            </a:pPr>
            <a:r>
              <a:rPr lang="en-US" altLang="en-US" sz="1500" b="1" u="sng" dirty="0">
                <a:solidFill>
                  <a:srgbClr val="514843"/>
                </a:solidFill>
                <a:latin typeface="Arial" panose="020B0604020202020204" pitchFamily="34" charset="0"/>
                <a:cs typeface="Arial" panose="020B0604020202020204" pitchFamily="34" charset="0"/>
              </a:rPr>
              <a:t>Instructor to Say/Paraphrase</a:t>
            </a:r>
          </a:p>
          <a:p>
            <a:pPr eaLnBrk="1" fontAlgn="auto" hangingPunct="1">
              <a:spcBef>
                <a:spcPts val="605"/>
              </a:spcBef>
              <a:spcAft>
                <a:spcPts val="0"/>
              </a:spcAft>
              <a:tabLst>
                <a:tab pos="238454" algn="l"/>
              </a:tabLst>
              <a:defRPr/>
            </a:pPr>
            <a:r>
              <a:rPr lang="en-US" altLang="en-US" sz="1500" dirty="0">
                <a:solidFill>
                  <a:srgbClr val="514843"/>
                </a:solidFill>
                <a:latin typeface="Arial" panose="020B0604020202020204" pitchFamily="34" charset="0"/>
                <a:cs typeface="Arial" panose="020B0604020202020204" pitchFamily="34" charset="0"/>
              </a:rPr>
              <a:t>You might remember this slide from earlier.  </a:t>
            </a:r>
          </a:p>
          <a:p>
            <a:pPr marL="172839" indent="-172839" eaLnBrk="1" fontAlgn="auto" hangingPunct="1">
              <a:spcBef>
                <a:spcPts val="600"/>
              </a:spcBef>
              <a:spcAft>
                <a:spcPts val="0"/>
              </a:spcAft>
              <a:buFont typeface="Arial" panose="020B0604020202020204" pitchFamily="34" charset="0"/>
              <a:buChar char="•"/>
              <a:tabLst>
                <a:tab pos="238454" algn="l"/>
              </a:tabLst>
              <a:defRPr/>
            </a:pPr>
            <a:r>
              <a:rPr lang="en-US" altLang="en-US" sz="1500" dirty="0">
                <a:latin typeface="Arial" panose="020B0604020202020204" pitchFamily="34" charset="0"/>
                <a:cs typeface="Arial" panose="020B0604020202020204" pitchFamily="34" charset="0"/>
              </a:rPr>
              <a:t>Our 3rd report review technique is focusing on the logic linkage and message flow within the structure of the report.  This is very different than skimming the report to get an overall sense of the message.  It is a detailed review of the report, but in a more structured and efficient manner.  You can use a different colored highlighter to tie-in each of the findings and corresponding recommendations to help identify the linkage and flow.</a:t>
            </a:r>
          </a:p>
          <a:p>
            <a:pPr marL="172839" indent="-172839" eaLnBrk="1" fontAlgn="auto" hangingPunct="1">
              <a:spcBef>
                <a:spcPts val="600"/>
              </a:spcBef>
              <a:spcAft>
                <a:spcPts val="0"/>
              </a:spcAft>
              <a:buFont typeface="Arial" panose="020B0604020202020204" pitchFamily="34" charset="0"/>
              <a:buChar char="•"/>
              <a:tabLst>
                <a:tab pos="238454" algn="l"/>
              </a:tabLst>
              <a:defRPr/>
            </a:pPr>
            <a:r>
              <a:rPr lang="en-US" altLang="en-US" sz="1500" dirty="0">
                <a:latin typeface="Arial" panose="020B0604020202020204" pitchFamily="34" charset="0"/>
                <a:cs typeface="Arial" panose="020B0604020202020204" pitchFamily="34" charset="0"/>
              </a:rPr>
              <a:t>This structured reading translates directly into more timely reviews that first focus on the logic flow of the draft, and thus better expedites revisions.</a:t>
            </a:r>
          </a:p>
          <a:p>
            <a:pPr marL="172839" indent="-172839" eaLnBrk="1" fontAlgn="auto" hangingPunct="1">
              <a:spcBef>
                <a:spcPts val="600"/>
              </a:spcBef>
              <a:spcAft>
                <a:spcPts val="0"/>
              </a:spcAft>
              <a:buFont typeface="Arial" panose="020B0604020202020204" pitchFamily="34" charset="0"/>
              <a:buChar char="•"/>
              <a:tabLst>
                <a:tab pos="238454" algn="l"/>
              </a:tabLst>
              <a:defRPr/>
            </a:pPr>
            <a:r>
              <a:rPr lang="en-US" altLang="en-US" sz="1500" dirty="0">
                <a:latin typeface="Arial" panose="020B0604020202020204" pitchFamily="34" charset="0"/>
                <a:cs typeface="Arial" panose="020B0604020202020204" pitchFamily="34" charset="0"/>
              </a:rPr>
              <a:t>Focus on the overall logic flow and linkages before you start getting into details.  The objective of this structured reading is to ensure there is a sound message that links together to answer the audit objective(s).  The danger of not doing this first and jumping right into detailed revisions of the report language, is the risk of not understanding how the findings fit together and thus the team will have to revise the language over and over again, and the reviewer look at the draft over and over again, until the team develops a report structure with the necessary logic and linkages.</a:t>
            </a:r>
          </a:p>
          <a:p>
            <a:pPr eaLnBrk="1" hangingPunct="1">
              <a:spcBef>
                <a:spcPct val="0"/>
              </a:spcBef>
              <a:buFont typeface="Arial" panose="020B0604020202020204" pitchFamily="34" charset="0"/>
              <a:buNone/>
              <a:defRPr/>
            </a:pPr>
            <a:endParaRPr lang="en-US" altLang="en-US" sz="1500" b="1" u="sng" dirty="0">
              <a:latin typeface="Arial" panose="020B0604020202020204" pitchFamily="34" charset="0"/>
              <a:cs typeface="Arial" panose="020B0604020202020204" pitchFamily="34" charset="0"/>
            </a:endParaRPr>
          </a:p>
          <a:p>
            <a:pPr eaLnBrk="1" hangingPunct="1">
              <a:spcBef>
                <a:spcPct val="0"/>
              </a:spcBef>
              <a:buFont typeface="Arial" panose="020B0604020202020204" pitchFamily="34" charset="0"/>
              <a:buNone/>
              <a:defRPr/>
            </a:pPr>
            <a:r>
              <a:rPr lang="en-US" altLang="en-US" sz="1500" b="1" u="sng" dirty="0">
                <a:latin typeface="Arial" panose="020B0604020202020204" pitchFamily="34" charset="0"/>
                <a:cs typeface="Arial" panose="020B0604020202020204" pitchFamily="34" charset="0"/>
              </a:rPr>
              <a:t>Supplemental Materials</a:t>
            </a:r>
          </a:p>
          <a:p>
            <a:pPr eaLnBrk="1" hangingPunct="1">
              <a:spcBef>
                <a:spcPct val="0"/>
              </a:spcBef>
              <a:buFont typeface="Arial" panose="020B0604020202020204" pitchFamily="34" charset="0"/>
              <a:buNone/>
              <a:defRPr/>
            </a:pPr>
            <a:r>
              <a:rPr lang="en-US" altLang="en-US" sz="1500" dirty="0">
                <a:latin typeface="Arial" panose="020B0604020202020204" pitchFamily="34" charset="0"/>
                <a:cs typeface="Arial" panose="020B0604020202020204" pitchFamily="34" charset="0"/>
              </a:rPr>
              <a:t>None</a:t>
            </a:r>
          </a:p>
          <a:p>
            <a:pPr eaLnBrk="1" fontAlgn="auto" hangingPunct="1">
              <a:spcBef>
                <a:spcPts val="600"/>
              </a:spcBef>
              <a:spcAft>
                <a:spcPts val="0"/>
              </a:spcAft>
              <a:buFont typeface="Arial" panose="020B0604020202020204" pitchFamily="34" charset="0"/>
              <a:buNone/>
              <a:tabLst>
                <a:tab pos="238454" algn="l"/>
              </a:tabLst>
              <a:defRPr/>
            </a:pPr>
            <a:endParaRPr lang="en-US" altLang="en-US" sz="1500" dirty="0">
              <a:latin typeface="Arial" panose="020B0604020202020204" pitchFamily="34" charset="0"/>
              <a:cs typeface="Arial" panose="020B0604020202020204" pitchFamily="34" charset="0"/>
            </a:endParaRPr>
          </a:p>
        </p:txBody>
      </p:sp>
      <p:sp>
        <p:nvSpPr>
          <p:cNvPr id="185348" name="Slide Number Placeholder 3">
            <a:extLst>
              <a:ext uri="{FF2B5EF4-FFF2-40B4-BE49-F238E27FC236}">
                <a16:creationId xmlns:a16="http://schemas.microsoft.com/office/drawing/2014/main" id="{CD239430-87E8-19F3-E301-04C594C57BF2}"/>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w Cen MT" panose="020B0602020104020603" pitchFamily="34" charset="0"/>
              </a:defRPr>
            </a:lvl1pPr>
            <a:lvl2pPr marL="742950" indent="-285750">
              <a:defRPr>
                <a:solidFill>
                  <a:schemeClr val="tx1"/>
                </a:solidFill>
                <a:latin typeface="Tw Cen MT" panose="020B0602020104020603" pitchFamily="34" charset="0"/>
              </a:defRPr>
            </a:lvl2pPr>
            <a:lvl3pPr marL="1143000" indent="-228600">
              <a:defRPr>
                <a:solidFill>
                  <a:schemeClr val="tx1"/>
                </a:solidFill>
                <a:latin typeface="Tw Cen MT" panose="020B0602020104020603" pitchFamily="34" charset="0"/>
              </a:defRPr>
            </a:lvl3pPr>
            <a:lvl4pPr marL="1600200" indent="-228600">
              <a:defRPr>
                <a:solidFill>
                  <a:schemeClr val="tx1"/>
                </a:solidFill>
                <a:latin typeface="Tw Cen MT" panose="020B0602020104020603" pitchFamily="34" charset="0"/>
              </a:defRPr>
            </a:lvl4pPr>
            <a:lvl5pPr marL="2057400" indent="-228600">
              <a:defRPr>
                <a:solidFill>
                  <a:schemeClr val="tx1"/>
                </a:solidFill>
                <a:latin typeface="Tw Cen MT" panose="020B0602020104020603" pitchFamily="34" charset="0"/>
              </a:defRPr>
            </a:lvl5pPr>
            <a:lvl6pPr marL="2514600" indent="-228600" eaLnBrk="0" fontAlgn="base" hangingPunct="0">
              <a:spcBef>
                <a:spcPct val="0"/>
              </a:spcBef>
              <a:spcAft>
                <a:spcPct val="0"/>
              </a:spcAft>
              <a:defRPr>
                <a:solidFill>
                  <a:schemeClr val="tx1"/>
                </a:solidFill>
                <a:latin typeface="Tw Cen MT" panose="020B0602020104020603" pitchFamily="34" charset="0"/>
              </a:defRPr>
            </a:lvl6pPr>
            <a:lvl7pPr marL="2971800" indent="-228600" eaLnBrk="0" fontAlgn="base" hangingPunct="0">
              <a:spcBef>
                <a:spcPct val="0"/>
              </a:spcBef>
              <a:spcAft>
                <a:spcPct val="0"/>
              </a:spcAft>
              <a:defRPr>
                <a:solidFill>
                  <a:schemeClr val="tx1"/>
                </a:solidFill>
                <a:latin typeface="Tw Cen MT" panose="020B0602020104020603" pitchFamily="34" charset="0"/>
              </a:defRPr>
            </a:lvl7pPr>
            <a:lvl8pPr marL="3429000" indent="-228600" eaLnBrk="0" fontAlgn="base" hangingPunct="0">
              <a:spcBef>
                <a:spcPct val="0"/>
              </a:spcBef>
              <a:spcAft>
                <a:spcPct val="0"/>
              </a:spcAft>
              <a:defRPr>
                <a:solidFill>
                  <a:schemeClr val="tx1"/>
                </a:solidFill>
                <a:latin typeface="Tw Cen MT" panose="020B0602020104020603" pitchFamily="34" charset="0"/>
              </a:defRPr>
            </a:lvl8pPr>
            <a:lvl9pPr marL="3886200" indent="-228600" eaLnBrk="0" fontAlgn="base" hangingPunct="0">
              <a:spcBef>
                <a:spcPct val="0"/>
              </a:spcBef>
              <a:spcAft>
                <a:spcPct val="0"/>
              </a:spcAft>
              <a:defRPr>
                <a:solidFill>
                  <a:schemeClr val="tx1"/>
                </a:solidFill>
                <a:latin typeface="Tw Cen MT" panose="020B0602020104020603" pitchFamily="34" charset="0"/>
              </a:defRPr>
            </a:lvl9pPr>
          </a:lstStyle>
          <a:p>
            <a:fld id="{2AAA4C13-9033-43A1-8D01-DAEE9F9C5543}" type="slidenum">
              <a:rPr lang="en-US" altLang="en-US"/>
              <a:pPr/>
              <a:t>78</a:t>
            </a:fld>
            <a:endParaRPr lang="en-US" altLang="en-US"/>
          </a:p>
        </p:txBody>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7394" name="Slide Image Placeholder 1">
            <a:extLst>
              <a:ext uri="{FF2B5EF4-FFF2-40B4-BE49-F238E27FC236}">
                <a16:creationId xmlns:a16="http://schemas.microsoft.com/office/drawing/2014/main" id="{779FCBF2-40EB-F121-CE5A-8D67EFCFF497}"/>
              </a:ext>
            </a:extLst>
          </p:cNvPr>
          <p:cNvSpPr>
            <a:spLocks noGrp="1" noRot="1" noChangeAspect="1" noTextEdit="1"/>
          </p:cNvSpPr>
          <p:nvPr>
            <p:ph type="sldImg"/>
          </p:nvPr>
        </p:nvSpPr>
        <p:spPr bwMode="auto">
          <a:xfrm>
            <a:off x="239713" y="177800"/>
            <a:ext cx="6502400" cy="36576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0355" name="Notes Placeholder 2">
            <a:extLst>
              <a:ext uri="{FF2B5EF4-FFF2-40B4-BE49-F238E27FC236}">
                <a16:creationId xmlns:a16="http://schemas.microsoft.com/office/drawing/2014/main" id="{15EA3A70-D267-AAFC-62CA-D43759A9C019}"/>
              </a:ext>
            </a:extLst>
          </p:cNvPr>
          <p:cNvSpPr>
            <a:spLocks noGrp="1"/>
          </p:cNvSpPr>
          <p:nvPr>
            <p:ph type="body" idx="1"/>
          </p:nvPr>
        </p:nvSpPr>
        <p:spPr bwMode="auto"/>
        <p:txBody>
          <a:bodyPr wrap="square" numCol="1" anchor="t" anchorCtr="0" compatLnSpc="1">
            <a:prstTxWarp prst="textNoShape">
              <a:avLst/>
            </a:prstTxWarp>
          </a:bodyPr>
          <a:lstStyle/>
          <a:p>
            <a:pPr eaLnBrk="1" hangingPunct="1">
              <a:spcBef>
                <a:spcPct val="0"/>
              </a:spcBef>
              <a:defRPr/>
            </a:pPr>
            <a:r>
              <a:rPr lang="en-US" altLang="en-US" sz="1500" b="1" u="sng" dirty="0">
                <a:latin typeface="Arial" panose="020B0604020202020204" pitchFamily="34" charset="0"/>
                <a:cs typeface="Arial" panose="020B0604020202020204" pitchFamily="34" charset="0"/>
              </a:rPr>
              <a:t>Instructor Instructions</a:t>
            </a:r>
          </a:p>
          <a:p>
            <a:pPr marL="285750" indent="-285750" eaLnBrk="1" hangingPunct="1">
              <a:spcBef>
                <a:spcPct val="0"/>
              </a:spcBef>
              <a:buFont typeface="Arial" panose="020B0604020202020204" pitchFamily="34" charset="0"/>
              <a:buChar char="•"/>
              <a:defRPr/>
            </a:pPr>
            <a:r>
              <a:rPr lang="en-US" altLang="en-US" sz="1500" dirty="0">
                <a:latin typeface="Arial" panose="020B0604020202020204" pitchFamily="34" charset="0"/>
                <a:cs typeface="Arial" panose="020B0604020202020204" pitchFamily="34" charset="0"/>
              </a:rPr>
              <a:t>Display slide.  </a:t>
            </a:r>
            <a:endParaRPr lang="en-US" altLang="en-US" sz="1500" dirty="0"/>
          </a:p>
          <a:p>
            <a:pPr eaLnBrk="1" hangingPunct="1">
              <a:spcBef>
                <a:spcPct val="0"/>
              </a:spcBef>
              <a:buFont typeface="Arial" panose="020B0604020202020204" pitchFamily="34" charset="0"/>
              <a:buNone/>
              <a:defRPr/>
            </a:pPr>
            <a:r>
              <a:rPr lang="en-US" altLang="en-US" sz="1500" b="1" u="sng" dirty="0">
                <a:latin typeface="Arial" panose="020B0604020202020204" pitchFamily="34" charset="0"/>
                <a:cs typeface="Arial" panose="020B0604020202020204" pitchFamily="34" charset="0"/>
              </a:rPr>
              <a:t>Instructor to say/paraphrase</a:t>
            </a:r>
            <a:endParaRPr lang="en-US" altLang="en-US" sz="1500" b="1" dirty="0">
              <a:latin typeface="Arial" panose="020B0604020202020204" pitchFamily="34" charset="0"/>
              <a:cs typeface="Arial" panose="020B0604020202020204" pitchFamily="34" charset="0"/>
            </a:endParaRPr>
          </a:p>
          <a:p>
            <a:pPr marL="285750" indent="-285750" eaLnBrk="1" hangingPunct="1">
              <a:spcBef>
                <a:spcPct val="0"/>
              </a:spcBef>
              <a:buFont typeface="Arial" panose="020B0604020202020204" pitchFamily="34" charset="0"/>
              <a:buChar char="•"/>
              <a:defRPr/>
            </a:pPr>
            <a:r>
              <a:rPr lang="en-US" altLang="en-US" sz="1500" dirty="0">
                <a:latin typeface="Arial" panose="020B0604020202020204" pitchFamily="34" charset="0"/>
                <a:cs typeface="Arial" panose="020B0604020202020204" pitchFamily="34" charset="0"/>
              </a:rPr>
              <a:t>In focusing on the logic linkage and flow, it is critical to understand the difference between high-order concerns, called HOCs, and low-order concerns, called LOCs.</a:t>
            </a:r>
          </a:p>
          <a:p>
            <a:pPr marL="285750" indent="-285750" eaLnBrk="1" hangingPunct="1">
              <a:spcBef>
                <a:spcPct val="0"/>
              </a:spcBef>
              <a:buFont typeface="Arial" panose="020B0604020202020204" pitchFamily="34" charset="0"/>
              <a:buChar char="•"/>
              <a:defRPr/>
            </a:pPr>
            <a:r>
              <a:rPr lang="en-US" altLang="en-US" sz="1500" dirty="0">
                <a:latin typeface="Arial" panose="020B0604020202020204" pitchFamily="34" charset="0"/>
                <a:cs typeface="Arial" panose="020B0604020202020204" pitchFamily="34" charset="0"/>
              </a:rPr>
              <a:t>HOCs refer to the logic flow, the message, and the findings.</a:t>
            </a:r>
          </a:p>
          <a:p>
            <a:pPr marL="285750" indent="-285750" eaLnBrk="1" hangingPunct="1">
              <a:spcBef>
                <a:spcPct val="0"/>
              </a:spcBef>
              <a:buFont typeface="Arial" panose="020B0604020202020204" pitchFamily="34" charset="0"/>
              <a:buChar char="•"/>
              <a:defRPr/>
            </a:pPr>
            <a:r>
              <a:rPr lang="en-US" altLang="en-US" sz="1500" dirty="0">
                <a:latin typeface="Arial" panose="020B0604020202020204" pitchFamily="34" charset="0"/>
                <a:cs typeface="Arial" panose="020B0604020202020204" pitchFamily="34" charset="0"/>
              </a:rPr>
              <a:t>LOCs refer the specific language and wording.</a:t>
            </a:r>
          </a:p>
          <a:p>
            <a:pPr marL="285750" indent="-285750" eaLnBrk="1" hangingPunct="1">
              <a:spcBef>
                <a:spcPct val="0"/>
              </a:spcBef>
              <a:buFont typeface="Arial" panose="020B0604020202020204" pitchFamily="34" charset="0"/>
              <a:buChar char="•"/>
              <a:defRPr/>
            </a:pPr>
            <a:r>
              <a:rPr lang="en-US" altLang="en-US" sz="1500" dirty="0">
                <a:latin typeface="Arial" panose="020B0604020202020204" pitchFamily="34" charset="0"/>
                <a:cs typeface="Arial" panose="020B0604020202020204" pitchFamily="34" charset="0"/>
              </a:rPr>
              <a:t>Focusing on LOCs, before you fix the HOCs, is like “wallpapering the bathroom before you fix the plumbing.”</a:t>
            </a:r>
          </a:p>
          <a:p>
            <a:pPr marL="285750" indent="-285750" eaLnBrk="1" hangingPunct="1">
              <a:spcBef>
                <a:spcPct val="0"/>
              </a:spcBef>
              <a:buFont typeface="Arial" panose="020B0604020202020204" pitchFamily="34" charset="0"/>
              <a:buChar char="•"/>
              <a:defRPr/>
            </a:pPr>
            <a:r>
              <a:rPr lang="en-US" altLang="en-US" sz="1500" dirty="0">
                <a:latin typeface="Arial" panose="020B0604020202020204" pitchFamily="34" charset="0"/>
                <a:cs typeface="Arial" panose="020B0604020202020204" pitchFamily="34" charset="0"/>
              </a:rPr>
              <a:t>You waste time on fixing LOCs that may well change or even disappear once the HOC revisions are made. </a:t>
            </a:r>
          </a:p>
          <a:p>
            <a:pPr marL="285750" indent="-285750" eaLnBrk="1" hangingPunct="1">
              <a:spcBef>
                <a:spcPct val="0"/>
              </a:spcBef>
              <a:buFont typeface="Arial" panose="020B0604020202020204" pitchFamily="34" charset="0"/>
              <a:buChar char="•"/>
              <a:defRPr/>
            </a:pPr>
            <a:r>
              <a:rPr lang="en-US" altLang="en-US" sz="1500" dirty="0">
                <a:latin typeface="Arial" panose="020B0604020202020204" pitchFamily="34" charset="0"/>
                <a:cs typeface="Arial" panose="020B0604020202020204" pitchFamily="34" charset="0"/>
              </a:rPr>
              <a:t>And more importantly, focusing on LOCs while reviewing a report can distract you from the HOCs (I can’t tell you how many times I’ve done that as a reviewer).</a:t>
            </a:r>
          </a:p>
          <a:p>
            <a:pPr marL="285750" indent="-285750" eaLnBrk="1" hangingPunct="1">
              <a:spcBef>
                <a:spcPct val="0"/>
              </a:spcBef>
              <a:buFont typeface="Arial" panose="020B0604020202020204" pitchFamily="34" charset="0"/>
              <a:buChar char="•"/>
              <a:defRPr/>
            </a:pPr>
            <a:r>
              <a:rPr lang="en-US" altLang="en-US" sz="1500" dirty="0">
                <a:latin typeface="Arial" panose="020B0604020202020204" pitchFamily="34" charset="0"/>
                <a:cs typeface="Arial" panose="020B0604020202020204" pitchFamily="34" charset="0"/>
              </a:rPr>
              <a:t>And you can’t focus on HOCs and LOCs at the same time, just like you can’t look through a window at the mountains in the distance and also focus on the details of the window frame.</a:t>
            </a:r>
          </a:p>
          <a:p>
            <a:pPr eaLnBrk="1" hangingPunct="1">
              <a:spcBef>
                <a:spcPct val="0"/>
              </a:spcBef>
              <a:buFont typeface="Arial" panose="020B0604020202020204" pitchFamily="34" charset="0"/>
              <a:buNone/>
              <a:defRPr/>
            </a:pPr>
            <a:endParaRPr lang="en-US" altLang="en-US" sz="1500" dirty="0">
              <a:latin typeface="Arial" panose="020B0604020202020204" pitchFamily="34" charset="0"/>
              <a:cs typeface="Arial" panose="020B0604020202020204" pitchFamily="34" charset="0"/>
            </a:endParaRPr>
          </a:p>
          <a:p>
            <a:pPr eaLnBrk="1" hangingPunct="1">
              <a:spcBef>
                <a:spcPct val="0"/>
              </a:spcBef>
              <a:buFont typeface="Arial" panose="020B0604020202020204" pitchFamily="34" charset="0"/>
              <a:buNone/>
              <a:defRPr/>
            </a:pPr>
            <a:r>
              <a:rPr lang="en-US" altLang="en-US" sz="1500" b="1" u="sng" dirty="0">
                <a:latin typeface="Arial" panose="020B0604020202020204" pitchFamily="34" charset="0"/>
                <a:cs typeface="Arial" panose="020B0604020202020204" pitchFamily="34" charset="0"/>
              </a:rPr>
              <a:t>Supplemental Materials</a:t>
            </a:r>
          </a:p>
          <a:p>
            <a:pPr eaLnBrk="1" hangingPunct="1">
              <a:spcBef>
                <a:spcPct val="0"/>
              </a:spcBef>
              <a:buFont typeface="Arial" panose="020B0604020202020204" pitchFamily="34" charset="0"/>
              <a:buNone/>
              <a:defRPr/>
            </a:pPr>
            <a:r>
              <a:rPr lang="en-US" altLang="en-US" sz="1500" dirty="0">
                <a:latin typeface="Arial" panose="020B0604020202020204" pitchFamily="34" charset="0"/>
                <a:cs typeface="Arial" panose="020B0604020202020204" pitchFamily="34" charset="0"/>
              </a:rPr>
              <a:t>None</a:t>
            </a:r>
          </a:p>
          <a:p>
            <a:pPr eaLnBrk="1" hangingPunct="1">
              <a:spcBef>
                <a:spcPct val="0"/>
              </a:spcBef>
              <a:defRPr/>
            </a:pPr>
            <a:endParaRPr lang="en-US" altLang="en-US" b="1" dirty="0"/>
          </a:p>
        </p:txBody>
      </p:sp>
      <p:sp>
        <p:nvSpPr>
          <p:cNvPr id="187396" name="Slide Number Placeholder 3">
            <a:extLst>
              <a:ext uri="{FF2B5EF4-FFF2-40B4-BE49-F238E27FC236}">
                <a16:creationId xmlns:a16="http://schemas.microsoft.com/office/drawing/2014/main" id="{8F97AE18-0AE5-CD1F-C290-6865C8D8A7E9}"/>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w Cen MT" panose="020B0602020104020603" pitchFamily="34" charset="0"/>
              </a:defRPr>
            </a:lvl1pPr>
            <a:lvl2pPr marL="747713" indent="-285750">
              <a:defRPr>
                <a:solidFill>
                  <a:schemeClr val="tx1"/>
                </a:solidFill>
                <a:latin typeface="Tw Cen MT" panose="020B0602020104020603" pitchFamily="34" charset="0"/>
              </a:defRPr>
            </a:lvl2pPr>
            <a:lvl3pPr marL="1149350" indent="-228600">
              <a:defRPr>
                <a:solidFill>
                  <a:schemeClr val="tx1"/>
                </a:solidFill>
                <a:latin typeface="Tw Cen MT" panose="020B0602020104020603" pitchFamily="34" charset="0"/>
              </a:defRPr>
            </a:lvl3pPr>
            <a:lvl4pPr marL="1611313" indent="-228600">
              <a:defRPr>
                <a:solidFill>
                  <a:schemeClr val="tx1"/>
                </a:solidFill>
                <a:latin typeface="Tw Cen MT" panose="020B0602020104020603" pitchFamily="34" charset="0"/>
              </a:defRPr>
            </a:lvl4pPr>
            <a:lvl5pPr marL="2073275" indent="-228600">
              <a:defRPr>
                <a:solidFill>
                  <a:schemeClr val="tx1"/>
                </a:solidFill>
                <a:latin typeface="Tw Cen MT" panose="020B0602020104020603" pitchFamily="34" charset="0"/>
              </a:defRPr>
            </a:lvl5pPr>
            <a:lvl6pPr marL="2530475" indent="-228600" eaLnBrk="0" fontAlgn="base" hangingPunct="0">
              <a:spcBef>
                <a:spcPct val="0"/>
              </a:spcBef>
              <a:spcAft>
                <a:spcPct val="0"/>
              </a:spcAft>
              <a:defRPr>
                <a:solidFill>
                  <a:schemeClr val="tx1"/>
                </a:solidFill>
                <a:latin typeface="Tw Cen MT" panose="020B0602020104020603" pitchFamily="34" charset="0"/>
              </a:defRPr>
            </a:lvl6pPr>
            <a:lvl7pPr marL="2987675" indent="-228600" eaLnBrk="0" fontAlgn="base" hangingPunct="0">
              <a:spcBef>
                <a:spcPct val="0"/>
              </a:spcBef>
              <a:spcAft>
                <a:spcPct val="0"/>
              </a:spcAft>
              <a:defRPr>
                <a:solidFill>
                  <a:schemeClr val="tx1"/>
                </a:solidFill>
                <a:latin typeface="Tw Cen MT" panose="020B0602020104020603" pitchFamily="34" charset="0"/>
              </a:defRPr>
            </a:lvl7pPr>
            <a:lvl8pPr marL="3444875" indent="-228600" eaLnBrk="0" fontAlgn="base" hangingPunct="0">
              <a:spcBef>
                <a:spcPct val="0"/>
              </a:spcBef>
              <a:spcAft>
                <a:spcPct val="0"/>
              </a:spcAft>
              <a:defRPr>
                <a:solidFill>
                  <a:schemeClr val="tx1"/>
                </a:solidFill>
                <a:latin typeface="Tw Cen MT" panose="020B0602020104020603" pitchFamily="34" charset="0"/>
              </a:defRPr>
            </a:lvl8pPr>
            <a:lvl9pPr marL="3902075" indent="-228600" eaLnBrk="0" fontAlgn="base" hangingPunct="0">
              <a:spcBef>
                <a:spcPct val="0"/>
              </a:spcBef>
              <a:spcAft>
                <a:spcPct val="0"/>
              </a:spcAft>
              <a:defRPr>
                <a:solidFill>
                  <a:schemeClr val="tx1"/>
                </a:solidFill>
                <a:latin typeface="Tw Cen MT" panose="020B0602020104020603" pitchFamily="34" charset="0"/>
              </a:defRPr>
            </a:lvl9pPr>
          </a:lstStyle>
          <a:p>
            <a:fld id="{DA4575C8-EB87-4A26-8B06-2F7366502D05}" type="slidenum">
              <a:rPr lang="en-US" altLang="en-US"/>
              <a:pPr/>
              <a:t>79</a:t>
            </a:fld>
            <a:endParaRPr lang="en-US"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Slide Image Placeholder 1">
            <a:extLst>
              <a:ext uri="{FF2B5EF4-FFF2-40B4-BE49-F238E27FC236}">
                <a16:creationId xmlns:a16="http://schemas.microsoft.com/office/drawing/2014/main" id="{AC5B7622-E70A-325E-9EE0-636342E1D08C}"/>
              </a:ext>
            </a:extLst>
          </p:cNvPr>
          <p:cNvSpPr>
            <a:spLocks noGrp="1" noRot="1" noChangeAspect="1" noTextEdit="1"/>
          </p:cNvSpPr>
          <p:nvPr>
            <p:ph type="sldImg"/>
          </p:nvPr>
        </p:nvSpPr>
        <p:spPr bwMode="auto">
          <a:xfrm>
            <a:off x="366713" y="274638"/>
            <a:ext cx="6338887" cy="3565525"/>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7651" name="Notes Placeholder 2">
            <a:extLst>
              <a:ext uri="{FF2B5EF4-FFF2-40B4-BE49-F238E27FC236}">
                <a16:creationId xmlns:a16="http://schemas.microsoft.com/office/drawing/2014/main" id="{BD18C700-EEC7-6390-F6A6-55DF6345B6DF}"/>
              </a:ext>
            </a:extLst>
          </p:cNvPr>
          <p:cNvSpPr>
            <a:spLocks noGrp="1"/>
          </p:cNvSpPr>
          <p:nvPr>
            <p:ph type="body" idx="1"/>
          </p:nvPr>
        </p:nvSpPr>
        <p:spPr bwMode="auto">
          <a:xfrm>
            <a:off x="365125" y="3948113"/>
            <a:ext cx="6329363" cy="5002212"/>
          </a:xfrm>
        </p:spPr>
        <p:txBody>
          <a:bodyPr wrap="square" numCol="1" anchor="t" anchorCtr="0" compatLnSpc="1">
            <a:prstTxWarp prst="textNoShape">
              <a:avLst/>
            </a:prstTxWarp>
          </a:bodyPr>
          <a:lstStyle/>
          <a:p>
            <a:pPr eaLnBrk="1" fontAlgn="auto" hangingPunct="1">
              <a:spcBef>
                <a:spcPts val="600"/>
              </a:spcBef>
              <a:spcAft>
                <a:spcPts val="0"/>
              </a:spcAft>
              <a:defRPr/>
            </a:pPr>
            <a:r>
              <a:rPr lang="en-US" sz="1400" b="1" u="sng" dirty="0">
                <a:latin typeface="+mn-lt"/>
                <a:cs typeface="Arial" panose="020B0604020202020204" pitchFamily="34" charset="0"/>
              </a:rPr>
              <a:t>Instructor Instructions</a:t>
            </a:r>
          </a:p>
          <a:p>
            <a:pPr marL="172839" indent="-172839" eaLnBrk="1" fontAlgn="auto" hangingPunct="1">
              <a:spcBef>
                <a:spcPts val="600"/>
              </a:spcBef>
              <a:spcAft>
                <a:spcPts val="0"/>
              </a:spcAft>
              <a:buFont typeface="Arial" panose="020B0604020202020204" pitchFamily="34" charset="0"/>
              <a:buChar char="•"/>
              <a:defRPr/>
            </a:pPr>
            <a:r>
              <a:rPr lang="en-US" sz="1400" dirty="0">
                <a:latin typeface="+mn-lt"/>
                <a:cs typeface="Arial" panose="020B0604020202020204" pitchFamily="34" charset="0"/>
              </a:rPr>
              <a:t>Display and discuss slide. Write participant answers on flip chart.</a:t>
            </a:r>
          </a:p>
          <a:p>
            <a:pPr marL="172839" indent="-172839" eaLnBrk="1" fontAlgn="auto" hangingPunct="1">
              <a:spcBef>
                <a:spcPts val="600"/>
              </a:spcBef>
              <a:spcAft>
                <a:spcPts val="0"/>
              </a:spcAft>
              <a:buFont typeface="Arial" panose="020B0604020202020204" pitchFamily="34" charset="0"/>
              <a:buChar char="•"/>
              <a:defRPr/>
            </a:pPr>
            <a:endParaRPr lang="en-US" sz="1400" dirty="0">
              <a:latin typeface="+mn-lt"/>
              <a:cs typeface="Arial" panose="020B0604020202020204" pitchFamily="34" charset="0"/>
            </a:endParaRPr>
          </a:p>
          <a:p>
            <a:pPr eaLnBrk="1" fontAlgn="auto" hangingPunct="1">
              <a:spcBef>
                <a:spcPts val="600"/>
              </a:spcBef>
              <a:spcAft>
                <a:spcPts val="0"/>
              </a:spcAft>
              <a:buFont typeface="Arial" panose="020B0604020202020204" pitchFamily="34" charset="0"/>
              <a:buNone/>
              <a:defRPr/>
            </a:pPr>
            <a:r>
              <a:rPr lang="en-US" altLang="en-US" sz="1400" b="1" u="sng" dirty="0">
                <a:latin typeface="Arial" panose="020B0604020202020204" pitchFamily="34" charset="0"/>
                <a:cs typeface="Arial" panose="020B0604020202020204" pitchFamily="34" charset="0"/>
              </a:rPr>
              <a:t>Instructor to Say/Paraphrase</a:t>
            </a:r>
          </a:p>
          <a:p>
            <a:pPr eaLnBrk="1" hangingPunct="1">
              <a:spcBef>
                <a:spcPct val="0"/>
              </a:spcBef>
              <a:spcAft>
                <a:spcPts val="600"/>
              </a:spcAft>
              <a:defRPr/>
            </a:pPr>
            <a:endParaRPr lang="en-US" altLang="en-US" sz="1400" b="1" u="sng" dirty="0">
              <a:latin typeface="Arial" panose="020B0604020202020204" pitchFamily="34" charset="0"/>
              <a:cs typeface="Arial" panose="020B0604020202020204" pitchFamily="34" charset="0"/>
            </a:endParaRPr>
          </a:p>
          <a:p>
            <a:pPr eaLnBrk="1" hangingPunct="1">
              <a:spcBef>
                <a:spcPct val="0"/>
              </a:spcBef>
              <a:spcAft>
                <a:spcPts val="600"/>
              </a:spcAft>
              <a:defRPr/>
            </a:pPr>
            <a:r>
              <a:rPr lang="en-US" altLang="en-US" sz="1400" dirty="0">
                <a:latin typeface="Arial" panose="020B0604020202020204" pitchFamily="34" charset="0"/>
                <a:cs typeface="Arial" panose="020B0604020202020204" pitchFamily="34" charset="0"/>
              </a:rPr>
              <a:t>Let’s take a minute and talk about why good writing matters?  </a:t>
            </a:r>
          </a:p>
          <a:p>
            <a:pPr eaLnBrk="1" hangingPunct="1">
              <a:spcBef>
                <a:spcPct val="0"/>
              </a:spcBef>
              <a:spcAft>
                <a:spcPts val="600"/>
              </a:spcAft>
              <a:defRPr/>
            </a:pPr>
            <a:r>
              <a:rPr lang="en-US" altLang="en-US" sz="1400" dirty="0">
                <a:latin typeface="Arial" panose="020B0604020202020204" pitchFamily="34" charset="0"/>
                <a:cs typeface="Arial" panose="020B0604020202020204" pitchFamily="34" charset="0"/>
              </a:rPr>
              <a:t>Why does it matter if we write good products?  What has been your reaction when you’ve read a story or an article that is not well written or convincing? </a:t>
            </a:r>
          </a:p>
          <a:p>
            <a:pPr eaLnBrk="1" hangingPunct="1">
              <a:spcBef>
                <a:spcPct val="0"/>
              </a:spcBef>
              <a:spcAft>
                <a:spcPts val="600"/>
              </a:spcAft>
              <a:defRPr/>
            </a:pPr>
            <a:endParaRPr lang="en-US" altLang="en-US" sz="1400" dirty="0">
              <a:latin typeface="Arial" panose="020B0604020202020204" pitchFamily="34" charset="0"/>
              <a:cs typeface="Arial" panose="020B0604020202020204" pitchFamily="34" charset="0"/>
            </a:endParaRPr>
          </a:p>
          <a:p>
            <a:pPr eaLnBrk="1" hangingPunct="1">
              <a:spcBef>
                <a:spcPct val="0"/>
              </a:spcBef>
              <a:spcAft>
                <a:spcPts val="600"/>
              </a:spcAft>
              <a:defRPr/>
            </a:pPr>
            <a:r>
              <a:rPr lang="en-US" altLang="en-US" sz="1400" dirty="0">
                <a:latin typeface="Arial" panose="020B0604020202020204" pitchFamily="34" charset="0"/>
                <a:cs typeface="Arial" panose="020B0604020202020204" pitchFamily="34" charset="0"/>
              </a:rPr>
              <a:t>It matters because we do our work to convince others of the need for action. If they don’t understand what we’ve done, what our results are, or if it’s not convincing, we’ve wasted our time, not achieved or goals, OR potentially hurt our credibility and reputation. </a:t>
            </a:r>
          </a:p>
          <a:p>
            <a:pPr eaLnBrk="1" hangingPunct="1">
              <a:spcBef>
                <a:spcPct val="0"/>
              </a:spcBef>
              <a:spcAft>
                <a:spcPts val="600"/>
              </a:spcAft>
              <a:defRPr/>
            </a:pPr>
            <a:endParaRPr lang="en-US" altLang="en-US" sz="1400" dirty="0">
              <a:latin typeface="Arial" panose="020B0604020202020204" pitchFamily="34" charset="0"/>
              <a:cs typeface="Arial" panose="020B0604020202020204" pitchFamily="34" charset="0"/>
            </a:endParaRPr>
          </a:p>
          <a:p>
            <a:pPr eaLnBrk="1" hangingPunct="1">
              <a:spcBef>
                <a:spcPct val="0"/>
              </a:spcBef>
              <a:spcAft>
                <a:spcPts val="600"/>
              </a:spcAft>
              <a:defRPr/>
            </a:pPr>
            <a:r>
              <a:rPr lang="en-US" altLang="en-US" sz="1400" b="1" u="sng" dirty="0">
                <a:latin typeface="Arial" panose="020B0604020202020204" pitchFamily="34" charset="0"/>
                <a:cs typeface="Arial" panose="020B0604020202020204" pitchFamily="34" charset="0"/>
              </a:rPr>
              <a:t>Supplemental Materials</a:t>
            </a:r>
          </a:p>
          <a:p>
            <a:pPr eaLnBrk="1" hangingPunct="1">
              <a:spcBef>
                <a:spcPct val="0"/>
              </a:spcBef>
              <a:spcAft>
                <a:spcPts val="600"/>
              </a:spcAft>
              <a:defRPr/>
            </a:pPr>
            <a:r>
              <a:rPr lang="en-US" altLang="en-US" sz="1400" dirty="0">
                <a:latin typeface="Arial" panose="020B0604020202020204" pitchFamily="34" charset="0"/>
                <a:cs typeface="Arial" panose="020B0604020202020204" pitchFamily="34" charset="0"/>
              </a:rPr>
              <a:t>None</a:t>
            </a:r>
          </a:p>
          <a:p>
            <a:pPr eaLnBrk="1" hangingPunct="1">
              <a:spcBef>
                <a:spcPct val="0"/>
              </a:spcBef>
              <a:spcAft>
                <a:spcPts val="600"/>
              </a:spcAft>
              <a:defRPr/>
            </a:pPr>
            <a:endParaRPr lang="en-US" altLang="en-US" sz="1400" dirty="0">
              <a:latin typeface="Arial" panose="020B0604020202020204" pitchFamily="34" charset="0"/>
              <a:cs typeface="Arial" panose="020B0604020202020204" pitchFamily="34" charset="0"/>
            </a:endParaRPr>
          </a:p>
          <a:p>
            <a:pPr eaLnBrk="1" hangingPunct="1">
              <a:spcBef>
                <a:spcPct val="0"/>
              </a:spcBef>
              <a:spcAft>
                <a:spcPts val="600"/>
              </a:spcAft>
              <a:defRPr/>
            </a:pPr>
            <a:endParaRPr lang="en-US" altLang="en-US" sz="1400" dirty="0">
              <a:latin typeface="Arial" panose="020B0604020202020204" pitchFamily="34" charset="0"/>
              <a:cs typeface="Arial" panose="020B0604020202020204" pitchFamily="34" charset="0"/>
            </a:endParaRPr>
          </a:p>
          <a:p>
            <a:pPr eaLnBrk="1" hangingPunct="1">
              <a:spcBef>
                <a:spcPct val="0"/>
              </a:spcBef>
              <a:spcAft>
                <a:spcPts val="600"/>
              </a:spcAft>
              <a:defRPr/>
            </a:pPr>
            <a:endParaRPr lang="en-US" altLang="en-US" sz="1400" b="1" u="sng" dirty="0">
              <a:latin typeface="Arial" panose="020B0604020202020204" pitchFamily="34" charset="0"/>
              <a:cs typeface="Arial" panose="020B0604020202020204" pitchFamily="34" charset="0"/>
            </a:endParaRPr>
          </a:p>
        </p:txBody>
      </p:sp>
      <p:sp>
        <p:nvSpPr>
          <p:cNvPr id="27652" name="Slide Number Placeholder 3">
            <a:extLst>
              <a:ext uri="{FF2B5EF4-FFF2-40B4-BE49-F238E27FC236}">
                <a16:creationId xmlns:a16="http://schemas.microsoft.com/office/drawing/2014/main" id="{72C012EC-7956-8C0A-1177-4623C167B4F7}"/>
              </a:ext>
            </a:extLst>
          </p:cNvPr>
          <p:cNvSpPr txBox="1">
            <a:spLocks/>
          </p:cNvSpPr>
          <p:nvPr/>
        </p:nvSpPr>
        <p:spPr bwMode="auto">
          <a:xfrm>
            <a:off x="6694488" y="9056688"/>
            <a:ext cx="382587"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100">
                <a:solidFill>
                  <a:schemeClr val="tx1"/>
                </a:solidFill>
                <a:latin typeface="Tw Cen MT" panose="020B0602020104020603" pitchFamily="34" charset="0"/>
              </a:defRPr>
            </a:lvl1pPr>
            <a:lvl2pPr marL="769938" indent="-295275">
              <a:spcBef>
                <a:spcPct val="30000"/>
              </a:spcBef>
              <a:defRPr sz="1100">
                <a:solidFill>
                  <a:schemeClr val="tx1"/>
                </a:solidFill>
                <a:latin typeface="Tw Cen MT" panose="020B0602020104020603" pitchFamily="34" charset="0"/>
              </a:defRPr>
            </a:lvl2pPr>
            <a:lvl3pPr marL="1184275" indent="-236538">
              <a:spcBef>
                <a:spcPct val="30000"/>
              </a:spcBef>
              <a:defRPr sz="1100">
                <a:solidFill>
                  <a:schemeClr val="tx1"/>
                </a:solidFill>
                <a:latin typeface="Tw Cen MT" panose="020B0602020104020603" pitchFamily="34" charset="0"/>
              </a:defRPr>
            </a:lvl3pPr>
            <a:lvl4pPr marL="1658938" indent="-236538">
              <a:spcBef>
                <a:spcPct val="30000"/>
              </a:spcBef>
              <a:defRPr sz="1100">
                <a:solidFill>
                  <a:schemeClr val="tx1"/>
                </a:solidFill>
                <a:latin typeface="Tw Cen MT" panose="020B0602020104020603" pitchFamily="34" charset="0"/>
              </a:defRPr>
            </a:lvl4pPr>
            <a:lvl5pPr marL="2133600" indent="-236538">
              <a:spcBef>
                <a:spcPct val="30000"/>
              </a:spcBef>
              <a:defRPr sz="1100">
                <a:solidFill>
                  <a:schemeClr val="tx1"/>
                </a:solidFill>
                <a:latin typeface="Tw Cen MT" panose="020B0602020104020603" pitchFamily="34" charset="0"/>
              </a:defRPr>
            </a:lvl5pPr>
            <a:lvl6pPr marL="2590800" indent="-236538" eaLnBrk="0" fontAlgn="base" hangingPunct="0">
              <a:spcBef>
                <a:spcPct val="30000"/>
              </a:spcBef>
              <a:spcAft>
                <a:spcPct val="0"/>
              </a:spcAft>
              <a:defRPr sz="1100">
                <a:solidFill>
                  <a:schemeClr val="tx1"/>
                </a:solidFill>
                <a:latin typeface="Tw Cen MT" panose="020B0602020104020603" pitchFamily="34" charset="0"/>
              </a:defRPr>
            </a:lvl6pPr>
            <a:lvl7pPr marL="3048000" indent="-236538" eaLnBrk="0" fontAlgn="base" hangingPunct="0">
              <a:spcBef>
                <a:spcPct val="30000"/>
              </a:spcBef>
              <a:spcAft>
                <a:spcPct val="0"/>
              </a:spcAft>
              <a:defRPr sz="1100">
                <a:solidFill>
                  <a:schemeClr val="tx1"/>
                </a:solidFill>
                <a:latin typeface="Tw Cen MT" panose="020B0602020104020603" pitchFamily="34" charset="0"/>
              </a:defRPr>
            </a:lvl7pPr>
            <a:lvl8pPr marL="3505200" indent="-236538" eaLnBrk="0" fontAlgn="base" hangingPunct="0">
              <a:spcBef>
                <a:spcPct val="30000"/>
              </a:spcBef>
              <a:spcAft>
                <a:spcPct val="0"/>
              </a:spcAft>
              <a:defRPr sz="1100">
                <a:solidFill>
                  <a:schemeClr val="tx1"/>
                </a:solidFill>
                <a:latin typeface="Tw Cen MT" panose="020B0602020104020603" pitchFamily="34" charset="0"/>
              </a:defRPr>
            </a:lvl8pPr>
            <a:lvl9pPr marL="3962400" indent="-236538" eaLnBrk="0" fontAlgn="base" hangingPunct="0">
              <a:spcBef>
                <a:spcPct val="30000"/>
              </a:spcBef>
              <a:spcAft>
                <a:spcPct val="0"/>
              </a:spcAft>
              <a:defRPr sz="1100">
                <a:solidFill>
                  <a:schemeClr val="tx1"/>
                </a:solidFill>
                <a:latin typeface="Tw Cen MT" panose="020B0602020104020603" pitchFamily="34" charset="0"/>
              </a:defRPr>
            </a:lvl9pPr>
          </a:lstStyle>
          <a:p>
            <a:pPr>
              <a:spcBef>
                <a:spcPct val="0"/>
              </a:spcBef>
            </a:pPr>
            <a:fld id="{8C666F32-23AF-4621-9E4F-6CB771D3C3B7}" type="slidenum">
              <a:rPr lang="en-US" altLang="en-US" sz="1400">
                <a:solidFill>
                  <a:srgbClr val="514843"/>
                </a:solidFill>
                <a:latin typeface="Euphemia" panose="020B0503040102020104" pitchFamily="34" charset="0"/>
              </a:rPr>
              <a:pPr>
                <a:spcBef>
                  <a:spcPct val="0"/>
                </a:spcBef>
              </a:pPr>
              <a:t>8</a:t>
            </a:fld>
            <a:endParaRPr lang="en-US" altLang="en-US" sz="1400">
              <a:solidFill>
                <a:srgbClr val="514843"/>
              </a:solidFill>
              <a:latin typeface="Euphemia" panose="020B0503040102020104" pitchFamily="34" charset="0"/>
            </a:endParaRPr>
          </a:p>
        </p:txBody>
      </p:sp>
    </p:spTree>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9442" name="Slide Image Placeholder 1">
            <a:extLst>
              <a:ext uri="{FF2B5EF4-FFF2-40B4-BE49-F238E27FC236}">
                <a16:creationId xmlns:a16="http://schemas.microsoft.com/office/drawing/2014/main" id="{A3662097-FBD3-A132-E907-EAFC83D3D336}"/>
              </a:ext>
            </a:extLst>
          </p:cNvPr>
          <p:cNvSpPr>
            <a:spLocks noGrp="1" noRot="1" noChangeAspect="1" noTextEdit="1"/>
          </p:cNvSpPr>
          <p:nvPr>
            <p:ph type="sldImg"/>
          </p:nvPr>
        </p:nvSpPr>
        <p:spPr bwMode="auto">
          <a:xfrm>
            <a:off x="239713" y="177800"/>
            <a:ext cx="6502400" cy="36576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2403" name="Notes Placeholder 2">
            <a:extLst>
              <a:ext uri="{FF2B5EF4-FFF2-40B4-BE49-F238E27FC236}">
                <a16:creationId xmlns:a16="http://schemas.microsoft.com/office/drawing/2014/main" id="{D07BA9C3-C137-F705-7023-95673712042A}"/>
              </a:ext>
            </a:extLst>
          </p:cNvPr>
          <p:cNvSpPr>
            <a:spLocks noGrp="1"/>
          </p:cNvSpPr>
          <p:nvPr>
            <p:ph type="body" idx="1"/>
          </p:nvPr>
        </p:nvSpPr>
        <p:spPr bwMode="auto"/>
        <p:txBody>
          <a:bodyPr wrap="square" numCol="1" anchor="t" anchorCtr="0" compatLnSpc="1">
            <a:prstTxWarp prst="textNoShape">
              <a:avLst/>
            </a:prstTxWarp>
          </a:bodyPr>
          <a:lstStyle/>
          <a:p>
            <a:pPr eaLnBrk="1" hangingPunct="1">
              <a:spcBef>
                <a:spcPct val="0"/>
              </a:spcBef>
              <a:defRPr/>
            </a:pPr>
            <a:r>
              <a:rPr lang="en-US" altLang="en-US" sz="1500" b="1" u="sng" dirty="0">
                <a:latin typeface="Arial" panose="020B0604020202020204" pitchFamily="34" charset="0"/>
                <a:cs typeface="Arial" panose="020B0604020202020204" pitchFamily="34" charset="0"/>
              </a:rPr>
              <a:t>Instructor Instructions</a:t>
            </a:r>
          </a:p>
          <a:p>
            <a:pPr marL="285750" indent="-285750" eaLnBrk="1" hangingPunct="1">
              <a:spcBef>
                <a:spcPct val="0"/>
              </a:spcBef>
              <a:buFont typeface="Arial" panose="020B0604020202020204" pitchFamily="34" charset="0"/>
              <a:buChar char="•"/>
              <a:defRPr/>
            </a:pPr>
            <a:r>
              <a:rPr lang="en-US" altLang="en-US" sz="1500" dirty="0">
                <a:latin typeface="Arial" panose="020B0604020202020204" pitchFamily="34" charset="0"/>
                <a:cs typeface="Arial" panose="020B0604020202020204" pitchFamily="34" charset="0"/>
              </a:rPr>
              <a:t>Display slide.</a:t>
            </a:r>
            <a:endParaRPr lang="en-US" altLang="en-US" sz="1500" dirty="0"/>
          </a:p>
          <a:p>
            <a:pPr eaLnBrk="1" hangingPunct="1">
              <a:spcBef>
                <a:spcPct val="0"/>
              </a:spcBef>
              <a:defRPr/>
            </a:pPr>
            <a:r>
              <a:rPr lang="en-US" altLang="en-US" sz="1500" b="1" u="sng" dirty="0">
                <a:latin typeface="Arial" panose="020B0604020202020204" pitchFamily="34" charset="0"/>
                <a:cs typeface="Arial" panose="020B0604020202020204" pitchFamily="34" charset="0"/>
              </a:rPr>
              <a:t>Instructor to say/paraphrase</a:t>
            </a:r>
            <a:endParaRPr lang="en-US" altLang="en-US" sz="1500" b="1" dirty="0">
              <a:latin typeface="Arial" panose="020B0604020202020204" pitchFamily="34" charset="0"/>
              <a:cs typeface="Arial" panose="020B0604020202020204" pitchFamily="34" charset="0"/>
            </a:endParaRPr>
          </a:p>
          <a:p>
            <a:pPr marL="285750" indent="-285750" eaLnBrk="1" hangingPunct="1">
              <a:spcBef>
                <a:spcPct val="0"/>
              </a:spcBef>
              <a:buFont typeface="Arial" panose="020B0604020202020204" pitchFamily="34" charset="0"/>
              <a:buChar char="•"/>
              <a:defRPr/>
            </a:pPr>
            <a:r>
              <a:rPr lang="en-US" altLang="en-US" sz="1500" dirty="0">
                <a:latin typeface="Arial" panose="020B0604020202020204" pitchFamily="34" charset="0"/>
                <a:cs typeface="Arial" panose="020B0604020202020204" pitchFamily="34" charset="0"/>
              </a:rPr>
              <a:t>Here are examples of HOCs and LOCs (for emphasis, the instructor paraphrases the bullets and HOCs and then LOCs) – note that under LOCs, “preferred wording for recommendations” could be a HOC or LOC depending on what needs to be changed</a:t>
            </a:r>
          </a:p>
          <a:p>
            <a:pPr marL="285750" indent="-285750" eaLnBrk="1" hangingPunct="1">
              <a:spcBef>
                <a:spcPct val="0"/>
              </a:spcBef>
              <a:buFont typeface="Arial" panose="020B0604020202020204" pitchFamily="34" charset="0"/>
              <a:buChar char="•"/>
              <a:defRPr/>
            </a:pPr>
            <a:r>
              <a:rPr lang="en-US" altLang="en-US" sz="1500" dirty="0">
                <a:latin typeface="Arial" panose="020B0604020202020204" pitchFamily="34" charset="0"/>
                <a:cs typeface="Arial" panose="020B0604020202020204" pitchFamily="34" charset="0"/>
              </a:rPr>
              <a:t>When do these different concerns apply:</a:t>
            </a:r>
          </a:p>
          <a:p>
            <a:pPr marL="285750" indent="-285750" eaLnBrk="1" hangingPunct="1">
              <a:spcBef>
                <a:spcPct val="0"/>
              </a:spcBef>
              <a:buFont typeface="Arial" panose="020B0604020202020204" pitchFamily="34" charset="0"/>
              <a:buChar char="•"/>
              <a:defRPr/>
            </a:pPr>
            <a:r>
              <a:rPr lang="en-US" altLang="en-US" sz="1500" dirty="0">
                <a:latin typeface="Arial" panose="020B0604020202020204" pitchFamily="34" charset="0"/>
                <a:cs typeface="Arial" panose="020B0604020202020204" pitchFamily="34" charset="0"/>
              </a:rPr>
              <a:t>HOCs – look for in early versions of the draft to ensure the logic flow is set and the report message is clear.</a:t>
            </a:r>
          </a:p>
          <a:p>
            <a:pPr marL="285750" indent="-285750" eaLnBrk="1" hangingPunct="1">
              <a:spcBef>
                <a:spcPct val="0"/>
              </a:spcBef>
              <a:buFont typeface="Arial" panose="020B0604020202020204" pitchFamily="34" charset="0"/>
              <a:buChar char="•"/>
              <a:defRPr/>
            </a:pPr>
            <a:r>
              <a:rPr lang="en-US" altLang="en-US" sz="1500" dirty="0">
                <a:latin typeface="Arial" panose="020B0604020202020204" pitchFamily="34" charset="0"/>
                <a:cs typeface="Arial" panose="020B0604020202020204" pitchFamily="34" charset="0"/>
              </a:rPr>
              <a:t>LOCs – look for in more polished versions of the draft, when the message is already logically flowing and findings are set up.</a:t>
            </a:r>
          </a:p>
          <a:p>
            <a:pPr eaLnBrk="1" hangingPunct="1">
              <a:spcBef>
                <a:spcPct val="0"/>
              </a:spcBef>
              <a:buFont typeface="Arial" panose="020B0604020202020204" pitchFamily="34" charset="0"/>
              <a:buNone/>
              <a:defRPr/>
            </a:pPr>
            <a:endParaRPr lang="en-US" altLang="en-US" sz="1500" dirty="0">
              <a:latin typeface="Arial" panose="020B0604020202020204" pitchFamily="34" charset="0"/>
              <a:cs typeface="Arial" panose="020B0604020202020204" pitchFamily="34" charset="0"/>
            </a:endParaRPr>
          </a:p>
          <a:p>
            <a:pPr eaLnBrk="1" hangingPunct="1">
              <a:spcBef>
                <a:spcPct val="0"/>
              </a:spcBef>
              <a:buFont typeface="Arial" panose="020B0604020202020204" pitchFamily="34" charset="0"/>
              <a:buNone/>
              <a:defRPr/>
            </a:pPr>
            <a:r>
              <a:rPr lang="en-US" altLang="en-US" sz="1500" b="1" u="sng" dirty="0">
                <a:latin typeface="Arial" panose="020B0604020202020204" pitchFamily="34" charset="0"/>
                <a:cs typeface="Arial" panose="020B0604020202020204" pitchFamily="34" charset="0"/>
              </a:rPr>
              <a:t>Supplemental Materials</a:t>
            </a:r>
          </a:p>
          <a:p>
            <a:pPr eaLnBrk="1" hangingPunct="1">
              <a:spcBef>
                <a:spcPct val="0"/>
              </a:spcBef>
              <a:buFont typeface="Arial" panose="020B0604020202020204" pitchFamily="34" charset="0"/>
              <a:buNone/>
              <a:defRPr/>
            </a:pPr>
            <a:r>
              <a:rPr lang="en-US" altLang="en-US" sz="1500" dirty="0">
                <a:latin typeface="Arial" panose="020B0604020202020204" pitchFamily="34" charset="0"/>
                <a:cs typeface="Arial" panose="020B0604020202020204" pitchFamily="34" charset="0"/>
              </a:rPr>
              <a:t>None</a:t>
            </a:r>
          </a:p>
        </p:txBody>
      </p:sp>
      <p:sp>
        <p:nvSpPr>
          <p:cNvPr id="189444" name="Slide Number Placeholder 3">
            <a:extLst>
              <a:ext uri="{FF2B5EF4-FFF2-40B4-BE49-F238E27FC236}">
                <a16:creationId xmlns:a16="http://schemas.microsoft.com/office/drawing/2014/main" id="{0966BBC4-167C-FB92-8CD8-B60815BFE755}"/>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w Cen MT" panose="020B0602020104020603" pitchFamily="34" charset="0"/>
              </a:defRPr>
            </a:lvl1pPr>
            <a:lvl2pPr marL="747713" indent="-285750">
              <a:defRPr>
                <a:solidFill>
                  <a:schemeClr val="tx1"/>
                </a:solidFill>
                <a:latin typeface="Tw Cen MT" panose="020B0602020104020603" pitchFamily="34" charset="0"/>
              </a:defRPr>
            </a:lvl2pPr>
            <a:lvl3pPr marL="1149350" indent="-228600">
              <a:defRPr>
                <a:solidFill>
                  <a:schemeClr val="tx1"/>
                </a:solidFill>
                <a:latin typeface="Tw Cen MT" panose="020B0602020104020603" pitchFamily="34" charset="0"/>
              </a:defRPr>
            </a:lvl3pPr>
            <a:lvl4pPr marL="1611313" indent="-228600">
              <a:defRPr>
                <a:solidFill>
                  <a:schemeClr val="tx1"/>
                </a:solidFill>
                <a:latin typeface="Tw Cen MT" panose="020B0602020104020603" pitchFamily="34" charset="0"/>
              </a:defRPr>
            </a:lvl4pPr>
            <a:lvl5pPr marL="2073275" indent="-228600">
              <a:defRPr>
                <a:solidFill>
                  <a:schemeClr val="tx1"/>
                </a:solidFill>
                <a:latin typeface="Tw Cen MT" panose="020B0602020104020603" pitchFamily="34" charset="0"/>
              </a:defRPr>
            </a:lvl5pPr>
            <a:lvl6pPr marL="2530475" indent="-228600" eaLnBrk="0" fontAlgn="base" hangingPunct="0">
              <a:spcBef>
                <a:spcPct val="0"/>
              </a:spcBef>
              <a:spcAft>
                <a:spcPct val="0"/>
              </a:spcAft>
              <a:defRPr>
                <a:solidFill>
                  <a:schemeClr val="tx1"/>
                </a:solidFill>
                <a:latin typeface="Tw Cen MT" panose="020B0602020104020603" pitchFamily="34" charset="0"/>
              </a:defRPr>
            </a:lvl6pPr>
            <a:lvl7pPr marL="2987675" indent="-228600" eaLnBrk="0" fontAlgn="base" hangingPunct="0">
              <a:spcBef>
                <a:spcPct val="0"/>
              </a:spcBef>
              <a:spcAft>
                <a:spcPct val="0"/>
              </a:spcAft>
              <a:defRPr>
                <a:solidFill>
                  <a:schemeClr val="tx1"/>
                </a:solidFill>
                <a:latin typeface="Tw Cen MT" panose="020B0602020104020603" pitchFamily="34" charset="0"/>
              </a:defRPr>
            </a:lvl7pPr>
            <a:lvl8pPr marL="3444875" indent="-228600" eaLnBrk="0" fontAlgn="base" hangingPunct="0">
              <a:spcBef>
                <a:spcPct val="0"/>
              </a:spcBef>
              <a:spcAft>
                <a:spcPct val="0"/>
              </a:spcAft>
              <a:defRPr>
                <a:solidFill>
                  <a:schemeClr val="tx1"/>
                </a:solidFill>
                <a:latin typeface="Tw Cen MT" panose="020B0602020104020603" pitchFamily="34" charset="0"/>
              </a:defRPr>
            </a:lvl8pPr>
            <a:lvl9pPr marL="3902075" indent="-228600" eaLnBrk="0" fontAlgn="base" hangingPunct="0">
              <a:spcBef>
                <a:spcPct val="0"/>
              </a:spcBef>
              <a:spcAft>
                <a:spcPct val="0"/>
              </a:spcAft>
              <a:defRPr>
                <a:solidFill>
                  <a:schemeClr val="tx1"/>
                </a:solidFill>
                <a:latin typeface="Tw Cen MT" panose="020B0602020104020603" pitchFamily="34" charset="0"/>
              </a:defRPr>
            </a:lvl9pPr>
          </a:lstStyle>
          <a:p>
            <a:fld id="{A0449CC9-C62A-46EF-B995-350630C97CE5}" type="slidenum">
              <a:rPr lang="en-US" altLang="en-US"/>
              <a:pPr/>
              <a:t>80</a:t>
            </a:fld>
            <a:endParaRPr lang="en-US" altLang="en-US"/>
          </a:p>
        </p:txBody>
      </p:sp>
    </p:spTree>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1490" name="Slide Image Placeholder 1">
            <a:extLst>
              <a:ext uri="{FF2B5EF4-FFF2-40B4-BE49-F238E27FC236}">
                <a16:creationId xmlns:a16="http://schemas.microsoft.com/office/drawing/2014/main" id="{ED539AEC-0F68-489B-B1AA-10692A60CA4F}"/>
              </a:ext>
            </a:extLst>
          </p:cNvPr>
          <p:cNvSpPr>
            <a:spLocks noGrp="1" noRot="1" noChangeAspect="1" noTextEdit="1"/>
          </p:cNvSpPr>
          <p:nvPr>
            <p:ph type="sldImg"/>
          </p:nvPr>
        </p:nvSpPr>
        <p:spPr bwMode="auto">
          <a:xfrm>
            <a:off x="239713" y="179388"/>
            <a:ext cx="6502400" cy="36576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4451" name="Notes Placeholder 2">
            <a:extLst>
              <a:ext uri="{FF2B5EF4-FFF2-40B4-BE49-F238E27FC236}">
                <a16:creationId xmlns:a16="http://schemas.microsoft.com/office/drawing/2014/main" id="{A6078EAB-FC01-F38C-449B-589FF83638E8}"/>
              </a:ext>
            </a:extLst>
          </p:cNvPr>
          <p:cNvSpPr>
            <a:spLocks noGrp="1"/>
          </p:cNvSpPr>
          <p:nvPr>
            <p:ph type="body" idx="1"/>
          </p:nvPr>
        </p:nvSpPr>
        <p:spPr bwMode="auto"/>
        <p:txBody>
          <a:bodyPr wrap="square" numCol="1" anchor="t" anchorCtr="0" compatLnSpc="1">
            <a:prstTxWarp prst="textNoShape">
              <a:avLst/>
            </a:prstTxWarp>
          </a:bodyPr>
          <a:lstStyle/>
          <a:p>
            <a:pPr eaLnBrk="1" hangingPunct="1">
              <a:spcBef>
                <a:spcPct val="0"/>
              </a:spcBef>
              <a:defRPr/>
            </a:pPr>
            <a:r>
              <a:rPr lang="en-US" altLang="en-US" sz="1500" b="1" u="sng" dirty="0">
                <a:latin typeface="Arial" panose="020B0604020202020204" pitchFamily="34" charset="0"/>
                <a:cs typeface="Arial" panose="020B0604020202020204" pitchFamily="34" charset="0"/>
              </a:rPr>
              <a:t>Instructor Instructions</a:t>
            </a:r>
          </a:p>
          <a:p>
            <a:pPr marL="285750" indent="-285750" eaLnBrk="1" hangingPunct="1">
              <a:spcBef>
                <a:spcPct val="0"/>
              </a:spcBef>
              <a:buFont typeface="Arial" panose="020B0604020202020204" pitchFamily="34" charset="0"/>
              <a:buChar char="•"/>
              <a:defRPr/>
            </a:pPr>
            <a:r>
              <a:rPr lang="en-US" altLang="en-US" sz="1500" dirty="0">
                <a:latin typeface="Arial" panose="020B0604020202020204" pitchFamily="34" charset="0"/>
                <a:cs typeface="Arial" panose="020B0604020202020204" pitchFamily="34" charset="0"/>
              </a:rPr>
              <a:t>Display slide. </a:t>
            </a:r>
          </a:p>
          <a:p>
            <a:pPr eaLnBrk="1" hangingPunct="1">
              <a:spcBef>
                <a:spcPct val="0"/>
              </a:spcBef>
              <a:defRPr/>
            </a:pPr>
            <a:r>
              <a:rPr lang="en-US" altLang="en-US" sz="1500" b="1" u="sng" dirty="0">
                <a:latin typeface="Arial" panose="020B0604020202020204" pitchFamily="34" charset="0"/>
                <a:cs typeface="Arial" panose="020B0604020202020204" pitchFamily="34" charset="0"/>
              </a:rPr>
              <a:t>Instructor to say/paraphrase</a:t>
            </a:r>
          </a:p>
          <a:p>
            <a:pPr marL="285750" indent="-285750" eaLnBrk="1" hangingPunct="1">
              <a:spcBef>
                <a:spcPct val="0"/>
              </a:spcBef>
              <a:buFont typeface="Arial" panose="020B0604020202020204" pitchFamily="34" charset="0"/>
              <a:buChar char="•"/>
              <a:defRPr/>
            </a:pPr>
            <a:r>
              <a:rPr lang="en-US" altLang="en-US" sz="1500" dirty="0">
                <a:latin typeface="Arial" panose="020B0604020202020204" pitchFamily="34" charset="0"/>
                <a:cs typeface="Arial" panose="020B0604020202020204" pitchFamily="34" charset="0"/>
              </a:rPr>
              <a:t>Take a minute a go back through the revisions you made earlier on the draft excerpt that you reviewed. (I’ll give you a few minutes to do that).</a:t>
            </a:r>
          </a:p>
          <a:p>
            <a:pPr marL="285750" indent="-285750" eaLnBrk="1" hangingPunct="1">
              <a:spcBef>
                <a:spcPct val="0"/>
              </a:spcBef>
              <a:buFont typeface="Arial" panose="020B0604020202020204" pitchFamily="34" charset="0"/>
              <a:buChar char="•"/>
              <a:defRPr/>
            </a:pPr>
            <a:r>
              <a:rPr lang="en-US" altLang="en-US" sz="1500" dirty="0">
                <a:latin typeface="Arial" panose="020B0604020202020204" pitchFamily="34" charset="0"/>
                <a:cs typeface="Arial" panose="020B0604020202020204" pitchFamily="34" charset="0"/>
              </a:rPr>
              <a:t>By a show of hands, let me know how many LOCs you identified.  (Instructor records on flipchart0</a:t>
            </a:r>
          </a:p>
          <a:p>
            <a:pPr marL="285750" indent="-285750" eaLnBrk="1" hangingPunct="1">
              <a:spcBef>
                <a:spcPct val="0"/>
              </a:spcBef>
              <a:buFont typeface="Arial" panose="020B0604020202020204" pitchFamily="34" charset="0"/>
              <a:buChar char="•"/>
              <a:defRPr/>
            </a:pPr>
            <a:r>
              <a:rPr lang="en-US" altLang="en-US" sz="1500" dirty="0">
                <a:latin typeface="Arial" panose="020B0604020202020204" pitchFamily="34" charset="0"/>
                <a:cs typeface="Arial" panose="020B0604020202020204" pitchFamily="34" charset="0"/>
              </a:rPr>
              <a:t>Answers: </a:t>
            </a:r>
            <a:endParaRPr lang="en-US" altLang="en-US" sz="1500" u="sng" dirty="0">
              <a:latin typeface="Arial" panose="020B0604020202020204" pitchFamily="34" charset="0"/>
              <a:cs typeface="Arial" panose="020B0604020202020204" pitchFamily="34" charset="0"/>
            </a:endParaRPr>
          </a:p>
          <a:p>
            <a:pPr marL="742950" lvl="1" indent="-285750" eaLnBrk="1" hangingPunct="1">
              <a:spcBef>
                <a:spcPct val="0"/>
              </a:spcBef>
              <a:buFont typeface="Arial" panose="020B0604020202020204" pitchFamily="34" charset="0"/>
              <a:buChar char="•"/>
              <a:defRPr/>
            </a:pPr>
            <a:r>
              <a:rPr lang="en-US" altLang="en-US" sz="1500" dirty="0">
                <a:latin typeface="Arial" panose="020B0604020202020204" pitchFamily="34" charset="0"/>
                <a:cs typeface="Arial" panose="020B0604020202020204" pitchFamily="34" charset="0"/>
              </a:rPr>
              <a:t>The correct number, open to some interpretation, is 20.   </a:t>
            </a:r>
          </a:p>
          <a:p>
            <a:pPr eaLnBrk="1" hangingPunct="1">
              <a:spcBef>
                <a:spcPct val="0"/>
              </a:spcBef>
              <a:defRPr/>
            </a:pPr>
            <a:r>
              <a:rPr lang="en-US" altLang="en-US" sz="1500" b="1" u="sng" dirty="0">
                <a:latin typeface="Arial" panose="020B0604020202020204" pitchFamily="34" charset="0"/>
                <a:cs typeface="Arial" panose="020B0604020202020204" pitchFamily="34" charset="0"/>
              </a:rPr>
              <a:t>Supplemental Materials</a:t>
            </a:r>
          </a:p>
          <a:p>
            <a:pPr eaLnBrk="1" hangingPunct="1">
              <a:spcBef>
                <a:spcPct val="0"/>
              </a:spcBef>
              <a:buFont typeface="Arial" panose="020B0604020202020204" pitchFamily="34" charset="0"/>
              <a:buNone/>
              <a:defRPr/>
            </a:pPr>
            <a:r>
              <a:rPr lang="en-US" altLang="en-US" sz="1500" dirty="0">
                <a:latin typeface="Arial" panose="020B0604020202020204" pitchFamily="34" charset="0"/>
                <a:cs typeface="Arial" panose="020B0604020202020204" pitchFamily="34" charset="0"/>
              </a:rPr>
              <a:t>None</a:t>
            </a:r>
          </a:p>
          <a:p>
            <a:pPr eaLnBrk="1" hangingPunct="1">
              <a:spcBef>
                <a:spcPct val="0"/>
              </a:spcBef>
              <a:defRPr/>
            </a:pPr>
            <a:endParaRPr lang="en-US" altLang="en-US" sz="1500" dirty="0">
              <a:latin typeface="Arial" panose="020B0604020202020204" pitchFamily="34" charset="0"/>
              <a:cs typeface="Arial" panose="020B0604020202020204" pitchFamily="34" charset="0"/>
            </a:endParaRPr>
          </a:p>
          <a:p>
            <a:pPr eaLnBrk="1" hangingPunct="1">
              <a:spcBef>
                <a:spcPct val="0"/>
              </a:spcBef>
              <a:defRPr/>
            </a:pPr>
            <a:endParaRPr lang="en-US" altLang="en-US" sz="1500" dirty="0"/>
          </a:p>
        </p:txBody>
      </p:sp>
      <p:sp>
        <p:nvSpPr>
          <p:cNvPr id="191492" name="Slide Number Placeholder 3">
            <a:extLst>
              <a:ext uri="{FF2B5EF4-FFF2-40B4-BE49-F238E27FC236}">
                <a16:creationId xmlns:a16="http://schemas.microsoft.com/office/drawing/2014/main" id="{7C49E22A-B6D9-BDED-5976-C1B3A5E88203}"/>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w Cen MT" panose="020B0602020104020603" pitchFamily="34" charset="0"/>
              </a:defRPr>
            </a:lvl1pPr>
            <a:lvl2pPr marL="747713" indent="-285750">
              <a:defRPr>
                <a:solidFill>
                  <a:schemeClr val="tx1"/>
                </a:solidFill>
                <a:latin typeface="Tw Cen MT" panose="020B0602020104020603" pitchFamily="34" charset="0"/>
              </a:defRPr>
            </a:lvl2pPr>
            <a:lvl3pPr marL="1149350" indent="-228600">
              <a:defRPr>
                <a:solidFill>
                  <a:schemeClr val="tx1"/>
                </a:solidFill>
                <a:latin typeface="Tw Cen MT" panose="020B0602020104020603" pitchFamily="34" charset="0"/>
              </a:defRPr>
            </a:lvl3pPr>
            <a:lvl4pPr marL="1611313" indent="-228600">
              <a:defRPr>
                <a:solidFill>
                  <a:schemeClr val="tx1"/>
                </a:solidFill>
                <a:latin typeface="Tw Cen MT" panose="020B0602020104020603" pitchFamily="34" charset="0"/>
              </a:defRPr>
            </a:lvl4pPr>
            <a:lvl5pPr marL="2073275" indent="-228600">
              <a:defRPr>
                <a:solidFill>
                  <a:schemeClr val="tx1"/>
                </a:solidFill>
                <a:latin typeface="Tw Cen MT" panose="020B0602020104020603" pitchFamily="34" charset="0"/>
              </a:defRPr>
            </a:lvl5pPr>
            <a:lvl6pPr marL="2530475" indent="-228600" eaLnBrk="0" fontAlgn="base" hangingPunct="0">
              <a:spcBef>
                <a:spcPct val="0"/>
              </a:spcBef>
              <a:spcAft>
                <a:spcPct val="0"/>
              </a:spcAft>
              <a:defRPr>
                <a:solidFill>
                  <a:schemeClr val="tx1"/>
                </a:solidFill>
                <a:latin typeface="Tw Cen MT" panose="020B0602020104020603" pitchFamily="34" charset="0"/>
              </a:defRPr>
            </a:lvl6pPr>
            <a:lvl7pPr marL="2987675" indent="-228600" eaLnBrk="0" fontAlgn="base" hangingPunct="0">
              <a:spcBef>
                <a:spcPct val="0"/>
              </a:spcBef>
              <a:spcAft>
                <a:spcPct val="0"/>
              </a:spcAft>
              <a:defRPr>
                <a:solidFill>
                  <a:schemeClr val="tx1"/>
                </a:solidFill>
                <a:latin typeface="Tw Cen MT" panose="020B0602020104020603" pitchFamily="34" charset="0"/>
              </a:defRPr>
            </a:lvl7pPr>
            <a:lvl8pPr marL="3444875" indent="-228600" eaLnBrk="0" fontAlgn="base" hangingPunct="0">
              <a:spcBef>
                <a:spcPct val="0"/>
              </a:spcBef>
              <a:spcAft>
                <a:spcPct val="0"/>
              </a:spcAft>
              <a:defRPr>
                <a:solidFill>
                  <a:schemeClr val="tx1"/>
                </a:solidFill>
                <a:latin typeface="Tw Cen MT" panose="020B0602020104020603" pitchFamily="34" charset="0"/>
              </a:defRPr>
            </a:lvl8pPr>
            <a:lvl9pPr marL="3902075" indent="-228600" eaLnBrk="0" fontAlgn="base" hangingPunct="0">
              <a:spcBef>
                <a:spcPct val="0"/>
              </a:spcBef>
              <a:spcAft>
                <a:spcPct val="0"/>
              </a:spcAft>
              <a:defRPr>
                <a:solidFill>
                  <a:schemeClr val="tx1"/>
                </a:solidFill>
                <a:latin typeface="Tw Cen MT" panose="020B0602020104020603" pitchFamily="34" charset="0"/>
              </a:defRPr>
            </a:lvl9pPr>
          </a:lstStyle>
          <a:p>
            <a:fld id="{80BFD685-5177-4564-843A-0BCC38AC501C}" type="slidenum">
              <a:rPr lang="en-US" altLang="en-US"/>
              <a:pPr/>
              <a:t>81</a:t>
            </a:fld>
            <a:endParaRPr lang="en-US" altLang="en-US"/>
          </a:p>
        </p:txBody>
      </p:sp>
    </p:spTree>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3538" name="Slide Image Placeholder 1">
            <a:extLst>
              <a:ext uri="{FF2B5EF4-FFF2-40B4-BE49-F238E27FC236}">
                <a16:creationId xmlns:a16="http://schemas.microsoft.com/office/drawing/2014/main" id="{ADA10B13-8778-ECEB-1D46-EC053FB1C334}"/>
              </a:ext>
            </a:extLst>
          </p:cNvPr>
          <p:cNvSpPr>
            <a:spLocks noGrp="1" noRot="1" noChangeAspect="1" noTextEdit="1"/>
          </p:cNvSpPr>
          <p:nvPr>
            <p:ph type="sldImg"/>
          </p:nvPr>
        </p:nvSpPr>
        <p:spPr bwMode="auto">
          <a:xfrm>
            <a:off x="239713" y="179388"/>
            <a:ext cx="6502400" cy="36576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6499" name="Notes Placeholder 2">
            <a:extLst>
              <a:ext uri="{FF2B5EF4-FFF2-40B4-BE49-F238E27FC236}">
                <a16:creationId xmlns:a16="http://schemas.microsoft.com/office/drawing/2014/main" id="{0252AC29-996D-FFB8-8C11-516E73601C2B}"/>
              </a:ext>
            </a:extLst>
          </p:cNvPr>
          <p:cNvSpPr>
            <a:spLocks noGrp="1"/>
          </p:cNvSpPr>
          <p:nvPr>
            <p:ph type="body" idx="1"/>
          </p:nvPr>
        </p:nvSpPr>
        <p:spPr bwMode="auto"/>
        <p:txBody>
          <a:bodyPr wrap="square" numCol="1" anchor="t" anchorCtr="0" compatLnSpc="1">
            <a:prstTxWarp prst="textNoShape">
              <a:avLst/>
            </a:prstTxWarp>
          </a:bodyPr>
          <a:lstStyle/>
          <a:p>
            <a:pPr eaLnBrk="1" hangingPunct="1">
              <a:spcBef>
                <a:spcPct val="0"/>
              </a:spcBef>
              <a:defRPr/>
            </a:pPr>
            <a:r>
              <a:rPr lang="en-US" altLang="en-US" sz="1500" b="1" u="sng" dirty="0">
                <a:latin typeface="Arial" panose="020B0604020202020204" pitchFamily="34" charset="0"/>
                <a:cs typeface="Arial" panose="020B0604020202020204" pitchFamily="34" charset="0"/>
              </a:rPr>
              <a:t>Instructor Instructions</a:t>
            </a:r>
          </a:p>
          <a:p>
            <a:pPr marL="285750" indent="-285750" eaLnBrk="1" hangingPunct="1">
              <a:spcBef>
                <a:spcPct val="0"/>
              </a:spcBef>
              <a:buFont typeface="Arial" panose="020B0604020202020204" pitchFamily="34" charset="0"/>
              <a:buChar char="•"/>
              <a:defRPr/>
            </a:pPr>
            <a:r>
              <a:rPr lang="en-US" altLang="en-US" sz="1500" dirty="0">
                <a:latin typeface="Arial" panose="020B0604020202020204" pitchFamily="34" charset="0"/>
                <a:cs typeface="Arial" panose="020B0604020202020204" pitchFamily="34" charset="0"/>
              </a:rPr>
              <a:t>Display slide. </a:t>
            </a:r>
            <a:endParaRPr lang="en-US" altLang="en-US" sz="1500" b="1" u="sng" dirty="0">
              <a:latin typeface="Arial" panose="020B0604020202020204" pitchFamily="34" charset="0"/>
              <a:cs typeface="Arial" panose="020B0604020202020204" pitchFamily="34" charset="0"/>
            </a:endParaRPr>
          </a:p>
          <a:p>
            <a:pPr eaLnBrk="1" hangingPunct="1">
              <a:spcBef>
                <a:spcPct val="0"/>
              </a:spcBef>
              <a:defRPr/>
            </a:pPr>
            <a:r>
              <a:rPr lang="en-US" altLang="en-US" sz="1500" b="1" u="sng" dirty="0">
                <a:latin typeface="Arial" panose="020B0604020202020204" pitchFamily="34" charset="0"/>
                <a:cs typeface="Arial" panose="020B0604020202020204" pitchFamily="34" charset="0"/>
              </a:rPr>
              <a:t>Instructor to say/paraphrase</a:t>
            </a:r>
          </a:p>
          <a:p>
            <a:pPr marL="285750" indent="-285750" eaLnBrk="1" hangingPunct="1">
              <a:spcBef>
                <a:spcPct val="0"/>
              </a:spcBef>
              <a:buFont typeface="Arial" panose="020B0604020202020204" pitchFamily="34" charset="0"/>
              <a:buChar char="•"/>
              <a:defRPr/>
            </a:pPr>
            <a:r>
              <a:rPr lang="en-US" altLang="en-US" sz="1500" dirty="0">
                <a:latin typeface="Arial" panose="020B0604020202020204" pitchFamily="34" charset="0"/>
                <a:cs typeface="Arial" panose="020B0604020202020204" pitchFamily="34" charset="0"/>
              </a:rPr>
              <a:t>Take a minute and go back through your notes about your review of the draft report excerpt and count the number of HOCs you identified,. (I’ll give you a few minutes to do that).</a:t>
            </a:r>
          </a:p>
          <a:p>
            <a:pPr marL="285750" indent="-285750" eaLnBrk="1" hangingPunct="1">
              <a:spcBef>
                <a:spcPct val="0"/>
              </a:spcBef>
              <a:buFont typeface="Arial" panose="020B0604020202020204" pitchFamily="34" charset="0"/>
              <a:buChar char="•"/>
              <a:defRPr/>
            </a:pPr>
            <a:r>
              <a:rPr lang="en-US" altLang="en-US" sz="1500" dirty="0">
                <a:latin typeface="Arial" panose="020B0604020202020204" pitchFamily="34" charset="0"/>
                <a:cs typeface="Arial" panose="020B0604020202020204" pitchFamily="34" charset="0"/>
              </a:rPr>
              <a:t>By a show of hands let me know how many HOCs you identified (instructor records on flipchart).</a:t>
            </a:r>
          </a:p>
          <a:p>
            <a:pPr marL="285750" indent="-285750" eaLnBrk="1" hangingPunct="1">
              <a:spcBef>
                <a:spcPct val="0"/>
              </a:spcBef>
              <a:buFont typeface="Arial" panose="020B0604020202020204" pitchFamily="34" charset="0"/>
              <a:buChar char="•"/>
              <a:defRPr/>
            </a:pPr>
            <a:r>
              <a:rPr lang="en-US" altLang="en-US" sz="1500" dirty="0">
                <a:latin typeface="Arial" panose="020B0604020202020204" pitchFamily="34" charset="0"/>
                <a:cs typeface="Arial" panose="020B0604020202020204" pitchFamily="34" charset="0"/>
              </a:rPr>
              <a:t>Answers: </a:t>
            </a:r>
            <a:endParaRPr lang="en-US" altLang="en-US" sz="1500" u="sng" dirty="0">
              <a:latin typeface="Arial" panose="020B0604020202020204" pitchFamily="34" charset="0"/>
              <a:cs typeface="Arial" panose="020B0604020202020204" pitchFamily="34" charset="0"/>
            </a:endParaRPr>
          </a:p>
          <a:p>
            <a:pPr marL="742950" lvl="1" indent="-285750" eaLnBrk="1" hangingPunct="1">
              <a:spcBef>
                <a:spcPct val="0"/>
              </a:spcBef>
              <a:buFont typeface="Courier New" panose="02070309020205020404" pitchFamily="49" charset="0"/>
              <a:buChar char="o"/>
              <a:defRPr/>
            </a:pPr>
            <a:r>
              <a:rPr lang="en-US" altLang="en-US" sz="1500" dirty="0">
                <a:latin typeface="Arial" panose="020B0604020202020204" pitchFamily="34" charset="0"/>
                <a:cs typeface="Arial" panose="020B0604020202020204" pitchFamily="34" charset="0"/>
              </a:rPr>
              <a:t>The correct number, open to some interpretation, is  15. </a:t>
            </a:r>
          </a:p>
          <a:p>
            <a:pPr marL="285750" indent="-285750" eaLnBrk="1" hangingPunct="1">
              <a:spcBef>
                <a:spcPct val="0"/>
              </a:spcBef>
              <a:buFont typeface="Arial" panose="020B0604020202020204" pitchFamily="34" charset="0"/>
              <a:buChar char="•"/>
              <a:defRPr/>
            </a:pPr>
            <a:r>
              <a:rPr lang="en-US" altLang="en-US" sz="1500" dirty="0">
                <a:latin typeface="Arial" panose="020B0604020202020204" pitchFamily="34" charset="0"/>
                <a:cs typeface="Arial" panose="020B0604020202020204" pitchFamily="34" charset="0"/>
              </a:rPr>
              <a:t>As you can see, it is easy to get distracted by the LOCs and thus participants typically identify more of those, but we first need to focus on the HOCs to get the structure, logic flow and linkages down before we get into the detailed wording, punctuation and grammar.</a:t>
            </a:r>
          </a:p>
          <a:p>
            <a:pPr eaLnBrk="1" hangingPunct="1">
              <a:spcBef>
                <a:spcPct val="0"/>
              </a:spcBef>
              <a:defRPr/>
            </a:pPr>
            <a:r>
              <a:rPr lang="en-US" altLang="en-US" sz="1500" b="1" u="sng" dirty="0">
                <a:latin typeface="Arial" panose="020B0604020202020204" pitchFamily="34" charset="0"/>
                <a:cs typeface="Arial" panose="020B0604020202020204" pitchFamily="34" charset="0"/>
              </a:rPr>
              <a:t>Supplemental Materials</a:t>
            </a:r>
          </a:p>
          <a:p>
            <a:pPr marL="285750" indent="-285750" eaLnBrk="1" hangingPunct="1">
              <a:spcBef>
                <a:spcPct val="0"/>
              </a:spcBef>
              <a:buFont typeface="Arial" panose="020B0604020202020204" pitchFamily="34" charset="0"/>
              <a:buChar char="•"/>
              <a:defRPr/>
            </a:pPr>
            <a:r>
              <a:rPr lang="en-US" altLang="en-US" sz="1500" dirty="0">
                <a:latin typeface="Arial" panose="020B0604020202020204" pitchFamily="34" charset="0"/>
                <a:cs typeface="Arial" panose="020B0604020202020204" pitchFamily="34" charset="0"/>
              </a:rPr>
              <a:t>None</a:t>
            </a:r>
          </a:p>
          <a:p>
            <a:pPr eaLnBrk="1" hangingPunct="1">
              <a:spcBef>
                <a:spcPct val="0"/>
              </a:spcBef>
              <a:defRPr/>
            </a:pPr>
            <a:endParaRPr lang="en-US" altLang="en-US" sz="1500" dirty="0"/>
          </a:p>
          <a:p>
            <a:pPr eaLnBrk="1" hangingPunct="1">
              <a:spcBef>
                <a:spcPct val="0"/>
              </a:spcBef>
              <a:defRPr/>
            </a:pPr>
            <a:endParaRPr lang="en-US" altLang="en-US" sz="1500" dirty="0"/>
          </a:p>
        </p:txBody>
      </p:sp>
      <p:sp>
        <p:nvSpPr>
          <p:cNvPr id="193540" name="Slide Number Placeholder 3">
            <a:extLst>
              <a:ext uri="{FF2B5EF4-FFF2-40B4-BE49-F238E27FC236}">
                <a16:creationId xmlns:a16="http://schemas.microsoft.com/office/drawing/2014/main" id="{B8E6783B-BA4F-5AE8-DCDA-37A51F329637}"/>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w Cen MT" panose="020B0602020104020603" pitchFamily="34" charset="0"/>
              </a:defRPr>
            </a:lvl1pPr>
            <a:lvl2pPr marL="747713" indent="-285750">
              <a:defRPr>
                <a:solidFill>
                  <a:schemeClr val="tx1"/>
                </a:solidFill>
                <a:latin typeface="Tw Cen MT" panose="020B0602020104020603" pitchFamily="34" charset="0"/>
              </a:defRPr>
            </a:lvl2pPr>
            <a:lvl3pPr marL="1149350" indent="-228600">
              <a:defRPr>
                <a:solidFill>
                  <a:schemeClr val="tx1"/>
                </a:solidFill>
                <a:latin typeface="Tw Cen MT" panose="020B0602020104020603" pitchFamily="34" charset="0"/>
              </a:defRPr>
            </a:lvl3pPr>
            <a:lvl4pPr marL="1611313" indent="-228600">
              <a:defRPr>
                <a:solidFill>
                  <a:schemeClr val="tx1"/>
                </a:solidFill>
                <a:latin typeface="Tw Cen MT" panose="020B0602020104020603" pitchFamily="34" charset="0"/>
              </a:defRPr>
            </a:lvl4pPr>
            <a:lvl5pPr marL="2073275" indent="-228600">
              <a:defRPr>
                <a:solidFill>
                  <a:schemeClr val="tx1"/>
                </a:solidFill>
                <a:latin typeface="Tw Cen MT" panose="020B0602020104020603" pitchFamily="34" charset="0"/>
              </a:defRPr>
            </a:lvl5pPr>
            <a:lvl6pPr marL="2530475" indent="-228600" eaLnBrk="0" fontAlgn="base" hangingPunct="0">
              <a:spcBef>
                <a:spcPct val="0"/>
              </a:spcBef>
              <a:spcAft>
                <a:spcPct val="0"/>
              </a:spcAft>
              <a:defRPr>
                <a:solidFill>
                  <a:schemeClr val="tx1"/>
                </a:solidFill>
                <a:latin typeface="Tw Cen MT" panose="020B0602020104020603" pitchFamily="34" charset="0"/>
              </a:defRPr>
            </a:lvl6pPr>
            <a:lvl7pPr marL="2987675" indent="-228600" eaLnBrk="0" fontAlgn="base" hangingPunct="0">
              <a:spcBef>
                <a:spcPct val="0"/>
              </a:spcBef>
              <a:spcAft>
                <a:spcPct val="0"/>
              </a:spcAft>
              <a:defRPr>
                <a:solidFill>
                  <a:schemeClr val="tx1"/>
                </a:solidFill>
                <a:latin typeface="Tw Cen MT" panose="020B0602020104020603" pitchFamily="34" charset="0"/>
              </a:defRPr>
            </a:lvl7pPr>
            <a:lvl8pPr marL="3444875" indent="-228600" eaLnBrk="0" fontAlgn="base" hangingPunct="0">
              <a:spcBef>
                <a:spcPct val="0"/>
              </a:spcBef>
              <a:spcAft>
                <a:spcPct val="0"/>
              </a:spcAft>
              <a:defRPr>
                <a:solidFill>
                  <a:schemeClr val="tx1"/>
                </a:solidFill>
                <a:latin typeface="Tw Cen MT" panose="020B0602020104020603" pitchFamily="34" charset="0"/>
              </a:defRPr>
            </a:lvl8pPr>
            <a:lvl9pPr marL="3902075" indent="-228600" eaLnBrk="0" fontAlgn="base" hangingPunct="0">
              <a:spcBef>
                <a:spcPct val="0"/>
              </a:spcBef>
              <a:spcAft>
                <a:spcPct val="0"/>
              </a:spcAft>
              <a:defRPr>
                <a:solidFill>
                  <a:schemeClr val="tx1"/>
                </a:solidFill>
                <a:latin typeface="Tw Cen MT" panose="020B0602020104020603" pitchFamily="34" charset="0"/>
              </a:defRPr>
            </a:lvl9pPr>
          </a:lstStyle>
          <a:p>
            <a:fld id="{FE76BD2A-DC0A-4F2C-AF96-D5AF1423A328}" type="slidenum">
              <a:rPr lang="en-US" altLang="en-US"/>
              <a:pPr/>
              <a:t>82</a:t>
            </a:fld>
            <a:endParaRPr lang="en-US" altLang="en-US"/>
          </a:p>
        </p:txBody>
      </p:sp>
    </p:spTree>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5586" name="Slide Image Placeholder 1">
            <a:extLst>
              <a:ext uri="{FF2B5EF4-FFF2-40B4-BE49-F238E27FC236}">
                <a16:creationId xmlns:a16="http://schemas.microsoft.com/office/drawing/2014/main" id="{6CB510E9-48F8-F6A1-85C6-7F6ADCABECE9}"/>
              </a:ext>
            </a:extLst>
          </p:cNvPr>
          <p:cNvSpPr>
            <a:spLocks noGrp="1" noRot="1" noChangeAspect="1" noTextEdit="1"/>
          </p:cNvSpPr>
          <p:nvPr>
            <p:ph type="sldImg"/>
          </p:nvPr>
        </p:nvSpPr>
        <p:spPr bwMode="auto">
          <a:xfrm>
            <a:off x="239713" y="179388"/>
            <a:ext cx="6502400" cy="36576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3731" name="Notes Placeholder 2">
            <a:extLst>
              <a:ext uri="{FF2B5EF4-FFF2-40B4-BE49-F238E27FC236}">
                <a16:creationId xmlns:a16="http://schemas.microsoft.com/office/drawing/2014/main" id="{316D33A1-C448-04B4-AE5E-8888BC1B19F0}"/>
              </a:ext>
            </a:extLst>
          </p:cNvPr>
          <p:cNvSpPr>
            <a:spLocks noGrp="1"/>
          </p:cNvSpPr>
          <p:nvPr>
            <p:ph type="body" idx="1"/>
          </p:nvPr>
        </p:nvSpPr>
        <p:spPr bwMode="auto"/>
        <p:txBody>
          <a:bodyPr wrap="square" numCol="1" anchor="t" anchorCtr="0" compatLnSpc="1">
            <a:prstTxWarp prst="textNoShape">
              <a:avLst/>
            </a:prstTxWarp>
          </a:bodyPr>
          <a:lstStyle/>
          <a:p>
            <a:pPr eaLnBrk="1" hangingPunct="1">
              <a:spcBef>
                <a:spcPts val="600"/>
              </a:spcBef>
              <a:defRPr/>
            </a:pPr>
            <a:endParaRPr lang="en-US" altLang="en-US" sz="1500" b="1" i="1" dirty="0">
              <a:latin typeface="Arial" panose="020B0604020202020204" pitchFamily="34" charset="0"/>
              <a:cs typeface="Arial" panose="020B0604020202020204" pitchFamily="34" charset="0"/>
            </a:endParaRPr>
          </a:p>
          <a:p>
            <a:pPr eaLnBrk="1" hangingPunct="1">
              <a:spcBef>
                <a:spcPct val="0"/>
              </a:spcBef>
              <a:defRPr/>
            </a:pPr>
            <a:r>
              <a:rPr lang="en-US" altLang="en-US" sz="1500" b="1" u="sng" dirty="0">
                <a:latin typeface="Arial" panose="020B0604020202020204" pitchFamily="34" charset="0"/>
                <a:cs typeface="Arial" panose="020B0604020202020204" pitchFamily="34" charset="0"/>
              </a:rPr>
              <a:t>Instructor Instructions</a:t>
            </a:r>
          </a:p>
          <a:p>
            <a:pPr marL="171450" indent="-171450" eaLnBrk="1" hangingPunct="1">
              <a:spcBef>
                <a:spcPct val="0"/>
              </a:spcBef>
              <a:buFont typeface="Arial" panose="020B0604020202020204" pitchFamily="34" charset="0"/>
              <a:buChar char="•"/>
              <a:defRPr/>
            </a:pPr>
            <a:r>
              <a:rPr lang="en-US" altLang="en-US" sz="1500" dirty="0">
                <a:latin typeface="Arial" panose="020B0604020202020204" pitchFamily="34" charset="0"/>
                <a:cs typeface="Arial" panose="020B0604020202020204" pitchFamily="34" charset="0"/>
              </a:rPr>
              <a:t>Display slide. </a:t>
            </a:r>
          </a:p>
          <a:p>
            <a:pPr marL="171450" indent="-171450" eaLnBrk="1" hangingPunct="1">
              <a:spcBef>
                <a:spcPct val="0"/>
              </a:spcBef>
              <a:buFont typeface="Arial" panose="020B0604020202020204" pitchFamily="34" charset="0"/>
              <a:buChar char="•"/>
              <a:defRPr/>
            </a:pPr>
            <a:r>
              <a:rPr lang="en-US" altLang="en-US" sz="1500" dirty="0">
                <a:latin typeface="Arial" panose="020B0604020202020204" pitchFamily="34" charset="0"/>
                <a:cs typeface="Arial" panose="020B0604020202020204" pitchFamily="34" charset="0"/>
              </a:rPr>
              <a:t>Introduce the exercise and timing.</a:t>
            </a:r>
          </a:p>
          <a:p>
            <a:pPr marL="171450" indent="-171450" eaLnBrk="1" hangingPunct="1">
              <a:spcBef>
                <a:spcPct val="0"/>
              </a:spcBef>
              <a:buFont typeface="Arial" panose="020B0604020202020204" pitchFamily="34" charset="0"/>
              <a:buChar char="•"/>
              <a:defRPr/>
            </a:pPr>
            <a:r>
              <a:rPr lang="en-US" altLang="en-US" sz="1500" dirty="0">
                <a:latin typeface="Arial" panose="020B0604020202020204" pitchFamily="34" charset="0"/>
                <a:cs typeface="Arial" panose="020B0604020202020204" pitchFamily="34" charset="0"/>
              </a:rPr>
              <a:t>Handout hard-copy of exercise 10 (see DM below)</a:t>
            </a:r>
            <a:endParaRPr lang="en-US" altLang="en-US" sz="1500" b="1" u="sng" dirty="0">
              <a:latin typeface="Arial" panose="020B0604020202020204" pitchFamily="34" charset="0"/>
              <a:cs typeface="Arial" panose="020B0604020202020204" pitchFamily="34" charset="0"/>
            </a:endParaRPr>
          </a:p>
          <a:p>
            <a:pPr eaLnBrk="1" hangingPunct="1">
              <a:spcBef>
                <a:spcPct val="0"/>
              </a:spcBef>
              <a:defRPr/>
            </a:pPr>
            <a:r>
              <a:rPr lang="en-US" altLang="en-US" sz="1500" b="1" u="sng" dirty="0">
                <a:latin typeface="Arial" panose="020B0604020202020204" pitchFamily="34" charset="0"/>
                <a:cs typeface="Arial" panose="020B0604020202020204" pitchFamily="34" charset="0"/>
              </a:rPr>
              <a:t>Instructor to say/ paraphrase</a:t>
            </a:r>
            <a:endParaRPr lang="en-US" altLang="en-US" sz="1500" dirty="0">
              <a:latin typeface="Arial" panose="020B0604020202020204" pitchFamily="34" charset="0"/>
              <a:cs typeface="Arial" panose="020B0604020202020204" pitchFamily="34" charset="0"/>
            </a:endParaRPr>
          </a:p>
          <a:p>
            <a:pPr marL="285750" indent="-285750" eaLnBrk="1" hangingPunct="1">
              <a:spcBef>
                <a:spcPct val="0"/>
              </a:spcBef>
              <a:buFont typeface="Arial" panose="020B0604020202020204" pitchFamily="34" charset="0"/>
              <a:buChar char="•"/>
              <a:defRPr/>
            </a:pPr>
            <a:r>
              <a:rPr lang="en-US" altLang="en-US" sz="1500" dirty="0">
                <a:latin typeface="Arial" panose="020B0604020202020204" pitchFamily="34" charset="0"/>
                <a:cs typeface="Arial" panose="020B0604020202020204" pitchFamily="34" charset="0"/>
              </a:rPr>
              <a:t>We’re now going to do another individual review of the draft excerpt, but doing the review differently.  </a:t>
            </a:r>
          </a:p>
          <a:p>
            <a:pPr marL="285750" indent="-285750" eaLnBrk="1" hangingPunct="1">
              <a:spcBef>
                <a:spcPct val="0"/>
              </a:spcBef>
              <a:buFont typeface="Arial" panose="020B0604020202020204" pitchFamily="34" charset="0"/>
              <a:buChar char="•"/>
              <a:defRPr/>
            </a:pPr>
            <a:r>
              <a:rPr lang="en-US" altLang="en-US" sz="1500" dirty="0">
                <a:latin typeface="Arial" panose="020B0604020202020204" pitchFamily="34" charset="0"/>
                <a:cs typeface="Arial" panose="020B0604020202020204" pitchFamily="34" charset="0"/>
              </a:rPr>
              <a:t>I’d like you to spend 15 minutes to individually review handout 10 and apply the structured technique of looking for linkage between the objectives of the analysis, findings and recommendations to determine the changes needed, rather than trying to make all the revisions needed.  I will give you a 5 minute and 1 minute warning as time winds down.</a:t>
            </a:r>
          </a:p>
          <a:p>
            <a:pPr marL="285750" indent="-285750" eaLnBrk="1" hangingPunct="1">
              <a:spcBef>
                <a:spcPct val="0"/>
              </a:spcBef>
              <a:buFont typeface="Arial" panose="020B0604020202020204" pitchFamily="34" charset="0"/>
              <a:buChar char="•"/>
              <a:defRPr/>
            </a:pPr>
            <a:r>
              <a:rPr lang="en-US" altLang="en-US" sz="1500" dirty="0">
                <a:latin typeface="Arial" panose="020B0604020202020204" pitchFamily="34" charset="0"/>
                <a:cs typeface="Arial" panose="020B0604020202020204" pitchFamily="34" charset="0"/>
              </a:rPr>
              <a:t>(After participants finish reviewing the draft)  Notice how you only had 15 minutes to review it this time, versus 20 minutes before.  How did this review seem different than when you first reviewed it for all needed revisions?</a:t>
            </a:r>
          </a:p>
          <a:p>
            <a:pPr eaLnBrk="1" hangingPunct="1">
              <a:spcBef>
                <a:spcPct val="0"/>
              </a:spcBef>
              <a:defRPr/>
            </a:pPr>
            <a:r>
              <a:rPr lang="en-US" altLang="en-US" sz="1500" b="1" u="sng" dirty="0">
                <a:latin typeface="Arial" panose="020B0604020202020204" pitchFamily="34" charset="0"/>
                <a:cs typeface="Arial" panose="020B0604020202020204" pitchFamily="34" charset="0"/>
              </a:rPr>
              <a:t>Supplemental Material</a:t>
            </a:r>
          </a:p>
          <a:p>
            <a:pPr marL="171450" indent="-171450" eaLnBrk="1" hangingPunct="1">
              <a:spcBef>
                <a:spcPct val="0"/>
              </a:spcBef>
              <a:buFont typeface="Arial" panose="020B0604020202020204" pitchFamily="34" charset="0"/>
              <a:buChar char="•"/>
              <a:defRPr/>
            </a:pPr>
            <a:r>
              <a:rPr lang="en-US" altLang="en-US" sz="1500" dirty="0">
                <a:latin typeface="Arial" panose="020B0604020202020204" pitchFamily="34" charset="0"/>
                <a:cs typeface="Arial" panose="020B0604020202020204" pitchFamily="34" charset="0"/>
              </a:rPr>
              <a:t>Exercise 9 – Reviewing a Draft Product Using Structured Reading DM 1461266</a:t>
            </a:r>
          </a:p>
          <a:p>
            <a:pPr marL="171450" indent="-171450" eaLnBrk="1" hangingPunct="1">
              <a:spcBef>
                <a:spcPct val="0"/>
              </a:spcBef>
              <a:buFont typeface="Arial" panose="020B0604020202020204" pitchFamily="34" charset="0"/>
              <a:buChar char="•"/>
              <a:defRPr/>
            </a:pPr>
            <a:r>
              <a:rPr lang="en-US" altLang="en-US" sz="1500" dirty="0">
                <a:latin typeface="Arial" panose="020B0604020202020204" pitchFamily="34" charset="0"/>
                <a:cs typeface="Arial" panose="020B0604020202020204" pitchFamily="34" charset="0"/>
              </a:rPr>
              <a:t>Answers: DM 1461269</a:t>
            </a:r>
          </a:p>
          <a:p>
            <a:pPr marL="171450" indent="-171450" eaLnBrk="1" hangingPunct="1">
              <a:spcBef>
                <a:spcPct val="0"/>
              </a:spcBef>
              <a:buFont typeface="Arial" panose="020B0604020202020204" pitchFamily="34" charset="0"/>
              <a:buChar char="•"/>
              <a:defRPr/>
            </a:pPr>
            <a:endParaRPr lang="en-US" altLang="en-US" sz="1500" dirty="0">
              <a:latin typeface="Arial" panose="020B0604020202020204" pitchFamily="34" charset="0"/>
              <a:cs typeface="Arial" panose="020B0604020202020204" pitchFamily="34" charset="0"/>
            </a:endParaRPr>
          </a:p>
        </p:txBody>
      </p:sp>
      <p:sp>
        <p:nvSpPr>
          <p:cNvPr id="195588" name="Slide Number Placeholder 3">
            <a:extLst>
              <a:ext uri="{FF2B5EF4-FFF2-40B4-BE49-F238E27FC236}">
                <a16:creationId xmlns:a16="http://schemas.microsoft.com/office/drawing/2014/main" id="{1663B448-D9C5-5D20-DE54-596F08991EA4}"/>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w Cen MT" panose="020B0602020104020603" pitchFamily="34" charset="0"/>
              </a:defRPr>
            </a:lvl1pPr>
            <a:lvl2pPr marL="747713" indent="-285750">
              <a:defRPr>
                <a:solidFill>
                  <a:schemeClr val="tx1"/>
                </a:solidFill>
                <a:latin typeface="Tw Cen MT" panose="020B0602020104020603" pitchFamily="34" charset="0"/>
              </a:defRPr>
            </a:lvl2pPr>
            <a:lvl3pPr marL="1149350" indent="-228600">
              <a:defRPr>
                <a:solidFill>
                  <a:schemeClr val="tx1"/>
                </a:solidFill>
                <a:latin typeface="Tw Cen MT" panose="020B0602020104020603" pitchFamily="34" charset="0"/>
              </a:defRPr>
            </a:lvl3pPr>
            <a:lvl4pPr marL="1611313" indent="-228600">
              <a:defRPr>
                <a:solidFill>
                  <a:schemeClr val="tx1"/>
                </a:solidFill>
                <a:latin typeface="Tw Cen MT" panose="020B0602020104020603" pitchFamily="34" charset="0"/>
              </a:defRPr>
            </a:lvl4pPr>
            <a:lvl5pPr marL="2073275" indent="-228600">
              <a:defRPr>
                <a:solidFill>
                  <a:schemeClr val="tx1"/>
                </a:solidFill>
                <a:latin typeface="Tw Cen MT" panose="020B0602020104020603" pitchFamily="34" charset="0"/>
              </a:defRPr>
            </a:lvl5pPr>
            <a:lvl6pPr marL="2530475" indent="-228600" eaLnBrk="0" fontAlgn="base" hangingPunct="0">
              <a:spcBef>
                <a:spcPct val="0"/>
              </a:spcBef>
              <a:spcAft>
                <a:spcPct val="0"/>
              </a:spcAft>
              <a:defRPr>
                <a:solidFill>
                  <a:schemeClr val="tx1"/>
                </a:solidFill>
                <a:latin typeface="Tw Cen MT" panose="020B0602020104020603" pitchFamily="34" charset="0"/>
              </a:defRPr>
            </a:lvl6pPr>
            <a:lvl7pPr marL="2987675" indent="-228600" eaLnBrk="0" fontAlgn="base" hangingPunct="0">
              <a:spcBef>
                <a:spcPct val="0"/>
              </a:spcBef>
              <a:spcAft>
                <a:spcPct val="0"/>
              </a:spcAft>
              <a:defRPr>
                <a:solidFill>
                  <a:schemeClr val="tx1"/>
                </a:solidFill>
                <a:latin typeface="Tw Cen MT" panose="020B0602020104020603" pitchFamily="34" charset="0"/>
              </a:defRPr>
            </a:lvl7pPr>
            <a:lvl8pPr marL="3444875" indent="-228600" eaLnBrk="0" fontAlgn="base" hangingPunct="0">
              <a:spcBef>
                <a:spcPct val="0"/>
              </a:spcBef>
              <a:spcAft>
                <a:spcPct val="0"/>
              </a:spcAft>
              <a:defRPr>
                <a:solidFill>
                  <a:schemeClr val="tx1"/>
                </a:solidFill>
                <a:latin typeface="Tw Cen MT" panose="020B0602020104020603" pitchFamily="34" charset="0"/>
              </a:defRPr>
            </a:lvl8pPr>
            <a:lvl9pPr marL="3902075" indent="-228600" eaLnBrk="0" fontAlgn="base" hangingPunct="0">
              <a:spcBef>
                <a:spcPct val="0"/>
              </a:spcBef>
              <a:spcAft>
                <a:spcPct val="0"/>
              </a:spcAft>
              <a:defRPr>
                <a:solidFill>
                  <a:schemeClr val="tx1"/>
                </a:solidFill>
                <a:latin typeface="Tw Cen MT" panose="020B0602020104020603" pitchFamily="34" charset="0"/>
              </a:defRPr>
            </a:lvl9pPr>
          </a:lstStyle>
          <a:p>
            <a:fld id="{08A64F6E-2A8A-4C35-ADF8-86E51EA952EA}" type="slidenum">
              <a:rPr lang="en-US" altLang="en-US"/>
              <a:pPr/>
              <a:t>83</a:t>
            </a:fld>
            <a:endParaRPr lang="en-US" altLang="en-US"/>
          </a:p>
        </p:txBody>
      </p:sp>
    </p:spTree>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7634" name="Slide Image Placeholder 1">
            <a:extLst>
              <a:ext uri="{FF2B5EF4-FFF2-40B4-BE49-F238E27FC236}">
                <a16:creationId xmlns:a16="http://schemas.microsoft.com/office/drawing/2014/main" id="{E1FA9E06-51FB-F676-8DDA-C13A48F54B2B}"/>
              </a:ext>
            </a:extLst>
          </p:cNvPr>
          <p:cNvSpPr>
            <a:spLocks noGrp="1" noRot="1" noChangeAspect="1" noTextEdit="1"/>
          </p:cNvSpPr>
          <p:nvPr>
            <p:ph type="sldImg"/>
          </p:nvPr>
        </p:nvSpPr>
        <p:spPr bwMode="auto">
          <a:xfrm>
            <a:off x="239713" y="179388"/>
            <a:ext cx="6502400" cy="36576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6259" name="Notes Placeholder 2">
            <a:extLst>
              <a:ext uri="{FF2B5EF4-FFF2-40B4-BE49-F238E27FC236}">
                <a16:creationId xmlns:a16="http://schemas.microsoft.com/office/drawing/2014/main" id="{536066AD-C29B-2A55-B8D6-500FFDEFC223}"/>
              </a:ext>
            </a:extLst>
          </p:cNvPr>
          <p:cNvSpPr>
            <a:spLocks noGrp="1"/>
          </p:cNvSpPr>
          <p:nvPr>
            <p:ph type="body" idx="1"/>
          </p:nvPr>
        </p:nvSpPr>
        <p:spPr bwMode="auto"/>
        <p:txBody>
          <a:bodyPr wrap="square" numCol="1" anchor="t" anchorCtr="0" compatLnSpc="1">
            <a:prstTxWarp prst="textNoShape">
              <a:avLst/>
            </a:prstTxWarp>
          </a:bodyPr>
          <a:lstStyle/>
          <a:p>
            <a:pPr eaLnBrk="1" hangingPunct="1">
              <a:spcBef>
                <a:spcPct val="0"/>
              </a:spcBef>
              <a:defRPr/>
            </a:pPr>
            <a:r>
              <a:rPr lang="en-US" altLang="en-US" sz="1500" b="1" u="sng" dirty="0">
                <a:latin typeface="Arial" panose="020B0604020202020204" pitchFamily="34" charset="0"/>
                <a:cs typeface="Arial" panose="020B0604020202020204" pitchFamily="34" charset="0"/>
              </a:rPr>
              <a:t>Instructor to Say/Paraphrase</a:t>
            </a:r>
          </a:p>
          <a:p>
            <a:pPr marL="285750" indent="-285750" eaLnBrk="1" hangingPunct="1">
              <a:spcBef>
                <a:spcPct val="0"/>
              </a:spcBef>
              <a:buFont typeface="Arial" panose="020B0604020202020204" pitchFamily="34" charset="0"/>
              <a:buChar char="•"/>
              <a:defRPr/>
            </a:pPr>
            <a:r>
              <a:rPr lang="en-US" altLang="en-US" sz="1500" dirty="0">
                <a:latin typeface="Arial" panose="020B0604020202020204" pitchFamily="34" charset="0"/>
                <a:cs typeface="Arial" panose="020B0604020202020204" pitchFamily="34" charset="0"/>
              </a:rPr>
              <a:t>Instructor passes out answer sheet and goes over answer with track changes and discusses structured reading approach to the draft report excerpt, and asks participants if any questions or comments.</a:t>
            </a:r>
          </a:p>
          <a:p>
            <a:pPr marL="285750" indent="-285750" eaLnBrk="1" hangingPunct="1">
              <a:spcBef>
                <a:spcPct val="0"/>
              </a:spcBef>
              <a:buFont typeface="Arial" panose="020B0604020202020204" pitchFamily="34" charset="0"/>
              <a:buChar char="•"/>
              <a:defRPr/>
            </a:pPr>
            <a:endParaRPr lang="en-US" altLang="en-US" sz="1500" dirty="0">
              <a:latin typeface="Arial" panose="020B0604020202020204" pitchFamily="34" charset="0"/>
              <a:cs typeface="Arial" panose="020B0604020202020204" pitchFamily="34" charset="0"/>
            </a:endParaRPr>
          </a:p>
          <a:p>
            <a:pPr eaLnBrk="1" hangingPunct="1">
              <a:spcBef>
                <a:spcPct val="0"/>
              </a:spcBef>
              <a:defRPr/>
            </a:pPr>
            <a:r>
              <a:rPr lang="en-US" altLang="en-US" sz="1500" b="1" u="sng" dirty="0">
                <a:latin typeface="Arial" panose="020B0604020202020204" pitchFamily="34" charset="0"/>
                <a:cs typeface="Arial" panose="020B0604020202020204" pitchFamily="34" charset="0"/>
              </a:rPr>
              <a:t>Supplemental Material</a:t>
            </a:r>
          </a:p>
          <a:p>
            <a:pPr marL="285750" indent="-285750" eaLnBrk="1" hangingPunct="1">
              <a:spcBef>
                <a:spcPct val="0"/>
              </a:spcBef>
              <a:buFont typeface="Arial" panose="020B0604020202020204" pitchFamily="34" charset="0"/>
              <a:buChar char="•"/>
              <a:defRPr/>
            </a:pPr>
            <a:r>
              <a:rPr lang="en-US" altLang="en-US" sz="1500" dirty="0">
                <a:latin typeface="Arial" panose="020B0604020202020204" pitchFamily="34" charset="0"/>
                <a:cs typeface="Arial" panose="020B0604020202020204" pitchFamily="34" charset="0"/>
              </a:rPr>
              <a:t>Exercise 10 Answer DM 670400</a:t>
            </a:r>
          </a:p>
          <a:p>
            <a:pPr eaLnBrk="1" hangingPunct="1">
              <a:spcBef>
                <a:spcPct val="0"/>
              </a:spcBef>
              <a:buFont typeface="Arial" panose="020B0604020202020204" pitchFamily="34" charset="0"/>
              <a:buNone/>
              <a:defRPr/>
            </a:pPr>
            <a:endParaRPr lang="en-US" altLang="en-US" sz="1500" dirty="0">
              <a:latin typeface="Arial" panose="020B0604020202020204" pitchFamily="34" charset="0"/>
              <a:cs typeface="Arial" panose="020B0604020202020204" pitchFamily="34" charset="0"/>
            </a:endParaRPr>
          </a:p>
          <a:p>
            <a:pPr eaLnBrk="1" hangingPunct="1">
              <a:spcBef>
                <a:spcPct val="0"/>
              </a:spcBef>
              <a:defRPr/>
            </a:pPr>
            <a:endParaRPr lang="en-US" altLang="en-US" sz="1500" b="1" dirty="0"/>
          </a:p>
        </p:txBody>
      </p:sp>
      <p:sp>
        <p:nvSpPr>
          <p:cNvPr id="197636" name="Slide Number Placeholder 3">
            <a:extLst>
              <a:ext uri="{FF2B5EF4-FFF2-40B4-BE49-F238E27FC236}">
                <a16:creationId xmlns:a16="http://schemas.microsoft.com/office/drawing/2014/main" id="{67AC1682-44A1-12FF-875E-C50CC3FE4532}"/>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w Cen MT" panose="020B0602020104020603" pitchFamily="34" charset="0"/>
              </a:defRPr>
            </a:lvl1pPr>
            <a:lvl2pPr marL="747713" indent="-285750">
              <a:defRPr>
                <a:solidFill>
                  <a:schemeClr val="tx1"/>
                </a:solidFill>
                <a:latin typeface="Tw Cen MT" panose="020B0602020104020603" pitchFamily="34" charset="0"/>
              </a:defRPr>
            </a:lvl2pPr>
            <a:lvl3pPr marL="1149350" indent="-228600">
              <a:defRPr>
                <a:solidFill>
                  <a:schemeClr val="tx1"/>
                </a:solidFill>
                <a:latin typeface="Tw Cen MT" panose="020B0602020104020603" pitchFamily="34" charset="0"/>
              </a:defRPr>
            </a:lvl3pPr>
            <a:lvl4pPr marL="1611313" indent="-228600">
              <a:defRPr>
                <a:solidFill>
                  <a:schemeClr val="tx1"/>
                </a:solidFill>
                <a:latin typeface="Tw Cen MT" panose="020B0602020104020603" pitchFamily="34" charset="0"/>
              </a:defRPr>
            </a:lvl4pPr>
            <a:lvl5pPr marL="2073275" indent="-228600">
              <a:defRPr>
                <a:solidFill>
                  <a:schemeClr val="tx1"/>
                </a:solidFill>
                <a:latin typeface="Tw Cen MT" panose="020B0602020104020603" pitchFamily="34" charset="0"/>
              </a:defRPr>
            </a:lvl5pPr>
            <a:lvl6pPr marL="2530475" indent="-228600" eaLnBrk="0" fontAlgn="base" hangingPunct="0">
              <a:spcBef>
                <a:spcPct val="0"/>
              </a:spcBef>
              <a:spcAft>
                <a:spcPct val="0"/>
              </a:spcAft>
              <a:defRPr>
                <a:solidFill>
                  <a:schemeClr val="tx1"/>
                </a:solidFill>
                <a:latin typeface="Tw Cen MT" panose="020B0602020104020603" pitchFamily="34" charset="0"/>
              </a:defRPr>
            </a:lvl6pPr>
            <a:lvl7pPr marL="2987675" indent="-228600" eaLnBrk="0" fontAlgn="base" hangingPunct="0">
              <a:spcBef>
                <a:spcPct val="0"/>
              </a:spcBef>
              <a:spcAft>
                <a:spcPct val="0"/>
              </a:spcAft>
              <a:defRPr>
                <a:solidFill>
                  <a:schemeClr val="tx1"/>
                </a:solidFill>
                <a:latin typeface="Tw Cen MT" panose="020B0602020104020603" pitchFamily="34" charset="0"/>
              </a:defRPr>
            </a:lvl7pPr>
            <a:lvl8pPr marL="3444875" indent="-228600" eaLnBrk="0" fontAlgn="base" hangingPunct="0">
              <a:spcBef>
                <a:spcPct val="0"/>
              </a:spcBef>
              <a:spcAft>
                <a:spcPct val="0"/>
              </a:spcAft>
              <a:defRPr>
                <a:solidFill>
                  <a:schemeClr val="tx1"/>
                </a:solidFill>
                <a:latin typeface="Tw Cen MT" panose="020B0602020104020603" pitchFamily="34" charset="0"/>
              </a:defRPr>
            </a:lvl8pPr>
            <a:lvl9pPr marL="3902075" indent="-228600" eaLnBrk="0" fontAlgn="base" hangingPunct="0">
              <a:spcBef>
                <a:spcPct val="0"/>
              </a:spcBef>
              <a:spcAft>
                <a:spcPct val="0"/>
              </a:spcAft>
              <a:defRPr>
                <a:solidFill>
                  <a:schemeClr val="tx1"/>
                </a:solidFill>
                <a:latin typeface="Tw Cen MT" panose="020B0602020104020603" pitchFamily="34" charset="0"/>
              </a:defRPr>
            </a:lvl9pPr>
          </a:lstStyle>
          <a:p>
            <a:fld id="{2628108A-DEDC-45FB-A601-C7528F8190C7}" type="slidenum">
              <a:rPr lang="en-US" altLang="en-US"/>
              <a:pPr/>
              <a:t>84</a:t>
            </a:fld>
            <a:endParaRPr lang="en-US" altLang="en-US"/>
          </a:p>
        </p:txBody>
      </p:sp>
    </p:spTree>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9682" name="Slide Image Placeholder 1">
            <a:extLst>
              <a:ext uri="{FF2B5EF4-FFF2-40B4-BE49-F238E27FC236}">
                <a16:creationId xmlns:a16="http://schemas.microsoft.com/office/drawing/2014/main" id="{57A04C07-97F2-E86F-C742-8114406CDB9C}"/>
              </a:ext>
            </a:extLst>
          </p:cNvPr>
          <p:cNvSpPr>
            <a:spLocks noGrp="1" noRot="1" noChangeAspect="1" noTextEdit="1"/>
          </p:cNvSpPr>
          <p:nvPr>
            <p:ph type="sldImg"/>
          </p:nvPr>
        </p:nvSpPr>
        <p:spPr bwMode="auto">
          <a:xfrm>
            <a:off x="239713" y="179388"/>
            <a:ext cx="6502400" cy="36576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8307" name="Notes Placeholder 2">
            <a:extLst>
              <a:ext uri="{FF2B5EF4-FFF2-40B4-BE49-F238E27FC236}">
                <a16:creationId xmlns:a16="http://schemas.microsoft.com/office/drawing/2014/main" id="{28E06962-9644-6410-E1C1-997DFDD72CA6}"/>
              </a:ext>
            </a:extLst>
          </p:cNvPr>
          <p:cNvSpPr>
            <a:spLocks noGrp="1"/>
          </p:cNvSpPr>
          <p:nvPr>
            <p:ph type="body" idx="1"/>
          </p:nvPr>
        </p:nvSpPr>
        <p:spPr bwMode="auto"/>
        <p:txBody>
          <a:bodyPr wrap="square" numCol="1" anchor="t" anchorCtr="0" compatLnSpc="1">
            <a:prstTxWarp prst="textNoShape">
              <a:avLst/>
            </a:prstTxWarp>
          </a:bodyPr>
          <a:lstStyle/>
          <a:p>
            <a:pPr eaLnBrk="1" hangingPunct="1">
              <a:spcBef>
                <a:spcPct val="0"/>
              </a:spcBef>
              <a:defRPr/>
            </a:pPr>
            <a:r>
              <a:rPr lang="en-US" altLang="en-US" sz="1500" b="1" u="sng" dirty="0">
                <a:latin typeface="Arial" panose="020B0604020202020204" pitchFamily="34" charset="0"/>
                <a:cs typeface="Arial" panose="020B0604020202020204" pitchFamily="34" charset="0"/>
              </a:rPr>
              <a:t>Instructor Instructions</a:t>
            </a:r>
          </a:p>
          <a:p>
            <a:pPr marL="285750" indent="-285750" eaLnBrk="1" hangingPunct="1">
              <a:spcBef>
                <a:spcPct val="0"/>
              </a:spcBef>
              <a:buFont typeface="Arial" panose="020B0604020202020204" pitchFamily="34" charset="0"/>
              <a:buChar char="•"/>
              <a:defRPr/>
            </a:pPr>
            <a:r>
              <a:rPr lang="en-US" altLang="en-US" sz="1500" dirty="0">
                <a:latin typeface="Arial" panose="020B0604020202020204" pitchFamily="34" charset="0"/>
                <a:cs typeface="Arial" panose="020B0604020202020204" pitchFamily="34" charset="0"/>
              </a:rPr>
              <a:t>Display slide.</a:t>
            </a:r>
            <a:endParaRPr lang="en-US" altLang="en-US" sz="1500" dirty="0"/>
          </a:p>
          <a:p>
            <a:pPr eaLnBrk="1" hangingPunct="1">
              <a:spcBef>
                <a:spcPct val="0"/>
              </a:spcBef>
              <a:defRPr/>
            </a:pPr>
            <a:r>
              <a:rPr lang="en-US" altLang="en-US" sz="1500" b="1" u="sng" dirty="0">
                <a:latin typeface="Arial" panose="020B0604020202020204" pitchFamily="34" charset="0"/>
                <a:cs typeface="Arial" panose="020B0604020202020204" pitchFamily="34" charset="0"/>
              </a:rPr>
              <a:t>Instructor to say/paraphrase</a:t>
            </a:r>
          </a:p>
          <a:p>
            <a:pPr marL="285750" indent="-285750" eaLnBrk="1" hangingPunct="1">
              <a:spcBef>
                <a:spcPct val="0"/>
              </a:spcBef>
              <a:buFont typeface="Arial" panose="020B0604020202020204" pitchFamily="34" charset="0"/>
              <a:buChar char="•"/>
              <a:defRPr/>
            </a:pPr>
            <a:r>
              <a:rPr lang="en-US" altLang="en-US" sz="1500" dirty="0">
                <a:latin typeface="Arial" panose="020B0604020202020204" pitchFamily="34" charset="0"/>
                <a:cs typeface="Arial" panose="020B0604020202020204" pitchFamily="34" charset="0"/>
              </a:rPr>
              <a:t>Once you review the draft for overall logic linkage and message flow, and have made the necessary revisions, you can then perform these more detailed checks.</a:t>
            </a:r>
          </a:p>
          <a:p>
            <a:pPr marL="285750" indent="-285750" eaLnBrk="1" hangingPunct="1">
              <a:spcBef>
                <a:spcPct val="0"/>
              </a:spcBef>
              <a:buFont typeface="Arial" panose="020B0604020202020204" pitchFamily="34" charset="0"/>
              <a:buChar char="•"/>
              <a:defRPr/>
            </a:pPr>
            <a:r>
              <a:rPr lang="en-US" altLang="en-US" sz="1500" dirty="0">
                <a:latin typeface="Arial" panose="020B0604020202020204" pitchFamily="34" charset="0"/>
                <a:cs typeface="Arial" panose="020B0604020202020204" pitchFamily="34" charset="0"/>
              </a:rPr>
              <a:t>Make sure the topic sentence of each paragraph introduces what is discussed in that paragraph; that each report section heading links to the topic sentence and lead paragraph; that the headings link to the summary of audit results/what we found; and that graphs and tables provide further explanatory information.</a:t>
            </a:r>
          </a:p>
          <a:p>
            <a:pPr marL="285750" indent="-285750" eaLnBrk="1" hangingPunct="1">
              <a:spcBef>
                <a:spcPct val="0"/>
              </a:spcBef>
              <a:buFont typeface="Arial" panose="020B0604020202020204" pitchFamily="34" charset="0"/>
              <a:buChar char="•"/>
              <a:defRPr/>
            </a:pPr>
            <a:endParaRPr lang="en-US" altLang="en-US" sz="1500" dirty="0">
              <a:latin typeface="Arial" panose="020B0604020202020204" pitchFamily="34" charset="0"/>
              <a:cs typeface="Arial" panose="020B0604020202020204" pitchFamily="34" charset="0"/>
            </a:endParaRPr>
          </a:p>
          <a:p>
            <a:pPr eaLnBrk="1" hangingPunct="1">
              <a:spcBef>
                <a:spcPct val="0"/>
              </a:spcBef>
              <a:buFont typeface="Arial" panose="020B0604020202020204" pitchFamily="34" charset="0"/>
              <a:buNone/>
              <a:defRPr/>
            </a:pPr>
            <a:r>
              <a:rPr lang="en-US" altLang="en-US" sz="1500" b="1" u="sng" dirty="0">
                <a:latin typeface="Arial" panose="020B0604020202020204" pitchFamily="34" charset="0"/>
                <a:cs typeface="Arial" panose="020B0604020202020204" pitchFamily="34" charset="0"/>
              </a:rPr>
              <a:t>Supplemental Materials</a:t>
            </a:r>
          </a:p>
          <a:p>
            <a:pPr eaLnBrk="1" hangingPunct="1">
              <a:spcBef>
                <a:spcPct val="0"/>
              </a:spcBef>
              <a:buFont typeface="Arial" panose="020B0604020202020204" pitchFamily="34" charset="0"/>
              <a:buNone/>
              <a:defRPr/>
            </a:pPr>
            <a:r>
              <a:rPr lang="en-US" altLang="en-US" sz="1500" dirty="0">
                <a:latin typeface="Arial" panose="020B0604020202020204" pitchFamily="34" charset="0"/>
                <a:cs typeface="Arial" panose="020B0604020202020204" pitchFamily="34" charset="0"/>
              </a:rPr>
              <a:t>None</a:t>
            </a:r>
          </a:p>
        </p:txBody>
      </p:sp>
      <p:sp>
        <p:nvSpPr>
          <p:cNvPr id="199684" name="Slide Number Placeholder 3">
            <a:extLst>
              <a:ext uri="{FF2B5EF4-FFF2-40B4-BE49-F238E27FC236}">
                <a16:creationId xmlns:a16="http://schemas.microsoft.com/office/drawing/2014/main" id="{F7B0016C-7F65-8AE2-A48E-AC86759FF0EB}"/>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w Cen MT" panose="020B0602020104020603" pitchFamily="34" charset="0"/>
              </a:defRPr>
            </a:lvl1pPr>
            <a:lvl2pPr marL="747713" indent="-285750">
              <a:defRPr>
                <a:solidFill>
                  <a:schemeClr val="tx1"/>
                </a:solidFill>
                <a:latin typeface="Tw Cen MT" panose="020B0602020104020603" pitchFamily="34" charset="0"/>
              </a:defRPr>
            </a:lvl2pPr>
            <a:lvl3pPr marL="1149350" indent="-228600">
              <a:defRPr>
                <a:solidFill>
                  <a:schemeClr val="tx1"/>
                </a:solidFill>
                <a:latin typeface="Tw Cen MT" panose="020B0602020104020603" pitchFamily="34" charset="0"/>
              </a:defRPr>
            </a:lvl3pPr>
            <a:lvl4pPr marL="1611313" indent="-228600">
              <a:defRPr>
                <a:solidFill>
                  <a:schemeClr val="tx1"/>
                </a:solidFill>
                <a:latin typeface="Tw Cen MT" panose="020B0602020104020603" pitchFamily="34" charset="0"/>
              </a:defRPr>
            </a:lvl4pPr>
            <a:lvl5pPr marL="2073275" indent="-228600">
              <a:defRPr>
                <a:solidFill>
                  <a:schemeClr val="tx1"/>
                </a:solidFill>
                <a:latin typeface="Tw Cen MT" panose="020B0602020104020603" pitchFamily="34" charset="0"/>
              </a:defRPr>
            </a:lvl5pPr>
            <a:lvl6pPr marL="2530475" indent="-228600" eaLnBrk="0" fontAlgn="base" hangingPunct="0">
              <a:spcBef>
                <a:spcPct val="0"/>
              </a:spcBef>
              <a:spcAft>
                <a:spcPct val="0"/>
              </a:spcAft>
              <a:defRPr>
                <a:solidFill>
                  <a:schemeClr val="tx1"/>
                </a:solidFill>
                <a:latin typeface="Tw Cen MT" panose="020B0602020104020603" pitchFamily="34" charset="0"/>
              </a:defRPr>
            </a:lvl6pPr>
            <a:lvl7pPr marL="2987675" indent="-228600" eaLnBrk="0" fontAlgn="base" hangingPunct="0">
              <a:spcBef>
                <a:spcPct val="0"/>
              </a:spcBef>
              <a:spcAft>
                <a:spcPct val="0"/>
              </a:spcAft>
              <a:defRPr>
                <a:solidFill>
                  <a:schemeClr val="tx1"/>
                </a:solidFill>
                <a:latin typeface="Tw Cen MT" panose="020B0602020104020603" pitchFamily="34" charset="0"/>
              </a:defRPr>
            </a:lvl7pPr>
            <a:lvl8pPr marL="3444875" indent="-228600" eaLnBrk="0" fontAlgn="base" hangingPunct="0">
              <a:spcBef>
                <a:spcPct val="0"/>
              </a:spcBef>
              <a:spcAft>
                <a:spcPct val="0"/>
              </a:spcAft>
              <a:defRPr>
                <a:solidFill>
                  <a:schemeClr val="tx1"/>
                </a:solidFill>
                <a:latin typeface="Tw Cen MT" panose="020B0602020104020603" pitchFamily="34" charset="0"/>
              </a:defRPr>
            </a:lvl8pPr>
            <a:lvl9pPr marL="3902075" indent="-228600" eaLnBrk="0" fontAlgn="base" hangingPunct="0">
              <a:spcBef>
                <a:spcPct val="0"/>
              </a:spcBef>
              <a:spcAft>
                <a:spcPct val="0"/>
              </a:spcAft>
              <a:defRPr>
                <a:solidFill>
                  <a:schemeClr val="tx1"/>
                </a:solidFill>
                <a:latin typeface="Tw Cen MT" panose="020B0602020104020603" pitchFamily="34" charset="0"/>
              </a:defRPr>
            </a:lvl9pPr>
          </a:lstStyle>
          <a:p>
            <a:fld id="{90552BD8-0920-4298-BDD1-E8C5D9D7DD74}" type="slidenum">
              <a:rPr lang="en-US" altLang="en-US"/>
              <a:pPr/>
              <a:t>85</a:t>
            </a:fld>
            <a:endParaRPr lang="en-US" altLang="en-US"/>
          </a:p>
        </p:txBody>
      </p:sp>
    </p:spTree>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1730" name="Slide Image Placeholder 1">
            <a:extLst>
              <a:ext uri="{FF2B5EF4-FFF2-40B4-BE49-F238E27FC236}">
                <a16:creationId xmlns:a16="http://schemas.microsoft.com/office/drawing/2014/main" id="{1FE2E2A2-B3D1-6C9C-16A2-0F418536A594}"/>
              </a:ext>
            </a:extLst>
          </p:cNvPr>
          <p:cNvSpPr>
            <a:spLocks noGrp="1" noRot="1" noChangeAspect="1" noTextEdit="1"/>
          </p:cNvSpPr>
          <p:nvPr>
            <p:ph type="sldImg"/>
          </p:nvPr>
        </p:nvSpPr>
        <p:spPr bwMode="auto">
          <a:xfrm>
            <a:off x="239713" y="179388"/>
            <a:ext cx="6502400" cy="36576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0595" name="Notes Placeholder 2">
            <a:extLst>
              <a:ext uri="{FF2B5EF4-FFF2-40B4-BE49-F238E27FC236}">
                <a16:creationId xmlns:a16="http://schemas.microsoft.com/office/drawing/2014/main" id="{AFDA877E-F6CF-7FF1-5282-A00CA16C93E8}"/>
              </a:ext>
            </a:extLst>
          </p:cNvPr>
          <p:cNvSpPr>
            <a:spLocks noGrp="1"/>
          </p:cNvSpPr>
          <p:nvPr>
            <p:ph type="body" idx="1"/>
          </p:nvPr>
        </p:nvSpPr>
        <p:spPr bwMode="auto"/>
        <p:txBody>
          <a:bodyPr wrap="square" numCol="1" anchor="t" anchorCtr="0" compatLnSpc="1">
            <a:prstTxWarp prst="textNoShape">
              <a:avLst/>
            </a:prstTxWarp>
          </a:bodyPr>
          <a:lstStyle/>
          <a:p>
            <a:pPr eaLnBrk="1" hangingPunct="1">
              <a:spcBef>
                <a:spcPct val="0"/>
              </a:spcBef>
              <a:defRPr/>
            </a:pPr>
            <a:r>
              <a:rPr lang="en-US" altLang="en-US" sz="1500" b="1" u="sng" dirty="0">
                <a:latin typeface="Arial" panose="020B0604020202020204" pitchFamily="34" charset="0"/>
                <a:cs typeface="Arial" panose="020B0604020202020204" pitchFamily="34" charset="0"/>
              </a:rPr>
              <a:t>Instructor Instructions</a:t>
            </a:r>
          </a:p>
          <a:p>
            <a:pPr marL="285750" indent="-285750" eaLnBrk="1" hangingPunct="1">
              <a:spcBef>
                <a:spcPct val="0"/>
              </a:spcBef>
              <a:buFont typeface="Arial" panose="020B0604020202020204" pitchFamily="34" charset="0"/>
              <a:buChar char="•"/>
              <a:defRPr/>
            </a:pPr>
            <a:r>
              <a:rPr lang="en-US" altLang="en-US" sz="1500" dirty="0">
                <a:latin typeface="Arial" panose="020B0604020202020204" pitchFamily="34" charset="0"/>
                <a:cs typeface="Arial" panose="020B0604020202020204" pitchFamily="34" charset="0"/>
              </a:rPr>
              <a:t>Display slide.</a:t>
            </a:r>
            <a:endParaRPr lang="en-US" altLang="en-US" sz="1500" dirty="0"/>
          </a:p>
          <a:p>
            <a:pPr eaLnBrk="1" hangingPunct="1">
              <a:spcBef>
                <a:spcPct val="0"/>
              </a:spcBef>
              <a:defRPr/>
            </a:pPr>
            <a:r>
              <a:rPr lang="en-US" altLang="en-US" sz="1500" b="1" u="sng" dirty="0">
                <a:latin typeface="Arial" panose="020B0604020202020204" pitchFamily="34" charset="0"/>
                <a:cs typeface="Arial" panose="020B0604020202020204" pitchFamily="34" charset="0"/>
              </a:rPr>
              <a:t>Instructor to say/paraphrase</a:t>
            </a:r>
            <a:endParaRPr lang="en-US" altLang="en-US" sz="1500" b="1" dirty="0">
              <a:latin typeface="Arial" panose="020B0604020202020204" pitchFamily="34" charset="0"/>
              <a:cs typeface="Arial" panose="020B0604020202020204" pitchFamily="34" charset="0"/>
            </a:endParaRPr>
          </a:p>
          <a:p>
            <a:pPr marL="285750" indent="-285750" eaLnBrk="1" hangingPunct="1">
              <a:spcBef>
                <a:spcPct val="0"/>
              </a:spcBef>
              <a:buFont typeface="Arial" panose="020B0604020202020204" pitchFamily="34" charset="0"/>
              <a:buChar char="•"/>
              <a:defRPr/>
            </a:pPr>
            <a:r>
              <a:rPr lang="en-US" altLang="en-US" sz="1500" dirty="0">
                <a:latin typeface="Arial" panose="020B0604020202020204" pitchFamily="34" charset="0"/>
                <a:cs typeface="Arial" panose="020B0604020202020204" pitchFamily="34" charset="0"/>
              </a:rPr>
              <a:t>Here’s a summary of the techniques we’ve discussed (instructor paraphrases bullets for emphasis, based on discussion from prior slides)</a:t>
            </a:r>
          </a:p>
          <a:p>
            <a:pPr marL="285750" indent="-285750" eaLnBrk="1" hangingPunct="1">
              <a:spcBef>
                <a:spcPct val="0"/>
              </a:spcBef>
              <a:buFont typeface="Arial" panose="020B0604020202020204" pitchFamily="34" charset="0"/>
              <a:buChar char="•"/>
              <a:defRPr/>
            </a:pPr>
            <a:r>
              <a:rPr lang="en-US" altLang="en-US" sz="1500" dirty="0">
                <a:latin typeface="Arial" panose="020B0604020202020204" pitchFamily="34" charset="0"/>
                <a:cs typeface="Arial" panose="020B0604020202020204" pitchFamily="34" charset="0"/>
              </a:rPr>
              <a:t>By using these structured approaches, you can perform the most effective and efficient review to expedite the needed revisions and development of a quality draft report.</a:t>
            </a:r>
          </a:p>
          <a:p>
            <a:pPr marL="285750" indent="-285750" eaLnBrk="1" hangingPunct="1">
              <a:spcBef>
                <a:spcPct val="0"/>
              </a:spcBef>
              <a:buFont typeface="Arial" panose="020B0604020202020204" pitchFamily="34" charset="0"/>
              <a:buChar char="•"/>
              <a:defRPr/>
            </a:pPr>
            <a:r>
              <a:rPr lang="en-US" altLang="en-US" sz="1500" dirty="0">
                <a:latin typeface="Arial" panose="020B0604020202020204" pitchFamily="34" charset="0"/>
                <a:cs typeface="Arial" panose="020B0604020202020204" pitchFamily="34" charset="0"/>
              </a:rPr>
              <a:t>We’ve put together a quick tip sheet that you can use when you review yours or others’ drafts</a:t>
            </a:r>
          </a:p>
          <a:p>
            <a:pPr marL="285750" indent="-285750" eaLnBrk="1" hangingPunct="1">
              <a:spcBef>
                <a:spcPct val="0"/>
              </a:spcBef>
              <a:buFont typeface="Arial" panose="020B0604020202020204" pitchFamily="34" charset="0"/>
              <a:buChar char="•"/>
              <a:defRPr/>
            </a:pPr>
            <a:endParaRPr lang="en-US" altLang="en-US" sz="1500" dirty="0">
              <a:latin typeface="Arial" panose="020B0604020202020204" pitchFamily="34" charset="0"/>
              <a:cs typeface="Arial" panose="020B0604020202020204" pitchFamily="34" charset="0"/>
            </a:endParaRPr>
          </a:p>
          <a:p>
            <a:pPr eaLnBrk="1" hangingPunct="1">
              <a:spcBef>
                <a:spcPct val="0"/>
              </a:spcBef>
              <a:buFont typeface="Arial" panose="020B0604020202020204" pitchFamily="34" charset="0"/>
              <a:buNone/>
              <a:defRPr/>
            </a:pPr>
            <a:r>
              <a:rPr lang="en-US" altLang="en-US" sz="1500" b="1" u="sng" dirty="0">
                <a:latin typeface="Arial" panose="020B0604020202020204" pitchFamily="34" charset="0"/>
                <a:cs typeface="Arial" panose="020B0604020202020204" pitchFamily="34" charset="0"/>
              </a:rPr>
              <a:t>Supplemental Materials</a:t>
            </a:r>
          </a:p>
          <a:p>
            <a:pPr eaLnBrk="1" hangingPunct="1">
              <a:spcBef>
                <a:spcPct val="0"/>
              </a:spcBef>
              <a:buFont typeface="Arial" panose="020B0604020202020204" pitchFamily="34" charset="0"/>
              <a:buNone/>
              <a:defRPr/>
            </a:pPr>
            <a:r>
              <a:rPr lang="en-US" altLang="en-US" sz="1500" dirty="0">
                <a:latin typeface="Arial" panose="020B0604020202020204" pitchFamily="34" charset="0"/>
                <a:cs typeface="Arial" panose="020B0604020202020204" pitchFamily="34" charset="0"/>
              </a:rPr>
              <a:t>See tips sheet at the end of the handout: DM 1461266</a:t>
            </a:r>
          </a:p>
        </p:txBody>
      </p:sp>
      <p:sp>
        <p:nvSpPr>
          <p:cNvPr id="201732" name="Slide Number Placeholder 3">
            <a:extLst>
              <a:ext uri="{FF2B5EF4-FFF2-40B4-BE49-F238E27FC236}">
                <a16:creationId xmlns:a16="http://schemas.microsoft.com/office/drawing/2014/main" id="{20F1139F-E15B-7C2F-D775-80897CF512C7}"/>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w Cen MT" panose="020B0602020104020603" pitchFamily="34" charset="0"/>
              </a:defRPr>
            </a:lvl1pPr>
            <a:lvl2pPr marL="747713" indent="-285750">
              <a:defRPr>
                <a:solidFill>
                  <a:schemeClr val="tx1"/>
                </a:solidFill>
                <a:latin typeface="Tw Cen MT" panose="020B0602020104020603" pitchFamily="34" charset="0"/>
              </a:defRPr>
            </a:lvl2pPr>
            <a:lvl3pPr marL="1149350" indent="-228600">
              <a:defRPr>
                <a:solidFill>
                  <a:schemeClr val="tx1"/>
                </a:solidFill>
                <a:latin typeface="Tw Cen MT" panose="020B0602020104020603" pitchFamily="34" charset="0"/>
              </a:defRPr>
            </a:lvl3pPr>
            <a:lvl4pPr marL="1611313" indent="-228600">
              <a:defRPr>
                <a:solidFill>
                  <a:schemeClr val="tx1"/>
                </a:solidFill>
                <a:latin typeface="Tw Cen MT" panose="020B0602020104020603" pitchFamily="34" charset="0"/>
              </a:defRPr>
            </a:lvl4pPr>
            <a:lvl5pPr marL="2073275" indent="-228600">
              <a:defRPr>
                <a:solidFill>
                  <a:schemeClr val="tx1"/>
                </a:solidFill>
                <a:latin typeface="Tw Cen MT" panose="020B0602020104020603" pitchFamily="34" charset="0"/>
              </a:defRPr>
            </a:lvl5pPr>
            <a:lvl6pPr marL="2530475" indent="-228600" eaLnBrk="0" fontAlgn="base" hangingPunct="0">
              <a:spcBef>
                <a:spcPct val="0"/>
              </a:spcBef>
              <a:spcAft>
                <a:spcPct val="0"/>
              </a:spcAft>
              <a:defRPr>
                <a:solidFill>
                  <a:schemeClr val="tx1"/>
                </a:solidFill>
                <a:latin typeface="Tw Cen MT" panose="020B0602020104020603" pitchFamily="34" charset="0"/>
              </a:defRPr>
            </a:lvl6pPr>
            <a:lvl7pPr marL="2987675" indent="-228600" eaLnBrk="0" fontAlgn="base" hangingPunct="0">
              <a:spcBef>
                <a:spcPct val="0"/>
              </a:spcBef>
              <a:spcAft>
                <a:spcPct val="0"/>
              </a:spcAft>
              <a:defRPr>
                <a:solidFill>
                  <a:schemeClr val="tx1"/>
                </a:solidFill>
                <a:latin typeface="Tw Cen MT" panose="020B0602020104020603" pitchFamily="34" charset="0"/>
              </a:defRPr>
            </a:lvl7pPr>
            <a:lvl8pPr marL="3444875" indent="-228600" eaLnBrk="0" fontAlgn="base" hangingPunct="0">
              <a:spcBef>
                <a:spcPct val="0"/>
              </a:spcBef>
              <a:spcAft>
                <a:spcPct val="0"/>
              </a:spcAft>
              <a:defRPr>
                <a:solidFill>
                  <a:schemeClr val="tx1"/>
                </a:solidFill>
                <a:latin typeface="Tw Cen MT" panose="020B0602020104020603" pitchFamily="34" charset="0"/>
              </a:defRPr>
            </a:lvl8pPr>
            <a:lvl9pPr marL="3902075" indent="-228600" eaLnBrk="0" fontAlgn="base" hangingPunct="0">
              <a:spcBef>
                <a:spcPct val="0"/>
              </a:spcBef>
              <a:spcAft>
                <a:spcPct val="0"/>
              </a:spcAft>
              <a:defRPr>
                <a:solidFill>
                  <a:schemeClr val="tx1"/>
                </a:solidFill>
                <a:latin typeface="Tw Cen MT" panose="020B0602020104020603" pitchFamily="34" charset="0"/>
              </a:defRPr>
            </a:lvl9pPr>
          </a:lstStyle>
          <a:p>
            <a:fld id="{63178EAF-21A3-48A8-B514-266E933F59CD}" type="slidenum">
              <a:rPr lang="en-US" altLang="en-US"/>
              <a:pPr/>
              <a:t>86</a:t>
            </a:fld>
            <a:endParaRPr lang="en-US" altLang="en-US"/>
          </a:p>
        </p:txBody>
      </p:sp>
    </p:spTree>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7874" name="Slide Image Placeholder 1">
            <a:extLst>
              <a:ext uri="{FF2B5EF4-FFF2-40B4-BE49-F238E27FC236}">
                <a16:creationId xmlns:a16="http://schemas.microsoft.com/office/drawing/2014/main" id="{2F3402FD-A2B4-6F37-A9C0-0746C82A3F32}"/>
              </a:ext>
            </a:extLst>
          </p:cNvPr>
          <p:cNvSpPr>
            <a:spLocks noGrp="1" noRot="1" noChangeAspect="1" noTextEdit="1"/>
          </p:cNvSpPr>
          <p:nvPr>
            <p:ph type="sldImg"/>
          </p:nvPr>
        </p:nvSpPr>
        <p:spPr bwMode="auto">
          <a:xfrm>
            <a:off x="207963" y="174625"/>
            <a:ext cx="6338887" cy="3567113"/>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8787" name="Notes Placeholder 2">
            <a:extLst>
              <a:ext uri="{FF2B5EF4-FFF2-40B4-BE49-F238E27FC236}">
                <a16:creationId xmlns:a16="http://schemas.microsoft.com/office/drawing/2014/main" id="{9D58F037-0459-86AB-A206-00D675002A28}"/>
              </a:ext>
            </a:extLst>
          </p:cNvPr>
          <p:cNvSpPr>
            <a:spLocks noGrp="1"/>
          </p:cNvSpPr>
          <p:nvPr>
            <p:ph type="body" idx="1"/>
          </p:nvPr>
        </p:nvSpPr>
        <p:spPr bwMode="auto"/>
        <p:txBody>
          <a:bodyPr wrap="square" numCol="1" anchor="t" anchorCtr="0" compatLnSpc="1">
            <a:prstTxWarp prst="textNoShape">
              <a:avLst/>
            </a:prstTxWarp>
          </a:bodyPr>
          <a:lstStyle/>
          <a:p>
            <a:pPr eaLnBrk="1" hangingPunct="1">
              <a:spcBef>
                <a:spcPct val="0"/>
              </a:spcBef>
              <a:buFont typeface="Arial" panose="020B0604020202020204" pitchFamily="34" charset="0"/>
              <a:buNone/>
              <a:defRPr/>
            </a:pPr>
            <a:r>
              <a:rPr lang="en-US" altLang="en-US" sz="1500" b="1" u="sng" dirty="0">
                <a:latin typeface="Arial" panose="020B0604020202020204" pitchFamily="34" charset="0"/>
                <a:cs typeface="Arial" panose="020B0604020202020204" pitchFamily="34" charset="0"/>
              </a:rPr>
              <a:t>Instructor Instructions</a:t>
            </a:r>
          </a:p>
          <a:p>
            <a:pPr marL="277692" indent="-277692" eaLnBrk="1" hangingPunct="1">
              <a:spcBef>
                <a:spcPct val="0"/>
              </a:spcBef>
              <a:buFont typeface="Arial" panose="020B0604020202020204" pitchFamily="34" charset="0"/>
              <a:buChar char="•"/>
              <a:defRPr/>
            </a:pPr>
            <a:r>
              <a:rPr lang="en-US" altLang="en-US" sz="1500" dirty="0">
                <a:latin typeface="Arial" panose="020B0604020202020204" pitchFamily="34" charset="0"/>
                <a:cs typeface="Arial" panose="020B0604020202020204" pitchFamily="34" charset="0"/>
              </a:rPr>
              <a:t>Display slide.</a:t>
            </a:r>
            <a:endParaRPr lang="en-US" altLang="en-US" sz="1500" dirty="0"/>
          </a:p>
          <a:p>
            <a:pPr eaLnBrk="1" hangingPunct="1">
              <a:spcBef>
                <a:spcPct val="0"/>
              </a:spcBef>
              <a:defRPr/>
            </a:pPr>
            <a:r>
              <a:rPr lang="en-US" altLang="en-US" sz="1500" b="1" u="sng" dirty="0">
                <a:latin typeface="Arial" panose="020B0604020202020204" pitchFamily="34" charset="0"/>
                <a:cs typeface="Arial" panose="020B0604020202020204" pitchFamily="34" charset="0"/>
              </a:rPr>
              <a:t>Instructor to say/paraphrase</a:t>
            </a:r>
          </a:p>
          <a:p>
            <a:pPr marL="277692" indent="-277692" eaLnBrk="1" hangingPunct="1">
              <a:spcBef>
                <a:spcPct val="0"/>
              </a:spcBef>
              <a:buFont typeface="Arial" panose="020B0604020202020204" pitchFamily="34" charset="0"/>
              <a:buChar char="•"/>
              <a:defRPr/>
            </a:pPr>
            <a:r>
              <a:rPr lang="en-US" altLang="en-US" sz="1500" dirty="0">
                <a:latin typeface="Arial" panose="020B0604020202020204" pitchFamily="34" charset="0"/>
                <a:cs typeface="Arial" panose="020B0604020202020204" pitchFamily="34" charset="0"/>
              </a:rPr>
              <a:t>To ensure we effectively make the revisions needed and expedite the development of a quality draft we need to have open discussions with our reviewer, beyond just viewing track changes and clicking on “accept all.”</a:t>
            </a:r>
          </a:p>
          <a:p>
            <a:pPr marL="277692" indent="-277692" eaLnBrk="1" hangingPunct="1">
              <a:spcBef>
                <a:spcPct val="0"/>
              </a:spcBef>
              <a:buFont typeface="Arial" panose="020B0604020202020204" pitchFamily="34" charset="0"/>
              <a:buChar char="•"/>
              <a:defRPr/>
            </a:pPr>
            <a:r>
              <a:rPr lang="en-US" altLang="en-US" sz="1500" dirty="0">
                <a:latin typeface="Arial" panose="020B0604020202020204" pitchFamily="34" charset="0"/>
                <a:cs typeface="Arial" panose="020B0604020202020204" pitchFamily="34" charset="0"/>
              </a:rPr>
              <a:t>We need to make sure we understand what our reviewer is concerned about, and also make sure the reviewer understands what we are trying to say.</a:t>
            </a:r>
          </a:p>
          <a:p>
            <a:pPr marL="277692" indent="-277692" eaLnBrk="1" hangingPunct="1">
              <a:spcBef>
                <a:spcPct val="0"/>
              </a:spcBef>
              <a:buFont typeface="Arial" panose="020B0604020202020204" pitchFamily="34" charset="0"/>
              <a:buChar char="•"/>
              <a:defRPr/>
            </a:pPr>
            <a:r>
              <a:rPr lang="en-US" altLang="en-US" sz="1500" dirty="0">
                <a:latin typeface="Arial" panose="020B0604020202020204" pitchFamily="34" charset="0"/>
                <a:cs typeface="Arial" panose="020B0604020202020204" pitchFamily="34" charset="0"/>
              </a:rPr>
              <a:t>By asking questions of the reviewer, and answering reviewer questions, we can nail down what needs to be revised.  By suggesting approaches for fixing the problem area, we can reach agreement with our reviewer on how to revise that part.</a:t>
            </a:r>
          </a:p>
          <a:p>
            <a:pPr marL="277692" indent="-277692" eaLnBrk="1" hangingPunct="1">
              <a:spcBef>
                <a:spcPct val="0"/>
              </a:spcBef>
              <a:buFont typeface="Arial" panose="020B0604020202020204" pitchFamily="34" charset="0"/>
              <a:buChar char="•"/>
              <a:defRPr/>
            </a:pPr>
            <a:r>
              <a:rPr lang="en-US" altLang="en-US" sz="1500" dirty="0">
                <a:latin typeface="Arial" panose="020B0604020202020204" pitchFamily="34" charset="0"/>
                <a:cs typeface="Arial" panose="020B0604020202020204" pitchFamily="34" charset="0"/>
              </a:rPr>
              <a:t>In these ways we can continue to work to expedite the development of our quality draft, and continue to maintain a pro-active focus on other areas that also may need revisions.</a:t>
            </a:r>
          </a:p>
          <a:p>
            <a:pPr eaLnBrk="1" hangingPunct="1">
              <a:spcBef>
                <a:spcPct val="0"/>
              </a:spcBef>
              <a:defRPr/>
            </a:pPr>
            <a:endParaRPr lang="en-US" altLang="en-US" dirty="0"/>
          </a:p>
          <a:p>
            <a:pPr eaLnBrk="1" hangingPunct="1">
              <a:spcBef>
                <a:spcPct val="0"/>
              </a:spcBef>
              <a:buFont typeface="Arial" panose="020B0604020202020204" pitchFamily="34" charset="0"/>
              <a:buNone/>
              <a:defRPr/>
            </a:pPr>
            <a:r>
              <a:rPr lang="en-US" altLang="en-US" b="1" u="sng" dirty="0">
                <a:latin typeface="Arial" panose="020B0604020202020204" pitchFamily="34" charset="0"/>
                <a:cs typeface="Arial" panose="020B0604020202020204" pitchFamily="34" charset="0"/>
              </a:rPr>
              <a:t>Supplemental Materials</a:t>
            </a:r>
          </a:p>
          <a:p>
            <a:pPr eaLnBrk="1" hangingPunct="1">
              <a:spcBef>
                <a:spcPct val="0"/>
              </a:spcBef>
              <a:buFont typeface="Arial" panose="020B0604020202020204" pitchFamily="34" charset="0"/>
              <a:buNone/>
              <a:defRPr/>
            </a:pPr>
            <a:r>
              <a:rPr lang="en-US" altLang="en-US" dirty="0">
                <a:latin typeface="Arial" panose="020B0604020202020204" pitchFamily="34" charset="0"/>
                <a:cs typeface="Arial" panose="020B0604020202020204" pitchFamily="34" charset="0"/>
              </a:rPr>
              <a:t>None</a:t>
            </a:r>
          </a:p>
          <a:p>
            <a:pPr eaLnBrk="1" hangingPunct="1">
              <a:spcBef>
                <a:spcPct val="0"/>
              </a:spcBef>
              <a:defRPr/>
            </a:pPr>
            <a:endParaRPr lang="en-US" altLang="en-US" dirty="0"/>
          </a:p>
        </p:txBody>
      </p:sp>
      <p:sp>
        <p:nvSpPr>
          <p:cNvPr id="207876" name="Slide Number Placeholder 3">
            <a:extLst>
              <a:ext uri="{FF2B5EF4-FFF2-40B4-BE49-F238E27FC236}">
                <a16:creationId xmlns:a16="http://schemas.microsoft.com/office/drawing/2014/main" id="{FC6F9028-1DFF-FE6F-D1CD-D1A50FEBC2D1}"/>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w Cen MT" panose="020B0602020104020603" pitchFamily="34" charset="0"/>
              </a:defRPr>
            </a:lvl1pPr>
            <a:lvl2pPr marL="725488" indent="-276225">
              <a:defRPr>
                <a:solidFill>
                  <a:schemeClr val="tx1"/>
                </a:solidFill>
                <a:latin typeface="Tw Cen MT" panose="020B0602020104020603" pitchFamily="34" charset="0"/>
              </a:defRPr>
            </a:lvl2pPr>
            <a:lvl3pPr marL="1116013" indent="-220663">
              <a:defRPr>
                <a:solidFill>
                  <a:schemeClr val="tx1"/>
                </a:solidFill>
                <a:latin typeface="Tw Cen MT" panose="020B0602020104020603" pitchFamily="34" charset="0"/>
              </a:defRPr>
            </a:lvl3pPr>
            <a:lvl4pPr marL="1565275" indent="-220663">
              <a:defRPr>
                <a:solidFill>
                  <a:schemeClr val="tx1"/>
                </a:solidFill>
                <a:latin typeface="Tw Cen MT" panose="020B0602020104020603" pitchFamily="34" charset="0"/>
              </a:defRPr>
            </a:lvl4pPr>
            <a:lvl5pPr marL="2014538" indent="-220663">
              <a:defRPr>
                <a:solidFill>
                  <a:schemeClr val="tx1"/>
                </a:solidFill>
                <a:latin typeface="Tw Cen MT" panose="020B0602020104020603" pitchFamily="34" charset="0"/>
              </a:defRPr>
            </a:lvl5pPr>
            <a:lvl6pPr marL="2471738" indent="-220663" eaLnBrk="0" fontAlgn="base" hangingPunct="0">
              <a:spcBef>
                <a:spcPct val="0"/>
              </a:spcBef>
              <a:spcAft>
                <a:spcPct val="0"/>
              </a:spcAft>
              <a:defRPr>
                <a:solidFill>
                  <a:schemeClr val="tx1"/>
                </a:solidFill>
                <a:latin typeface="Tw Cen MT" panose="020B0602020104020603" pitchFamily="34" charset="0"/>
              </a:defRPr>
            </a:lvl6pPr>
            <a:lvl7pPr marL="2928938" indent="-220663" eaLnBrk="0" fontAlgn="base" hangingPunct="0">
              <a:spcBef>
                <a:spcPct val="0"/>
              </a:spcBef>
              <a:spcAft>
                <a:spcPct val="0"/>
              </a:spcAft>
              <a:defRPr>
                <a:solidFill>
                  <a:schemeClr val="tx1"/>
                </a:solidFill>
                <a:latin typeface="Tw Cen MT" panose="020B0602020104020603" pitchFamily="34" charset="0"/>
              </a:defRPr>
            </a:lvl7pPr>
            <a:lvl8pPr marL="3386138" indent="-220663" eaLnBrk="0" fontAlgn="base" hangingPunct="0">
              <a:spcBef>
                <a:spcPct val="0"/>
              </a:spcBef>
              <a:spcAft>
                <a:spcPct val="0"/>
              </a:spcAft>
              <a:defRPr>
                <a:solidFill>
                  <a:schemeClr val="tx1"/>
                </a:solidFill>
                <a:latin typeface="Tw Cen MT" panose="020B0602020104020603" pitchFamily="34" charset="0"/>
              </a:defRPr>
            </a:lvl8pPr>
            <a:lvl9pPr marL="3843338" indent="-220663" eaLnBrk="0" fontAlgn="base" hangingPunct="0">
              <a:spcBef>
                <a:spcPct val="0"/>
              </a:spcBef>
              <a:spcAft>
                <a:spcPct val="0"/>
              </a:spcAft>
              <a:defRPr>
                <a:solidFill>
                  <a:schemeClr val="tx1"/>
                </a:solidFill>
                <a:latin typeface="Tw Cen MT" panose="020B0602020104020603" pitchFamily="34" charset="0"/>
              </a:defRPr>
            </a:lvl9pPr>
          </a:lstStyle>
          <a:p>
            <a:fld id="{E0331F17-7AF3-4AD4-A975-471BA9565E7B}" type="slidenum">
              <a:rPr lang="en-US" altLang="en-US"/>
              <a:pPr/>
              <a:t>87</a:t>
            </a:fld>
            <a:endParaRPr lang="en-US" altLang="en-US"/>
          </a:p>
        </p:txBody>
      </p:sp>
    </p:spTree>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9922" name="Slide Image Placeholder 1">
            <a:extLst>
              <a:ext uri="{FF2B5EF4-FFF2-40B4-BE49-F238E27FC236}">
                <a16:creationId xmlns:a16="http://schemas.microsoft.com/office/drawing/2014/main" id="{AA4A4115-89DA-084C-FEAB-74BE05323FD6}"/>
              </a:ext>
            </a:extLst>
          </p:cNvPr>
          <p:cNvSpPr>
            <a:spLocks noGrp="1" noRot="1" noChangeAspect="1" noTextEdit="1"/>
          </p:cNvSpPr>
          <p:nvPr>
            <p:ph type="sldImg"/>
          </p:nvPr>
        </p:nvSpPr>
        <p:spPr bwMode="auto">
          <a:xfrm>
            <a:off x="274638" y="182563"/>
            <a:ext cx="6546850" cy="3683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a:extLst>
              <a:ext uri="{FF2B5EF4-FFF2-40B4-BE49-F238E27FC236}">
                <a16:creationId xmlns:a16="http://schemas.microsoft.com/office/drawing/2014/main" id="{03265B08-6587-48AE-DD81-7DE655F38236}"/>
              </a:ext>
            </a:extLst>
          </p:cNvPr>
          <p:cNvSpPr>
            <a:spLocks noGrp="1"/>
          </p:cNvSpPr>
          <p:nvPr>
            <p:ph type="body" idx="1"/>
          </p:nvPr>
        </p:nvSpPr>
        <p:spPr>
          <a:xfrm>
            <a:off x="268288" y="3833813"/>
            <a:ext cx="6562725" cy="5059362"/>
          </a:xfrm>
        </p:spPr>
        <p:txBody>
          <a:bodyPr tIns="91440"/>
          <a:lstStyle/>
          <a:p>
            <a:pPr eaLnBrk="1" fontAlgn="auto" hangingPunct="1">
              <a:spcBef>
                <a:spcPts val="600"/>
              </a:spcBef>
              <a:spcAft>
                <a:spcPts val="0"/>
              </a:spcAft>
              <a:tabLst>
                <a:tab pos="238454" algn="l"/>
              </a:tabLst>
              <a:defRPr/>
            </a:pPr>
            <a:r>
              <a:rPr lang="en-US" altLang="en-US" sz="1500" b="1" u="sng" dirty="0">
                <a:solidFill>
                  <a:srgbClr val="514843"/>
                </a:solidFill>
                <a:latin typeface="Arial" panose="020B0604020202020204" pitchFamily="34" charset="0"/>
                <a:cs typeface="Arial" panose="020B0604020202020204" pitchFamily="34" charset="0"/>
              </a:rPr>
              <a:t>Instructor Instructions</a:t>
            </a:r>
          </a:p>
          <a:p>
            <a:pPr marL="172839" indent="-172839" eaLnBrk="1" fontAlgn="auto" hangingPunct="1">
              <a:spcBef>
                <a:spcPts val="600"/>
              </a:spcBef>
              <a:spcAft>
                <a:spcPts val="0"/>
              </a:spcAft>
              <a:buFont typeface="Arial" panose="020B0604020202020204" pitchFamily="34" charset="0"/>
              <a:buChar char="•"/>
              <a:tabLst>
                <a:tab pos="238454" algn="l"/>
              </a:tabLst>
              <a:defRPr/>
            </a:pPr>
            <a:r>
              <a:rPr lang="en-US" altLang="en-US" sz="1500" dirty="0">
                <a:latin typeface="Arial" panose="020B0604020202020204" pitchFamily="34" charset="0"/>
                <a:cs typeface="Arial" panose="020B0604020202020204" pitchFamily="34" charset="0"/>
              </a:rPr>
              <a:t>Display slide.</a:t>
            </a:r>
          </a:p>
          <a:p>
            <a:pPr eaLnBrk="1" fontAlgn="auto" hangingPunct="1">
              <a:spcBef>
                <a:spcPts val="605"/>
              </a:spcBef>
              <a:spcAft>
                <a:spcPts val="0"/>
              </a:spcAft>
              <a:tabLst>
                <a:tab pos="238454" algn="l"/>
              </a:tabLst>
              <a:defRPr/>
            </a:pPr>
            <a:r>
              <a:rPr lang="en-US" altLang="en-US" sz="1500" b="1" u="sng" dirty="0">
                <a:solidFill>
                  <a:srgbClr val="514843"/>
                </a:solidFill>
                <a:latin typeface="Arial" panose="020B0604020202020204" pitchFamily="34" charset="0"/>
                <a:cs typeface="Arial" panose="020B0604020202020204" pitchFamily="34" charset="0"/>
              </a:rPr>
              <a:t>Instructor to Say/Paraphrase</a:t>
            </a:r>
          </a:p>
          <a:p>
            <a:pPr marL="171450" indent="-171450" eaLnBrk="1" fontAlgn="auto" hangingPunct="1">
              <a:spcBef>
                <a:spcPts val="600"/>
              </a:spcBef>
              <a:spcAft>
                <a:spcPts val="0"/>
              </a:spcAft>
              <a:buFont typeface="Arial" panose="020B0604020202020204" pitchFamily="34" charset="0"/>
              <a:buChar char="•"/>
              <a:defRPr/>
            </a:pPr>
            <a:r>
              <a:rPr lang="en-US" sz="1500" dirty="0">
                <a:latin typeface="Arial" panose="020B0604020202020204" pitchFamily="34" charset="0"/>
                <a:cs typeface="Arial" panose="020B0604020202020204" pitchFamily="34" charset="0"/>
              </a:rPr>
              <a:t>Thanks much for all of your participation.</a:t>
            </a:r>
          </a:p>
          <a:p>
            <a:pPr marL="171450" indent="-171450" eaLnBrk="1" fontAlgn="auto" hangingPunct="1">
              <a:spcBef>
                <a:spcPts val="600"/>
              </a:spcBef>
              <a:spcAft>
                <a:spcPts val="0"/>
              </a:spcAft>
              <a:buFont typeface="Arial" panose="020B0604020202020204" pitchFamily="34" charset="0"/>
              <a:buChar char="•"/>
              <a:defRPr/>
            </a:pPr>
            <a:r>
              <a:rPr lang="en-US" sz="1500" dirty="0">
                <a:latin typeface="Arial" panose="020B0604020202020204" pitchFamily="34" charset="0"/>
                <a:cs typeface="Arial" panose="020B0604020202020204" pitchFamily="34" charset="0"/>
              </a:rPr>
              <a:t>I’ve enjoyed going over these concepts and principles of quality writing and I hope there are a lot of takeaways for each of you to employ in your audits.</a:t>
            </a:r>
          </a:p>
          <a:p>
            <a:pPr eaLnBrk="1" fontAlgn="auto" hangingPunct="1">
              <a:spcBef>
                <a:spcPts val="600"/>
              </a:spcBef>
              <a:spcAft>
                <a:spcPts val="0"/>
              </a:spcAft>
              <a:buFont typeface="Arial" panose="020B0604020202020204" pitchFamily="34" charset="0"/>
              <a:buNone/>
              <a:defRPr/>
            </a:pPr>
            <a:r>
              <a:rPr lang="en-US" altLang="en-US" sz="1600" b="1" u="sng" dirty="0">
                <a:latin typeface="Euphemia"/>
                <a:cs typeface="Arial" panose="020B0604020202020204" pitchFamily="34" charset="0"/>
              </a:rPr>
              <a:t>Supplemental Materials</a:t>
            </a:r>
          </a:p>
          <a:p>
            <a:pPr marL="285750" indent="-285750" eaLnBrk="1" fontAlgn="auto" hangingPunct="1">
              <a:spcBef>
                <a:spcPts val="600"/>
              </a:spcBef>
              <a:spcAft>
                <a:spcPts val="0"/>
              </a:spcAft>
              <a:buFont typeface="Arial" panose="020B0604020202020204" pitchFamily="34" charset="0"/>
              <a:buChar char="•"/>
              <a:defRPr/>
            </a:pPr>
            <a:r>
              <a:rPr lang="en-US" altLang="en-US" sz="1600" dirty="0">
                <a:latin typeface="Euphemia"/>
                <a:cs typeface="Arial" panose="020B0604020202020204" pitchFamily="34" charset="0"/>
              </a:rPr>
              <a:t>None </a:t>
            </a:r>
            <a:endParaRPr lang="en-US" sz="1600" b="1" dirty="0">
              <a:latin typeface="Euphemia"/>
              <a:cs typeface="Arial" panose="020B0604020202020204" pitchFamily="34" charset="0"/>
            </a:endParaRPr>
          </a:p>
          <a:p>
            <a:pPr eaLnBrk="1" fontAlgn="auto" hangingPunct="1">
              <a:spcBef>
                <a:spcPts val="600"/>
              </a:spcBef>
              <a:spcAft>
                <a:spcPts val="0"/>
              </a:spcAft>
              <a:buFont typeface="Arial" panose="020B0604020202020204" pitchFamily="34" charset="0"/>
              <a:buNone/>
              <a:defRPr/>
            </a:pPr>
            <a:endParaRPr lang="en-US" sz="1500" dirty="0">
              <a:latin typeface="Arial" panose="020B0604020202020204" pitchFamily="34" charset="0"/>
              <a:cs typeface="Arial" panose="020B0604020202020204" pitchFamily="34" charset="0"/>
            </a:endParaRPr>
          </a:p>
        </p:txBody>
      </p:sp>
      <p:sp>
        <p:nvSpPr>
          <p:cNvPr id="209924" name="Slide Number Placeholder 3">
            <a:extLst>
              <a:ext uri="{FF2B5EF4-FFF2-40B4-BE49-F238E27FC236}">
                <a16:creationId xmlns:a16="http://schemas.microsoft.com/office/drawing/2014/main" id="{FC93C285-8610-B6EA-59D1-52CA630A39FE}"/>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w Cen MT" panose="020B0602020104020603" pitchFamily="34" charset="0"/>
              </a:defRPr>
            </a:lvl1pPr>
            <a:lvl2pPr marL="742950" indent="-285750">
              <a:defRPr>
                <a:solidFill>
                  <a:schemeClr val="tx1"/>
                </a:solidFill>
                <a:latin typeface="Tw Cen MT" panose="020B0602020104020603" pitchFamily="34" charset="0"/>
              </a:defRPr>
            </a:lvl2pPr>
            <a:lvl3pPr marL="1143000" indent="-228600">
              <a:defRPr>
                <a:solidFill>
                  <a:schemeClr val="tx1"/>
                </a:solidFill>
                <a:latin typeface="Tw Cen MT" panose="020B0602020104020603" pitchFamily="34" charset="0"/>
              </a:defRPr>
            </a:lvl3pPr>
            <a:lvl4pPr marL="1600200" indent="-228600">
              <a:defRPr>
                <a:solidFill>
                  <a:schemeClr val="tx1"/>
                </a:solidFill>
                <a:latin typeface="Tw Cen MT" panose="020B0602020104020603" pitchFamily="34" charset="0"/>
              </a:defRPr>
            </a:lvl4pPr>
            <a:lvl5pPr marL="2057400" indent="-228600">
              <a:defRPr>
                <a:solidFill>
                  <a:schemeClr val="tx1"/>
                </a:solidFill>
                <a:latin typeface="Tw Cen MT" panose="020B0602020104020603" pitchFamily="34" charset="0"/>
              </a:defRPr>
            </a:lvl5pPr>
            <a:lvl6pPr marL="2514600" indent="-228600" eaLnBrk="0" fontAlgn="base" hangingPunct="0">
              <a:spcBef>
                <a:spcPct val="0"/>
              </a:spcBef>
              <a:spcAft>
                <a:spcPct val="0"/>
              </a:spcAft>
              <a:defRPr>
                <a:solidFill>
                  <a:schemeClr val="tx1"/>
                </a:solidFill>
                <a:latin typeface="Tw Cen MT" panose="020B0602020104020603" pitchFamily="34" charset="0"/>
              </a:defRPr>
            </a:lvl6pPr>
            <a:lvl7pPr marL="2971800" indent="-228600" eaLnBrk="0" fontAlgn="base" hangingPunct="0">
              <a:spcBef>
                <a:spcPct val="0"/>
              </a:spcBef>
              <a:spcAft>
                <a:spcPct val="0"/>
              </a:spcAft>
              <a:defRPr>
                <a:solidFill>
                  <a:schemeClr val="tx1"/>
                </a:solidFill>
                <a:latin typeface="Tw Cen MT" panose="020B0602020104020603" pitchFamily="34" charset="0"/>
              </a:defRPr>
            </a:lvl7pPr>
            <a:lvl8pPr marL="3429000" indent="-228600" eaLnBrk="0" fontAlgn="base" hangingPunct="0">
              <a:spcBef>
                <a:spcPct val="0"/>
              </a:spcBef>
              <a:spcAft>
                <a:spcPct val="0"/>
              </a:spcAft>
              <a:defRPr>
                <a:solidFill>
                  <a:schemeClr val="tx1"/>
                </a:solidFill>
                <a:latin typeface="Tw Cen MT" panose="020B0602020104020603" pitchFamily="34" charset="0"/>
              </a:defRPr>
            </a:lvl8pPr>
            <a:lvl9pPr marL="3886200" indent="-228600" eaLnBrk="0" fontAlgn="base" hangingPunct="0">
              <a:spcBef>
                <a:spcPct val="0"/>
              </a:spcBef>
              <a:spcAft>
                <a:spcPct val="0"/>
              </a:spcAft>
              <a:defRPr>
                <a:solidFill>
                  <a:schemeClr val="tx1"/>
                </a:solidFill>
                <a:latin typeface="Tw Cen MT" panose="020B0602020104020603" pitchFamily="34" charset="0"/>
              </a:defRPr>
            </a:lvl9pPr>
          </a:lstStyle>
          <a:p>
            <a:fld id="{0122FB1A-4F26-451A-A6E9-F7BFA90B7FE2}" type="slidenum">
              <a:rPr lang="en-US" altLang="en-US"/>
              <a:pPr/>
              <a:t>88</a:t>
            </a:fld>
            <a:endParaRPr lang="en-US" altLang="en-US"/>
          </a:p>
        </p:txBody>
      </p:sp>
    </p:spTree>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1970" name="Slide Image Placeholder 1">
            <a:extLst>
              <a:ext uri="{FF2B5EF4-FFF2-40B4-BE49-F238E27FC236}">
                <a16:creationId xmlns:a16="http://schemas.microsoft.com/office/drawing/2014/main" id="{7A059ECE-438C-5231-D620-E65C03DE276F}"/>
              </a:ext>
            </a:extLst>
          </p:cNvPr>
          <p:cNvSpPr>
            <a:spLocks noGrp="1" noRot="1" noChangeAspect="1" noTextEdit="1"/>
          </p:cNvSpPr>
          <p:nvPr>
            <p:ph type="sldImg"/>
          </p:nvPr>
        </p:nvSpPr>
        <p:spPr bwMode="auto">
          <a:xfrm>
            <a:off x="274638" y="182563"/>
            <a:ext cx="6546850" cy="3683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a:extLst>
              <a:ext uri="{FF2B5EF4-FFF2-40B4-BE49-F238E27FC236}">
                <a16:creationId xmlns:a16="http://schemas.microsoft.com/office/drawing/2014/main" id="{6382F4E8-7804-B035-1826-268FE0888A55}"/>
              </a:ext>
            </a:extLst>
          </p:cNvPr>
          <p:cNvSpPr>
            <a:spLocks noGrp="1"/>
          </p:cNvSpPr>
          <p:nvPr>
            <p:ph type="body" idx="1"/>
          </p:nvPr>
        </p:nvSpPr>
        <p:spPr>
          <a:xfrm>
            <a:off x="268288" y="3833813"/>
            <a:ext cx="6562725" cy="5059362"/>
          </a:xfrm>
        </p:spPr>
        <p:txBody>
          <a:bodyPr tIns="91440"/>
          <a:lstStyle/>
          <a:p>
            <a:pPr eaLnBrk="1" fontAlgn="auto" hangingPunct="1">
              <a:spcBef>
                <a:spcPts val="600"/>
              </a:spcBef>
              <a:spcAft>
                <a:spcPts val="0"/>
              </a:spcAft>
              <a:tabLst>
                <a:tab pos="238454" algn="l"/>
              </a:tabLst>
              <a:defRPr/>
            </a:pPr>
            <a:r>
              <a:rPr lang="en-US" altLang="en-US" sz="1500" b="1" u="sng" dirty="0">
                <a:solidFill>
                  <a:srgbClr val="514843"/>
                </a:solidFill>
                <a:latin typeface="Arial" panose="020B0604020202020204" pitchFamily="34" charset="0"/>
                <a:cs typeface="Arial" panose="020B0604020202020204" pitchFamily="34" charset="0"/>
              </a:rPr>
              <a:t>Instructor Instructions</a:t>
            </a:r>
          </a:p>
          <a:p>
            <a:pPr marL="172839" indent="-172839" eaLnBrk="1" fontAlgn="auto" hangingPunct="1">
              <a:spcBef>
                <a:spcPts val="600"/>
              </a:spcBef>
              <a:spcAft>
                <a:spcPts val="0"/>
              </a:spcAft>
              <a:buFont typeface="Arial" panose="020B0604020202020204" pitchFamily="34" charset="0"/>
              <a:buChar char="•"/>
              <a:tabLst>
                <a:tab pos="238454" algn="l"/>
              </a:tabLst>
              <a:defRPr/>
            </a:pPr>
            <a:r>
              <a:rPr lang="en-US" altLang="en-US" sz="1500" dirty="0">
                <a:latin typeface="Arial" panose="020B0604020202020204" pitchFamily="34" charset="0"/>
                <a:cs typeface="Arial" panose="020B0604020202020204" pitchFamily="34" charset="0"/>
              </a:rPr>
              <a:t>Display and discuss slide.</a:t>
            </a:r>
            <a:r>
              <a:rPr lang="en-US" sz="1500" dirty="0">
                <a:latin typeface="Arial" panose="020B0604020202020204" pitchFamily="34" charset="0"/>
                <a:cs typeface="Arial" panose="020B0604020202020204" pitchFamily="34" charset="0"/>
              </a:rPr>
              <a:t> </a:t>
            </a:r>
            <a:endParaRPr lang="en-US" altLang="en-US" sz="1500" dirty="0">
              <a:latin typeface="Arial" panose="020B0604020202020204" pitchFamily="34" charset="0"/>
              <a:cs typeface="Arial" panose="020B0604020202020204" pitchFamily="34" charset="0"/>
            </a:endParaRPr>
          </a:p>
          <a:p>
            <a:pPr eaLnBrk="1" fontAlgn="auto" hangingPunct="1">
              <a:spcBef>
                <a:spcPts val="605"/>
              </a:spcBef>
              <a:spcAft>
                <a:spcPts val="0"/>
              </a:spcAft>
              <a:tabLst>
                <a:tab pos="238454" algn="l"/>
              </a:tabLst>
              <a:defRPr/>
            </a:pPr>
            <a:r>
              <a:rPr lang="en-US" altLang="en-US" sz="1500" b="1" u="sng" dirty="0">
                <a:solidFill>
                  <a:srgbClr val="514843"/>
                </a:solidFill>
                <a:latin typeface="Arial" panose="020B0604020202020204" pitchFamily="34" charset="0"/>
                <a:cs typeface="Arial" panose="020B0604020202020204" pitchFamily="34" charset="0"/>
              </a:rPr>
              <a:t>Instructor to Say/Paraphrase</a:t>
            </a:r>
          </a:p>
          <a:p>
            <a:pPr marL="171450" indent="-171450" eaLnBrk="1" fontAlgn="auto" hangingPunct="1">
              <a:spcBef>
                <a:spcPts val="600"/>
              </a:spcBef>
              <a:spcAft>
                <a:spcPts val="0"/>
              </a:spcAft>
              <a:buFont typeface="Arial" panose="020B0604020202020204" pitchFamily="34" charset="0"/>
              <a:buChar char="•"/>
              <a:defRPr/>
            </a:pPr>
            <a:r>
              <a:rPr lang="en-US" sz="1500" i="1" u="sng" dirty="0">
                <a:latin typeface="Arial" panose="020B0604020202020204" pitchFamily="34" charset="0"/>
                <a:cs typeface="Arial" panose="020B0604020202020204" pitchFamily="34" charset="0"/>
              </a:rPr>
              <a:t>If time </a:t>
            </a:r>
            <a:r>
              <a:rPr lang="en-US" sz="1500" dirty="0">
                <a:latin typeface="Arial" panose="020B0604020202020204" pitchFamily="34" charset="0"/>
                <a:cs typeface="Arial" panose="020B0604020202020204" pitchFamily="34" charset="0"/>
              </a:rPr>
              <a:t>allows:  What takeaway(s) do you have from this course that you can soon implement.</a:t>
            </a:r>
          </a:p>
          <a:p>
            <a:pPr marL="171450" indent="-171450" eaLnBrk="1" fontAlgn="auto" hangingPunct="1">
              <a:spcBef>
                <a:spcPts val="600"/>
              </a:spcBef>
              <a:spcAft>
                <a:spcPts val="0"/>
              </a:spcAft>
              <a:buFont typeface="Arial" panose="020B0604020202020204" pitchFamily="34" charset="0"/>
              <a:buChar char="•"/>
              <a:defRPr/>
            </a:pPr>
            <a:r>
              <a:rPr lang="en-US" sz="1500" dirty="0">
                <a:latin typeface="Arial" panose="020B0604020202020204" pitchFamily="34" charset="0"/>
                <a:cs typeface="Arial" panose="020B0604020202020204" pitchFamily="34" charset="0"/>
              </a:rPr>
              <a:t>In the next day or two, you’ll receive 2 emails from the Center.</a:t>
            </a:r>
          </a:p>
          <a:p>
            <a:pPr marL="171450" indent="-171450" eaLnBrk="1" fontAlgn="auto" hangingPunct="1">
              <a:spcBef>
                <a:spcPts val="600"/>
              </a:spcBef>
              <a:spcAft>
                <a:spcPts val="0"/>
              </a:spcAft>
              <a:buFont typeface="Arial" panose="020B0604020202020204" pitchFamily="34" charset="0"/>
              <a:buChar char="•"/>
              <a:defRPr/>
            </a:pPr>
            <a:r>
              <a:rPr lang="en-US" sz="1500" dirty="0">
                <a:latin typeface="Arial" panose="020B0604020202020204" pitchFamily="34" charset="0"/>
                <a:cs typeface="Arial" panose="020B0604020202020204" pitchFamily="34" charset="0"/>
              </a:rPr>
              <a:t>The first will be an evaluation. Please fill it out and return it to us. We take you feedback seriously and will use it to improve our course for future participants.</a:t>
            </a:r>
            <a:endParaRPr lang="en-US" sz="1500" b="1" i="1" dirty="0">
              <a:latin typeface="Arial" panose="020B0604020202020204" pitchFamily="34" charset="0"/>
              <a:cs typeface="Arial" panose="020B0604020202020204" pitchFamily="34" charset="0"/>
            </a:endParaRPr>
          </a:p>
          <a:p>
            <a:pPr marL="171450" indent="-171450" eaLnBrk="1" fontAlgn="auto" hangingPunct="1">
              <a:spcBef>
                <a:spcPts val="600"/>
              </a:spcBef>
              <a:spcAft>
                <a:spcPts val="0"/>
              </a:spcAft>
              <a:buFont typeface="Arial" panose="020B0604020202020204" pitchFamily="34" charset="0"/>
              <a:buChar char="•"/>
              <a:defRPr/>
            </a:pPr>
            <a:r>
              <a:rPr lang="en-US" sz="1500" dirty="0">
                <a:latin typeface="Arial" panose="020B0604020202020204" pitchFamily="34" charset="0"/>
                <a:cs typeface="Arial" panose="020B0604020202020204" pitchFamily="34" charset="0"/>
              </a:rPr>
              <a:t>The second email will contain your CPE Certificate.</a:t>
            </a:r>
          </a:p>
          <a:p>
            <a:pPr eaLnBrk="1" fontAlgn="auto" hangingPunct="1">
              <a:spcBef>
                <a:spcPts val="600"/>
              </a:spcBef>
              <a:spcAft>
                <a:spcPts val="0"/>
              </a:spcAft>
              <a:buFont typeface="Arial" panose="020B0604020202020204" pitchFamily="34" charset="0"/>
              <a:buNone/>
              <a:defRPr/>
            </a:pPr>
            <a:r>
              <a:rPr lang="en-US" altLang="en-US" sz="1600" b="1" u="sng" dirty="0">
                <a:latin typeface="Euphemia"/>
                <a:cs typeface="Arial" panose="020B0604020202020204" pitchFamily="34" charset="0"/>
              </a:rPr>
              <a:t>Supplemental Materials</a:t>
            </a:r>
          </a:p>
          <a:p>
            <a:pPr marL="285750" indent="-285750" eaLnBrk="1" fontAlgn="auto" hangingPunct="1">
              <a:spcBef>
                <a:spcPts val="600"/>
              </a:spcBef>
              <a:spcAft>
                <a:spcPts val="0"/>
              </a:spcAft>
              <a:buFont typeface="Arial" panose="020B0604020202020204" pitchFamily="34" charset="0"/>
              <a:buChar char="•"/>
              <a:defRPr/>
            </a:pPr>
            <a:r>
              <a:rPr lang="en-US" altLang="en-US" sz="1600" dirty="0">
                <a:latin typeface="Euphemia"/>
                <a:cs typeface="Arial" panose="020B0604020202020204" pitchFamily="34" charset="0"/>
              </a:rPr>
              <a:t>None </a:t>
            </a:r>
            <a:endParaRPr lang="en-US" sz="1600" b="1" dirty="0">
              <a:latin typeface="Euphemia"/>
              <a:cs typeface="Arial" panose="020B0604020202020204" pitchFamily="34" charset="0"/>
            </a:endParaRPr>
          </a:p>
          <a:p>
            <a:pPr eaLnBrk="1" fontAlgn="auto" hangingPunct="1">
              <a:spcBef>
                <a:spcPts val="600"/>
              </a:spcBef>
              <a:spcAft>
                <a:spcPts val="0"/>
              </a:spcAft>
              <a:buFont typeface="Arial" panose="020B0604020202020204" pitchFamily="34" charset="0"/>
              <a:buNone/>
              <a:defRPr/>
            </a:pPr>
            <a:endParaRPr lang="en-US" sz="1500" dirty="0">
              <a:latin typeface="Arial" panose="020B0604020202020204" pitchFamily="34" charset="0"/>
              <a:cs typeface="Arial" panose="020B0604020202020204" pitchFamily="34" charset="0"/>
            </a:endParaRPr>
          </a:p>
        </p:txBody>
      </p:sp>
      <p:sp>
        <p:nvSpPr>
          <p:cNvPr id="211972" name="Slide Number Placeholder 3">
            <a:extLst>
              <a:ext uri="{FF2B5EF4-FFF2-40B4-BE49-F238E27FC236}">
                <a16:creationId xmlns:a16="http://schemas.microsoft.com/office/drawing/2014/main" id="{F2C655E3-97F1-185D-63F0-AADC79D7E82A}"/>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w Cen MT" panose="020B0602020104020603" pitchFamily="34" charset="0"/>
              </a:defRPr>
            </a:lvl1pPr>
            <a:lvl2pPr marL="742950" indent="-285750">
              <a:defRPr>
                <a:solidFill>
                  <a:schemeClr val="tx1"/>
                </a:solidFill>
                <a:latin typeface="Tw Cen MT" panose="020B0602020104020603" pitchFamily="34" charset="0"/>
              </a:defRPr>
            </a:lvl2pPr>
            <a:lvl3pPr marL="1143000" indent="-228600">
              <a:defRPr>
                <a:solidFill>
                  <a:schemeClr val="tx1"/>
                </a:solidFill>
                <a:latin typeface="Tw Cen MT" panose="020B0602020104020603" pitchFamily="34" charset="0"/>
              </a:defRPr>
            </a:lvl3pPr>
            <a:lvl4pPr marL="1600200" indent="-228600">
              <a:defRPr>
                <a:solidFill>
                  <a:schemeClr val="tx1"/>
                </a:solidFill>
                <a:latin typeface="Tw Cen MT" panose="020B0602020104020603" pitchFamily="34" charset="0"/>
              </a:defRPr>
            </a:lvl4pPr>
            <a:lvl5pPr marL="2057400" indent="-228600">
              <a:defRPr>
                <a:solidFill>
                  <a:schemeClr val="tx1"/>
                </a:solidFill>
                <a:latin typeface="Tw Cen MT" panose="020B0602020104020603" pitchFamily="34" charset="0"/>
              </a:defRPr>
            </a:lvl5pPr>
            <a:lvl6pPr marL="2514600" indent="-228600" eaLnBrk="0" fontAlgn="base" hangingPunct="0">
              <a:spcBef>
                <a:spcPct val="0"/>
              </a:spcBef>
              <a:spcAft>
                <a:spcPct val="0"/>
              </a:spcAft>
              <a:defRPr>
                <a:solidFill>
                  <a:schemeClr val="tx1"/>
                </a:solidFill>
                <a:latin typeface="Tw Cen MT" panose="020B0602020104020603" pitchFamily="34" charset="0"/>
              </a:defRPr>
            </a:lvl6pPr>
            <a:lvl7pPr marL="2971800" indent="-228600" eaLnBrk="0" fontAlgn="base" hangingPunct="0">
              <a:spcBef>
                <a:spcPct val="0"/>
              </a:spcBef>
              <a:spcAft>
                <a:spcPct val="0"/>
              </a:spcAft>
              <a:defRPr>
                <a:solidFill>
                  <a:schemeClr val="tx1"/>
                </a:solidFill>
                <a:latin typeface="Tw Cen MT" panose="020B0602020104020603" pitchFamily="34" charset="0"/>
              </a:defRPr>
            </a:lvl7pPr>
            <a:lvl8pPr marL="3429000" indent="-228600" eaLnBrk="0" fontAlgn="base" hangingPunct="0">
              <a:spcBef>
                <a:spcPct val="0"/>
              </a:spcBef>
              <a:spcAft>
                <a:spcPct val="0"/>
              </a:spcAft>
              <a:defRPr>
                <a:solidFill>
                  <a:schemeClr val="tx1"/>
                </a:solidFill>
                <a:latin typeface="Tw Cen MT" panose="020B0602020104020603" pitchFamily="34" charset="0"/>
              </a:defRPr>
            </a:lvl8pPr>
            <a:lvl9pPr marL="3886200" indent="-228600" eaLnBrk="0" fontAlgn="base" hangingPunct="0">
              <a:spcBef>
                <a:spcPct val="0"/>
              </a:spcBef>
              <a:spcAft>
                <a:spcPct val="0"/>
              </a:spcAft>
              <a:defRPr>
                <a:solidFill>
                  <a:schemeClr val="tx1"/>
                </a:solidFill>
                <a:latin typeface="Tw Cen MT" panose="020B0602020104020603" pitchFamily="34" charset="0"/>
              </a:defRPr>
            </a:lvl9pPr>
          </a:lstStyle>
          <a:p>
            <a:fld id="{0837D279-7836-49B5-AA25-63A978D05186}" type="slidenum">
              <a:rPr lang="en-US" altLang="en-US"/>
              <a:pPr/>
              <a:t>89</a:t>
            </a:fld>
            <a:endParaRPr lang="en-US"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Slide Image Placeholder 1">
            <a:extLst>
              <a:ext uri="{FF2B5EF4-FFF2-40B4-BE49-F238E27FC236}">
                <a16:creationId xmlns:a16="http://schemas.microsoft.com/office/drawing/2014/main" id="{C4734D6F-EBE2-0B01-BDA7-9CA92BCA4650}"/>
              </a:ext>
            </a:extLst>
          </p:cNvPr>
          <p:cNvSpPr>
            <a:spLocks noGrp="1" noRot="1" noChangeAspect="1" noTextEdit="1"/>
          </p:cNvSpPr>
          <p:nvPr>
            <p:ph type="sldImg"/>
          </p:nvPr>
        </p:nvSpPr>
        <p:spPr bwMode="auto">
          <a:xfrm>
            <a:off x="274638" y="182563"/>
            <a:ext cx="6546850" cy="3683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a:extLst>
              <a:ext uri="{FF2B5EF4-FFF2-40B4-BE49-F238E27FC236}">
                <a16:creationId xmlns:a16="http://schemas.microsoft.com/office/drawing/2014/main" id="{4DEFD057-B3D0-19FB-FE81-CE708325E2AC}"/>
              </a:ext>
            </a:extLst>
          </p:cNvPr>
          <p:cNvSpPr>
            <a:spLocks noGrp="1"/>
          </p:cNvSpPr>
          <p:nvPr>
            <p:ph type="body" idx="1"/>
          </p:nvPr>
        </p:nvSpPr>
        <p:spPr>
          <a:xfrm>
            <a:off x="268288" y="3833813"/>
            <a:ext cx="6562725" cy="5059362"/>
          </a:xfrm>
        </p:spPr>
        <p:txBody>
          <a:bodyPr wrap="square" tIns="91440" numCol="1" anchor="t" anchorCtr="0" compatLnSpc="1">
            <a:prstTxWarp prst="textNoShape">
              <a:avLst/>
            </a:prstTxWarp>
          </a:bodyPr>
          <a:lstStyle/>
          <a:p>
            <a:pPr eaLnBrk="1" hangingPunct="1">
              <a:spcBef>
                <a:spcPts val="600"/>
              </a:spcBef>
              <a:defRPr/>
            </a:pPr>
            <a:r>
              <a:rPr lang="en-US" altLang="en-US" sz="1400" b="1" u="sng" dirty="0">
                <a:latin typeface="+mn-lt"/>
                <a:cs typeface="Arial" panose="020B0604020202020204" pitchFamily="34" charset="0"/>
              </a:rPr>
              <a:t>Instructor Instructions</a:t>
            </a:r>
          </a:p>
          <a:p>
            <a:pPr marL="184361" indent="-184361" eaLnBrk="1" fontAlgn="auto" hangingPunct="1">
              <a:spcBef>
                <a:spcPts val="605"/>
              </a:spcBef>
              <a:spcAft>
                <a:spcPts val="0"/>
              </a:spcAft>
              <a:buFont typeface="Arial" panose="020B0604020202020204" pitchFamily="34" charset="0"/>
              <a:buChar char="•"/>
              <a:tabLst>
                <a:tab pos="238454" algn="l"/>
                <a:tab pos="476907" algn="l"/>
              </a:tabLst>
              <a:defRPr/>
            </a:pPr>
            <a:r>
              <a:rPr lang="en-US" altLang="en-US" sz="1400" dirty="0">
                <a:solidFill>
                  <a:srgbClr val="514843"/>
                </a:solidFill>
                <a:latin typeface="+mn-lt"/>
                <a:cs typeface="Arial" panose="020B0604020202020204" pitchFamily="34" charset="0"/>
              </a:rPr>
              <a:t>Display and discuss slide.</a:t>
            </a:r>
          </a:p>
          <a:p>
            <a:pPr eaLnBrk="1" hangingPunct="1">
              <a:spcBef>
                <a:spcPts val="600"/>
              </a:spcBef>
              <a:defRPr/>
            </a:pPr>
            <a:r>
              <a:rPr lang="en-US" altLang="en-US" sz="1400" b="1" u="sng" dirty="0">
                <a:latin typeface="+mn-lt"/>
                <a:cs typeface="Arial" panose="020B0604020202020204" pitchFamily="34" charset="0"/>
              </a:rPr>
              <a:t>Instructor to Say/Paraphrase</a:t>
            </a:r>
            <a:endParaRPr lang="en-US" altLang="en-US" sz="1400" dirty="0">
              <a:latin typeface="+mn-lt"/>
              <a:cs typeface="Arial" panose="020B0604020202020204" pitchFamily="34" charset="0"/>
            </a:endParaRPr>
          </a:p>
          <a:p>
            <a:pPr marL="184361" indent="-184361" eaLnBrk="1" fontAlgn="auto" hangingPunct="1">
              <a:spcBef>
                <a:spcPts val="605"/>
              </a:spcBef>
              <a:spcAft>
                <a:spcPts val="0"/>
              </a:spcAft>
              <a:buFont typeface="Arial" panose="020B0604020202020204" pitchFamily="34" charset="0"/>
              <a:buChar char="•"/>
              <a:tabLst>
                <a:tab pos="238454" algn="l"/>
                <a:tab pos="476907" algn="l"/>
              </a:tabLst>
              <a:defRPr/>
            </a:pPr>
            <a:r>
              <a:rPr lang="en-US" altLang="en-US" sz="1400" dirty="0">
                <a:solidFill>
                  <a:srgbClr val="514843"/>
                </a:solidFill>
                <a:latin typeface="+mn-lt"/>
                <a:cs typeface="Arial" panose="020B0604020202020204" pitchFamily="34" charset="0"/>
              </a:rPr>
              <a:t>A quality written product revolves around a sound message, which is a product of (1) clearly stating the objectives of the analysis; and (2) fully addressing the objectives with evidence that’s sufficient and appropriate. </a:t>
            </a:r>
          </a:p>
          <a:p>
            <a:pPr marL="184361" indent="-184361" eaLnBrk="1" fontAlgn="auto" hangingPunct="1">
              <a:spcBef>
                <a:spcPts val="605"/>
              </a:spcBef>
              <a:spcAft>
                <a:spcPts val="0"/>
              </a:spcAft>
              <a:buFont typeface="Arial" panose="020B0604020202020204" pitchFamily="34" charset="0"/>
              <a:buChar char="•"/>
              <a:tabLst>
                <a:tab pos="238454" algn="l"/>
                <a:tab pos="476907" algn="l"/>
              </a:tabLst>
              <a:defRPr/>
            </a:pPr>
            <a:r>
              <a:rPr lang="en-US" altLang="en-US" sz="1400" dirty="0">
                <a:solidFill>
                  <a:srgbClr val="514843"/>
                </a:solidFill>
                <a:latin typeface="+mn-lt"/>
                <a:cs typeface="Arial" panose="020B0604020202020204" pitchFamily="34" charset="0"/>
              </a:rPr>
              <a:t>Good writing is supported by good evidence.</a:t>
            </a:r>
          </a:p>
          <a:p>
            <a:pPr marL="184361" indent="-184361" eaLnBrk="1" fontAlgn="auto" hangingPunct="1">
              <a:spcBef>
                <a:spcPts val="605"/>
              </a:spcBef>
              <a:spcAft>
                <a:spcPts val="0"/>
              </a:spcAft>
              <a:buFont typeface="Arial" panose="020B0604020202020204" pitchFamily="34" charset="0"/>
              <a:buChar char="•"/>
              <a:tabLst>
                <a:tab pos="238454" algn="l"/>
                <a:tab pos="476907" algn="l"/>
              </a:tabLst>
              <a:defRPr/>
            </a:pPr>
            <a:r>
              <a:rPr lang="en-US" altLang="en-US" sz="1400" dirty="0">
                <a:solidFill>
                  <a:srgbClr val="514843"/>
                </a:solidFill>
                <a:latin typeface="+mn-lt"/>
                <a:cs typeface="Arial" panose="020B0604020202020204" pitchFamily="34" charset="0"/>
              </a:rPr>
              <a:t>A sound message must be presented in a way that readers can understand and will persuade them of the need for corrective action.</a:t>
            </a:r>
          </a:p>
          <a:p>
            <a:pPr eaLnBrk="1" fontAlgn="auto" hangingPunct="1">
              <a:spcBef>
                <a:spcPts val="600"/>
              </a:spcBef>
              <a:spcAft>
                <a:spcPts val="0"/>
              </a:spcAft>
              <a:buFont typeface="Arial" panose="020B0604020202020204" pitchFamily="34" charset="0"/>
              <a:buNone/>
              <a:defRPr/>
            </a:pPr>
            <a:r>
              <a:rPr lang="en-US" altLang="en-US" sz="1400" b="1" u="sng" dirty="0">
                <a:latin typeface="Euphemia"/>
                <a:cs typeface="Arial" panose="020B0604020202020204" pitchFamily="34" charset="0"/>
              </a:rPr>
              <a:t>Supplemental Materials</a:t>
            </a:r>
          </a:p>
          <a:p>
            <a:pPr marL="285750" indent="-285750" eaLnBrk="1" fontAlgn="auto" hangingPunct="1">
              <a:spcBef>
                <a:spcPts val="600"/>
              </a:spcBef>
              <a:spcAft>
                <a:spcPts val="0"/>
              </a:spcAft>
              <a:buFont typeface="Arial" panose="020B0604020202020204" pitchFamily="34" charset="0"/>
              <a:buChar char="•"/>
              <a:defRPr/>
            </a:pPr>
            <a:r>
              <a:rPr lang="en-US" altLang="en-US" sz="1400" dirty="0">
                <a:latin typeface="Euphemia"/>
                <a:cs typeface="Arial" panose="020B0604020202020204" pitchFamily="34" charset="0"/>
              </a:rPr>
              <a:t>None </a:t>
            </a:r>
            <a:endParaRPr lang="en-US" sz="1400" b="1" dirty="0">
              <a:latin typeface="Euphemia"/>
              <a:cs typeface="Arial" panose="020B0604020202020204" pitchFamily="34" charset="0"/>
            </a:endParaRPr>
          </a:p>
          <a:p>
            <a:pPr eaLnBrk="1" fontAlgn="auto" hangingPunct="1">
              <a:spcBef>
                <a:spcPts val="605"/>
              </a:spcBef>
              <a:spcAft>
                <a:spcPts val="0"/>
              </a:spcAft>
              <a:buFont typeface="Arial" panose="020B0604020202020204" pitchFamily="34" charset="0"/>
              <a:buNone/>
              <a:tabLst>
                <a:tab pos="238454" algn="l"/>
                <a:tab pos="476907" algn="l"/>
              </a:tabLst>
              <a:defRPr/>
            </a:pPr>
            <a:endParaRPr lang="en-US" altLang="en-US" sz="1400" dirty="0">
              <a:solidFill>
                <a:srgbClr val="514843"/>
              </a:solidFill>
              <a:latin typeface="+mn-lt"/>
              <a:cs typeface="Arial" panose="020B0604020202020204" pitchFamily="34" charset="0"/>
            </a:endParaRPr>
          </a:p>
        </p:txBody>
      </p:sp>
      <p:sp>
        <p:nvSpPr>
          <p:cNvPr id="29700" name="Slide Number Placeholder 3">
            <a:extLst>
              <a:ext uri="{FF2B5EF4-FFF2-40B4-BE49-F238E27FC236}">
                <a16:creationId xmlns:a16="http://schemas.microsoft.com/office/drawing/2014/main" id="{2BC47EDA-2A85-8CE4-7463-52E8316A0FC7}"/>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w Cen MT" panose="020B0602020104020603" pitchFamily="34" charset="0"/>
              </a:defRPr>
            </a:lvl1pPr>
            <a:lvl2pPr marL="742950" indent="-285750">
              <a:defRPr>
                <a:solidFill>
                  <a:schemeClr val="tx1"/>
                </a:solidFill>
                <a:latin typeface="Tw Cen MT" panose="020B0602020104020603" pitchFamily="34" charset="0"/>
              </a:defRPr>
            </a:lvl2pPr>
            <a:lvl3pPr marL="1143000" indent="-228600">
              <a:defRPr>
                <a:solidFill>
                  <a:schemeClr val="tx1"/>
                </a:solidFill>
                <a:latin typeface="Tw Cen MT" panose="020B0602020104020603" pitchFamily="34" charset="0"/>
              </a:defRPr>
            </a:lvl3pPr>
            <a:lvl4pPr marL="1600200" indent="-228600">
              <a:defRPr>
                <a:solidFill>
                  <a:schemeClr val="tx1"/>
                </a:solidFill>
                <a:latin typeface="Tw Cen MT" panose="020B0602020104020603" pitchFamily="34" charset="0"/>
              </a:defRPr>
            </a:lvl4pPr>
            <a:lvl5pPr marL="2057400" indent="-228600">
              <a:defRPr>
                <a:solidFill>
                  <a:schemeClr val="tx1"/>
                </a:solidFill>
                <a:latin typeface="Tw Cen MT" panose="020B0602020104020603" pitchFamily="34" charset="0"/>
              </a:defRPr>
            </a:lvl5pPr>
            <a:lvl6pPr marL="2514600" indent="-228600" eaLnBrk="0" fontAlgn="base" hangingPunct="0">
              <a:spcBef>
                <a:spcPct val="0"/>
              </a:spcBef>
              <a:spcAft>
                <a:spcPct val="0"/>
              </a:spcAft>
              <a:defRPr>
                <a:solidFill>
                  <a:schemeClr val="tx1"/>
                </a:solidFill>
                <a:latin typeface="Tw Cen MT" panose="020B0602020104020603" pitchFamily="34" charset="0"/>
              </a:defRPr>
            </a:lvl6pPr>
            <a:lvl7pPr marL="2971800" indent="-228600" eaLnBrk="0" fontAlgn="base" hangingPunct="0">
              <a:spcBef>
                <a:spcPct val="0"/>
              </a:spcBef>
              <a:spcAft>
                <a:spcPct val="0"/>
              </a:spcAft>
              <a:defRPr>
                <a:solidFill>
                  <a:schemeClr val="tx1"/>
                </a:solidFill>
                <a:latin typeface="Tw Cen MT" panose="020B0602020104020603" pitchFamily="34" charset="0"/>
              </a:defRPr>
            </a:lvl7pPr>
            <a:lvl8pPr marL="3429000" indent="-228600" eaLnBrk="0" fontAlgn="base" hangingPunct="0">
              <a:spcBef>
                <a:spcPct val="0"/>
              </a:spcBef>
              <a:spcAft>
                <a:spcPct val="0"/>
              </a:spcAft>
              <a:defRPr>
                <a:solidFill>
                  <a:schemeClr val="tx1"/>
                </a:solidFill>
                <a:latin typeface="Tw Cen MT" panose="020B0602020104020603" pitchFamily="34" charset="0"/>
              </a:defRPr>
            </a:lvl8pPr>
            <a:lvl9pPr marL="3886200" indent="-228600" eaLnBrk="0" fontAlgn="base" hangingPunct="0">
              <a:spcBef>
                <a:spcPct val="0"/>
              </a:spcBef>
              <a:spcAft>
                <a:spcPct val="0"/>
              </a:spcAft>
              <a:defRPr>
                <a:solidFill>
                  <a:schemeClr val="tx1"/>
                </a:solidFill>
                <a:latin typeface="Tw Cen MT" panose="020B0602020104020603" pitchFamily="34" charset="0"/>
              </a:defRPr>
            </a:lvl9pPr>
          </a:lstStyle>
          <a:p>
            <a:fld id="{1D87A7BA-99B4-41EE-82BD-16D99827AF43}" type="slidenum">
              <a:rPr lang="en-US" altLang="en-US"/>
              <a:pPr/>
              <a:t>9</a:t>
            </a:fld>
            <a:endParaRPr lang="en-US" altLang="en-US"/>
          </a:p>
        </p:txBody>
      </p:sp>
    </p:spTree>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4018" name="Slide Number Placeholder 3">
            <a:extLst>
              <a:ext uri="{FF2B5EF4-FFF2-40B4-BE49-F238E27FC236}">
                <a16:creationId xmlns:a16="http://schemas.microsoft.com/office/drawing/2014/main" id="{C8B07861-7A67-C858-E21B-1E7DF74AD91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w Cen MT" panose="020B0602020104020603" pitchFamily="34" charset="0"/>
              </a:defRPr>
            </a:lvl1pPr>
            <a:lvl2pPr marL="742950" indent="-285750">
              <a:defRPr>
                <a:solidFill>
                  <a:schemeClr val="tx1"/>
                </a:solidFill>
                <a:latin typeface="Tw Cen MT" panose="020B0602020104020603" pitchFamily="34" charset="0"/>
              </a:defRPr>
            </a:lvl2pPr>
            <a:lvl3pPr marL="1143000" indent="-228600">
              <a:defRPr>
                <a:solidFill>
                  <a:schemeClr val="tx1"/>
                </a:solidFill>
                <a:latin typeface="Tw Cen MT" panose="020B0602020104020603" pitchFamily="34" charset="0"/>
              </a:defRPr>
            </a:lvl3pPr>
            <a:lvl4pPr marL="1600200" indent="-228600">
              <a:defRPr>
                <a:solidFill>
                  <a:schemeClr val="tx1"/>
                </a:solidFill>
                <a:latin typeface="Tw Cen MT" panose="020B0602020104020603" pitchFamily="34" charset="0"/>
              </a:defRPr>
            </a:lvl4pPr>
            <a:lvl5pPr marL="2057400" indent="-228600">
              <a:defRPr>
                <a:solidFill>
                  <a:schemeClr val="tx1"/>
                </a:solidFill>
                <a:latin typeface="Tw Cen MT" panose="020B0602020104020603" pitchFamily="34" charset="0"/>
              </a:defRPr>
            </a:lvl5pPr>
            <a:lvl6pPr marL="2514600" indent="-228600" eaLnBrk="0" fontAlgn="base" hangingPunct="0">
              <a:spcBef>
                <a:spcPct val="0"/>
              </a:spcBef>
              <a:spcAft>
                <a:spcPct val="0"/>
              </a:spcAft>
              <a:defRPr>
                <a:solidFill>
                  <a:schemeClr val="tx1"/>
                </a:solidFill>
                <a:latin typeface="Tw Cen MT" panose="020B0602020104020603" pitchFamily="34" charset="0"/>
              </a:defRPr>
            </a:lvl6pPr>
            <a:lvl7pPr marL="2971800" indent="-228600" eaLnBrk="0" fontAlgn="base" hangingPunct="0">
              <a:spcBef>
                <a:spcPct val="0"/>
              </a:spcBef>
              <a:spcAft>
                <a:spcPct val="0"/>
              </a:spcAft>
              <a:defRPr>
                <a:solidFill>
                  <a:schemeClr val="tx1"/>
                </a:solidFill>
                <a:latin typeface="Tw Cen MT" panose="020B0602020104020603" pitchFamily="34" charset="0"/>
              </a:defRPr>
            </a:lvl7pPr>
            <a:lvl8pPr marL="3429000" indent="-228600" eaLnBrk="0" fontAlgn="base" hangingPunct="0">
              <a:spcBef>
                <a:spcPct val="0"/>
              </a:spcBef>
              <a:spcAft>
                <a:spcPct val="0"/>
              </a:spcAft>
              <a:defRPr>
                <a:solidFill>
                  <a:schemeClr val="tx1"/>
                </a:solidFill>
                <a:latin typeface="Tw Cen MT" panose="020B0602020104020603" pitchFamily="34" charset="0"/>
              </a:defRPr>
            </a:lvl8pPr>
            <a:lvl9pPr marL="3886200" indent="-228600" eaLnBrk="0" fontAlgn="base" hangingPunct="0">
              <a:spcBef>
                <a:spcPct val="0"/>
              </a:spcBef>
              <a:spcAft>
                <a:spcPct val="0"/>
              </a:spcAft>
              <a:defRPr>
                <a:solidFill>
                  <a:schemeClr val="tx1"/>
                </a:solidFill>
                <a:latin typeface="Tw Cen MT" panose="020B0602020104020603" pitchFamily="34" charset="0"/>
              </a:defRPr>
            </a:lvl9pPr>
          </a:lstStyle>
          <a:p>
            <a:fld id="{E813F54E-416C-452C-9303-AA56254E4B5E}" type="slidenum">
              <a:rPr lang="en-US" altLang="en-US"/>
              <a:pPr/>
              <a:t>90</a:t>
            </a:fld>
            <a:endParaRPr lang="en-US" altLang="en-US"/>
          </a:p>
        </p:txBody>
      </p:sp>
      <p:sp>
        <p:nvSpPr>
          <p:cNvPr id="214019" name="Slide Image Placeholder 5">
            <a:extLst>
              <a:ext uri="{FF2B5EF4-FFF2-40B4-BE49-F238E27FC236}">
                <a16:creationId xmlns:a16="http://schemas.microsoft.com/office/drawing/2014/main" id="{0DD32DEA-5BA9-D936-A0FF-AB8E745A1BEA}"/>
              </a:ext>
            </a:extLst>
          </p:cNvPr>
          <p:cNvSpPr>
            <a:spLocks noGrp="1" noRot="1" noChangeAspect="1" noTextEdit="1"/>
          </p:cNvSpPr>
          <p:nvPr>
            <p:ph type="sldImg"/>
          </p:nvPr>
        </p:nvSpPr>
        <p:spPr bwMode="auto">
          <a:xfrm>
            <a:off x="274638" y="182563"/>
            <a:ext cx="6583362" cy="3703637"/>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14020" name="Notes Placeholder 6">
            <a:extLst>
              <a:ext uri="{FF2B5EF4-FFF2-40B4-BE49-F238E27FC236}">
                <a16:creationId xmlns:a16="http://schemas.microsoft.com/office/drawing/2014/main" id="{CCF5E280-7BF5-34BD-6C85-0BC60BD48FA2}"/>
              </a:ext>
            </a:extLst>
          </p:cNvPr>
          <p:cNvSpPr>
            <a:spLocks noGrp="1"/>
          </p:cNvSpPr>
          <p:nvPr>
            <p:ph type="body" idx="1"/>
          </p:nvPr>
        </p:nvSpPr>
        <p:spPr bwMode="auto">
          <a:xfrm>
            <a:off x="268288" y="3833813"/>
            <a:ext cx="6562725" cy="50593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tIns="91440" numCol="1" anchor="t" anchorCtr="0" compatLnSpc="1">
            <a:prstTxWarp prst="textNoShape">
              <a:avLst/>
            </a:prstTxWarp>
          </a:bodyPr>
          <a:lstStyle/>
          <a:p>
            <a:pPr eaLnBrk="1" hangingPunct="1">
              <a:spcBef>
                <a:spcPct val="0"/>
              </a:spcBef>
            </a:pPr>
            <a:endParaRPr lang="en-US" altLang="en-US" sz="1500">
              <a:latin typeface="Arial" panose="020B0604020202020204" pitchFamily="34" charset="0"/>
              <a:cs typeface="Arial" panose="020B0604020202020204" pitchFamily="34" charset="0"/>
            </a:endParaRPr>
          </a:p>
        </p:txBody>
      </p:sp>
    </p:spTree>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6066" name="Slide Image Placeholder 1">
            <a:extLst>
              <a:ext uri="{FF2B5EF4-FFF2-40B4-BE49-F238E27FC236}">
                <a16:creationId xmlns:a16="http://schemas.microsoft.com/office/drawing/2014/main" id="{72256B8A-133B-730A-D248-6FE6EF023778}"/>
              </a:ext>
            </a:extLst>
          </p:cNvPr>
          <p:cNvSpPr>
            <a:spLocks noGrp="1" noRot="1" noChangeAspect="1" noTextEdit="1"/>
          </p:cNvSpPr>
          <p:nvPr>
            <p:ph type="sldImg"/>
          </p:nvPr>
        </p:nvSpPr>
        <p:spPr bwMode="auto">
          <a:xfrm>
            <a:off x="274638" y="182563"/>
            <a:ext cx="6546850" cy="3683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16067" name="Notes Placeholder 2">
            <a:extLst>
              <a:ext uri="{FF2B5EF4-FFF2-40B4-BE49-F238E27FC236}">
                <a16:creationId xmlns:a16="http://schemas.microsoft.com/office/drawing/2014/main" id="{585D8CAF-21AA-E6C0-1025-9F1A751D91B9}"/>
              </a:ext>
            </a:extLst>
          </p:cNvPr>
          <p:cNvSpPr>
            <a:spLocks noGrp="1"/>
          </p:cNvSpPr>
          <p:nvPr>
            <p:ph type="body" idx="1"/>
          </p:nvPr>
        </p:nvSpPr>
        <p:spPr bwMode="auto">
          <a:xfrm>
            <a:off x="268288" y="3833813"/>
            <a:ext cx="6562725" cy="50593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tIns="91440" numCol="1" anchor="t" anchorCtr="0" compatLnSpc="1">
            <a:prstTxWarp prst="textNoShape">
              <a:avLst/>
            </a:prstTxWarp>
          </a:bodyPr>
          <a:lstStyle/>
          <a:p>
            <a:pPr eaLnBrk="1" hangingPunct="1">
              <a:spcBef>
                <a:spcPts val="600"/>
              </a:spcBef>
              <a:tabLst>
                <a:tab pos="238125" algn="l"/>
              </a:tabLst>
            </a:pPr>
            <a:endParaRPr lang="en-US" altLang="en-US" sz="1500" b="1" u="sng">
              <a:solidFill>
                <a:srgbClr val="514843"/>
              </a:solidFill>
              <a:latin typeface="Arial" panose="020B0604020202020204" pitchFamily="34" charset="0"/>
              <a:cs typeface="Arial" panose="020B0604020202020204" pitchFamily="34" charset="0"/>
            </a:endParaRPr>
          </a:p>
        </p:txBody>
      </p:sp>
      <p:sp>
        <p:nvSpPr>
          <p:cNvPr id="216068" name="Slide Number Placeholder 3">
            <a:extLst>
              <a:ext uri="{FF2B5EF4-FFF2-40B4-BE49-F238E27FC236}">
                <a16:creationId xmlns:a16="http://schemas.microsoft.com/office/drawing/2014/main" id="{C1E9E2B0-7D24-67BC-BDE1-E1E5DB052E34}"/>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w Cen MT" panose="020B0602020104020603" pitchFamily="34" charset="0"/>
              </a:defRPr>
            </a:lvl1pPr>
            <a:lvl2pPr marL="742950" indent="-285750">
              <a:defRPr>
                <a:solidFill>
                  <a:schemeClr val="tx1"/>
                </a:solidFill>
                <a:latin typeface="Tw Cen MT" panose="020B0602020104020603" pitchFamily="34" charset="0"/>
              </a:defRPr>
            </a:lvl2pPr>
            <a:lvl3pPr marL="1143000" indent="-228600">
              <a:defRPr>
                <a:solidFill>
                  <a:schemeClr val="tx1"/>
                </a:solidFill>
                <a:latin typeface="Tw Cen MT" panose="020B0602020104020603" pitchFamily="34" charset="0"/>
              </a:defRPr>
            </a:lvl3pPr>
            <a:lvl4pPr marL="1600200" indent="-228600">
              <a:defRPr>
                <a:solidFill>
                  <a:schemeClr val="tx1"/>
                </a:solidFill>
                <a:latin typeface="Tw Cen MT" panose="020B0602020104020603" pitchFamily="34" charset="0"/>
              </a:defRPr>
            </a:lvl4pPr>
            <a:lvl5pPr marL="2057400" indent="-228600">
              <a:defRPr>
                <a:solidFill>
                  <a:schemeClr val="tx1"/>
                </a:solidFill>
                <a:latin typeface="Tw Cen MT" panose="020B0602020104020603" pitchFamily="34" charset="0"/>
              </a:defRPr>
            </a:lvl5pPr>
            <a:lvl6pPr marL="2514600" indent="-228600" eaLnBrk="0" fontAlgn="base" hangingPunct="0">
              <a:spcBef>
                <a:spcPct val="0"/>
              </a:spcBef>
              <a:spcAft>
                <a:spcPct val="0"/>
              </a:spcAft>
              <a:defRPr>
                <a:solidFill>
                  <a:schemeClr val="tx1"/>
                </a:solidFill>
                <a:latin typeface="Tw Cen MT" panose="020B0602020104020603" pitchFamily="34" charset="0"/>
              </a:defRPr>
            </a:lvl6pPr>
            <a:lvl7pPr marL="2971800" indent="-228600" eaLnBrk="0" fontAlgn="base" hangingPunct="0">
              <a:spcBef>
                <a:spcPct val="0"/>
              </a:spcBef>
              <a:spcAft>
                <a:spcPct val="0"/>
              </a:spcAft>
              <a:defRPr>
                <a:solidFill>
                  <a:schemeClr val="tx1"/>
                </a:solidFill>
                <a:latin typeface="Tw Cen MT" panose="020B0602020104020603" pitchFamily="34" charset="0"/>
              </a:defRPr>
            </a:lvl7pPr>
            <a:lvl8pPr marL="3429000" indent="-228600" eaLnBrk="0" fontAlgn="base" hangingPunct="0">
              <a:spcBef>
                <a:spcPct val="0"/>
              </a:spcBef>
              <a:spcAft>
                <a:spcPct val="0"/>
              </a:spcAft>
              <a:defRPr>
                <a:solidFill>
                  <a:schemeClr val="tx1"/>
                </a:solidFill>
                <a:latin typeface="Tw Cen MT" panose="020B0602020104020603" pitchFamily="34" charset="0"/>
              </a:defRPr>
            </a:lvl8pPr>
            <a:lvl9pPr marL="3886200" indent="-228600" eaLnBrk="0" fontAlgn="base" hangingPunct="0">
              <a:spcBef>
                <a:spcPct val="0"/>
              </a:spcBef>
              <a:spcAft>
                <a:spcPct val="0"/>
              </a:spcAft>
              <a:defRPr>
                <a:solidFill>
                  <a:schemeClr val="tx1"/>
                </a:solidFill>
                <a:latin typeface="Tw Cen MT" panose="020B0602020104020603" pitchFamily="34" charset="0"/>
              </a:defRPr>
            </a:lvl9pPr>
          </a:lstStyle>
          <a:p>
            <a:fld id="{9A4D20C3-341C-4C81-BA84-E99635647F2C}" type="slidenum">
              <a:rPr lang="en-US" altLang="en-US"/>
              <a:pPr/>
              <a:t>91</a:t>
            </a:fld>
            <a:endParaRPr lang="en-US" altLang="en-US"/>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E198E733-9C91-7513-ACF3-5EC4C03266F5}"/>
              </a:ext>
            </a:extLst>
          </p:cNvPr>
          <p:cNvSpPr/>
          <p:nvPr/>
        </p:nvSpPr>
        <p:spPr>
          <a:xfrm>
            <a:off x="0" y="5778500"/>
            <a:ext cx="12192000" cy="10795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dirty="0"/>
          </a:p>
        </p:txBody>
      </p:sp>
      <p:sp>
        <p:nvSpPr>
          <p:cNvPr id="5" name="Rectangle 4">
            <a:extLst>
              <a:ext uri="{FF2B5EF4-FFF2-40B4-BE49-F238E27FC236}">
                <a16:creationId xmlns:a16="http://schemas.microsoft.com/office/drawing/2014/main" id="{EFD6D801-8322-0121-E182-25BD0AA1A229}"/>
              </a:ext>
            </a:extLst>
          </p:cNvPr>
          <p:cNvSpPr/>
          <p:nvPr/>
        </p:nvSpPr>
        <p:spPr>
          <a:xfrm>
            <a:off x="0" y="0"/>
            <a:ext cx="12192000" cy="10795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dirty="0"/>
          </a:p>
        </p:txBody>
      </p:sp>
      <p:pic>
        <p:nvPicPr>
          <p:cNvPr id="6" name="Picture 5">
            <a:extLst>
              <a:ext uri="{FF2B5EF4-FFF2-40B4-BE49-F238E27FC236}">
                <a16:creationId xmlns:a16="http://schemas.microsoft.com/office/drawing/2014/main" id="{9D9ABF33-9B51-AC46-A0F4-B3510BACD805}"/>
              </a:ext>
            </a:extLst>
          </p:cNvPr>
          <p:cNvPicPr>
            <a:picLocks noChangeAspect="1"/>
          </p:cNvPicPr>
          <p:nvPr/>
        </p:nvPicPr>
        <p:blipFill rotWithShape="1">
          <a:blip r:embed="rId2" cstate="print">
            <a:duotone>
              <a:schemeClr val="accent2">
                <a:shade val="45000"/>
                <a:satMod val="135000"/>
              </a:schemeClr>
              <a:prstClr val="white"/>
            </a:duotone>
          </a:blip>
          <a:srcRect/>
          <a:stretch/>
        </p:blipFill>
        <p:spPr>
          <a:xfrm>
            <a:off x="1324445" y="0"/>
            <a:ext cx="1747524" cy="2292094"/>
          </a:xfrm>
          <a:prstGeom prst="rect">
            <a:avLst/>
          </a:prstGeom>
        </p:spPr>
      </p:pic>
      <p:sp>
        <p:nvSpPr>
          <p:cNvPr id="7" name="TextBox 18">
            <a:extLst>
              <a:ext uri="{FF2B5EF4-FFF2-40B4-BE49-F238E27FC236}">
                <a16:creationId xmlns:a16="http://schemas.microsoft.com/office/drawing/2014/main" id="{4EE90F39-5F0A-BC31-2B00-6EADF5FC281D}"/>
              </a:ext>
            </a:extLst>
          </p:cNvPr>
          <p:cNvSpPr txBox="1">
            <a:spLocks noChangeArrowheads="1"/>
          </p:cNvSpPr>
          <p:nvPr userDrawn="1"/>
        </p:nvSpPr>
        <p:spPr bwMode="auto">
          <a:xfrm>
            <a:off x="2822575" y="242888"/>
            <a:ext cx="3892550" cy="646112"/>
          </a:xfrm>
          <a:prstGeom prst="rect">
            <a:avLst/>
          </a:prstGeom>
          <a:noFill/>
          <a:ln>
            <a:noFill/>
          </a:ln>
        </p:spPr>
        <p:txBody>
          <a:bodyPr wrap="none">
            <a:spAutoFit/>
          </a:bodyPr>
          <a:lstStyle>
            <a:lvl1pPr>
              <a:defRPr>
                <a:solidFill>
                  <a:schemeClr val="tx1"/>
                </a:solidFill>
                <a:latin typeface="Tw Cen MT" panose="020B0602020104020603" pitchFamily="34" charset="0"/>
              </a:defRPr>
            </a:lvl1pPr>
            <a:lvl2pPr marL="742950" indent="-285750">
              <a:defRPr>
                <a:solidFill>
                  <a:schemeClr val="tx1"/>
                </a:solidFill>
                <a:latin typeface="Tw Cen MT" panose="020B0602020104020603" pitchFamily="34" charset="0"/>
              </a:defRPr>
            </a:lvl2pPr>
            <a:lvl3pPr marL="1143000" indent="-228600">
              <a:defRPr>
                <a:solidFill>
                  <a:schemeClr val="tx1"/>
                </a:solidFill>
                <a:latin typeface="Tw Cen MT" panose="020B0602020104020603" pitchFamily="34" charset="0"/>
              </a:defRPr>
            </a:lvl3pPr>
            <a:lvl4pPr marL="1600200" indent="-228600">
              <a:defRPr>
                <a:solidFill>
                  <a:schemeClr val="tx1"/>
                </a:solidFill>
                <a:latin typeface="Tw Cen MT" panose="020B0602020104020603" pitchFamily="34" charset="0"/>
              </a:defRPr>
            </a:lvl4pPr>
            <a:lvl5pPr marL="2057400" indent="-228600">
              <a:defRPr>
                <a:solidFill>
                  <a:schemeClr val="tx1"/>
                </a:solidFill>
                <a:latin typeface="Tw Cen MT" panose="020B0602020104020603" pitchFamily="34" charset="0"/>
              </a:defRPr>
            </a:lvl5pPr>
            <a:lvl6pPr marL="2514600" indent="-228600" fontAlgn="base">
              <a:spcBef>
                <a:spcPct val="0"/>
              </a:spcBef>
              <a:spcAft>
                <a:spcPct val="0"/>
              </a:spcAft>
              <a:defRPr>
                <a:solidFill>
                  <a:schemeClr val="tx1"/>
                </a:solidFill>
                <a:latin typeface="Tw Cen MT" panose="020B0602020104020603" pitchFamily="34" charset="0"/>
              </a:defRPr>
            </a:lvl6pPr>
            <a:lvl7pPr marL="2971800" indent="-228600" fontAlgn="base">
              <a:spcBef>
                <a:spcPct val="0"/>
              </a:spcBef>
              <a:spcAft>
                <a:spcPct val="0"/>
              </a:spcAft>
              <a:defRPr>
                <a:solidFill>
                  <a:schemeClr val="tx1"/>
                </a:solidFill>
                <a:latin typeface="Tw Cen MT" panose="020B0602020104020603" pitchFamily="34" charset="0"/>
              </a:defRPr>
            </a:lvl7pPr>
            <a:lvl8pPr marL="3429000" indent="-228600" fontAlgn="base">
              <a:spcBef>
                <a:spcPct val="0"/>
              </a:spcBef>
              <a:spcAft>
                <a:spcPct val="0"/>
              </a:spcAft>
              <a:defRPr>
                <a:solidFill>
                  <a:schemeClr val="tx1"/>
                </a:solidFill>
                <a:latin typeface="Tw Cen MT" panose="020B0602020104020603" pitchFamily="34" charset="0"/>
              </a:defRPr>
            </a:lvl8pPr>
            <a:lvl9pPr marL="3886200" indent="-228600" fontAlgn="base">
              <a:spcBef>
                <a:spcPct val="0"/>
              </a:spcBef>
              <a:spcAft>
                <a:spcPct val="0"/>
              </a:spcAft>
              <a:defRPr>
                <a:solidFill>
                  <a:schemeClr val="tx1"/>
                </a:solidFill>
                <a:latin typeface="Tw Cen MT" panose="020B0602020104020603" pitchFamily="34" charset="0"/>
              </a:defRPr>
            </a:lvl9pPr>
          </a:lstStyle>
          <a:p>
            <a:pPr algn="ctr" eaLnBrk="1" hangingPunct="1">
              <a:defRPr/>
            </a:pPr>
            <a:r>
              <a:rPr lang="en-US" altLang="en-US" dirty="0">
                <a:solidFill>
                  <a:srgbClr val="8BB3D7"/>
                </a:solidFill>
                <a:latin typeface="Times New Roman" panose="02020603050405020304" pitchFamily="18" charset="0"/>
                <a:cs typeface="Times New Roman" panose="02020603050405020304" pitchFamily="18" charset="0"/>
              </a:rPr>
              <a:t>CENTER FOR AUDIT EXCELLENCE</a:t>
            </a:r>
          </a:p>
          <a:p>
            <a:pPr algn="ctr" eaLnBrk="1" hangingPunct="1">
              <a:defRPr/>
            </a:pPr>
            <a:r>
              <a:rPr lang="en-US" altLang="en-US" i="1" dirty="0">
                <a:solidFill>
                  <a:srgbClr val="8BB3D7"/>
                </a:solidFill>
                <a:latin typeface="Times New Roman" panose="02020603050405020304" pitchFamily="18" charset="0"/>
                <a:cs typeface="Times New Roman" panose="02020603050405020304" pitchFamily="18" charset="0"/>
              </a:rPr>
              <a:t>U.S. Government Accountability Office</a:t>
            </a:r>
          </a:p>
        </p:txBody>
      </p:sp>
      <p:pic>
        <p:nvPicPr>
          <p:cNvPr id="8" name="Picture 7">
            <a:extLst>
              <a:ext uri="{FF2B5EF4-FFF2-40B4-BE49-F238E27FC236}">
                <a16:creationId xmlns:a16="http://schemas.microsoft.com/office/drawing/2014/main" id="{04801776-4BB2-38FD-BCE1-17550C7AC5ED}"/>
              </a:ext>
            </a:extLst>
          </p:cNvPr>
          <p:cNvPicPr>
            <a:picLocks noChangeAspect="1"/>
          </p:cNvPicPr>
          <p:nvPr userDrawn="1"/>
        </p:nvPicPr>
        <p:blipFill>
          <a:blip r:embed="rId3"/>
          <a:stretch>
            <a:fillRect/>
          </a:stretch>
        </p:blipFill>
        <p:spPr>
          <a:xfrm>
            <a:off x="1760076" y="83125"/>
            <a:ext cx="962296" cy="1145591"/>
          </a:xfrm>
          <a:prstGeom prst="rect">
            <a:avLst/>
          </a:prstGeom>
          <a:effectLst>
            <a:innerShdw blurRad="114300">
              <a:prstClr val="black"/>
            </a:innerShdw>
          </a:effectLst>
        </p:spPr>
      </p:pic>
      <p:sp>
        <p:nvSpPr>
          <p:cNvPr id="2" name="Title 1"/>
          <p:cNvSpPr>
            <a:spLocks noGrp="1"/>
          </p:cNvSpPr>
          <p:nvPr>
            <p:ph type="ctrTitle"/>
          </p:nvPr>
        </p:nvSpPr>
        <p:spPr>
          <a:xfrm>
            <a:off x="1104900" y="2292094"/>
            <a:ext cx="10096500" cy="2219691"/>
          </a:xfrm>
        </p:spPr>
        <p:txBody>
          <a:bodyPr anchor="ctr">
            <a:normAutofit/>
          </a:bodyPr>
          <a:lstStyle>
            <a:lvl1pPr algn="l">
              <a:defRPr sz="4400" cap="all" baseline="0"/>
            </a:lvl1pPr>
          </a:lstStyle>
          <a:p>
            <a:r>
              <a:rPr dirty="0"/>
              <a:t>Click to edit Master title style</a:t>
            </a:r>
          </a:p>
        </p:txBody>
      </p:sp>
      <p:sp>
        <p:nvSpPr>
          <p:cNvPr id="3" name="Subtitle 2"/>
          <p:cNvSpPr>
            <a:spLocks noGrp="1"/>
          </p:cNvSpPr>
          <p:nvPr>
            <p:ph type="subTitle" idx="1"/>
          </p:nvPr>
        </p:nvSpPr>
        <p:spPr>
          <a:xfrm>
            <a:off x="1104898" y="4511784"/>
            <a:ext cx="10096501" cy="955565"/>
          </a:xfrm>
        </p:spPr>
        <p:txBody>
          <a:bodyPr/>
          <a:lstStyle>
            <a:lvl1pPr marL="0" indent="0" algn="l">
              <a:spcBef>
                <a:spcPts val="0"/>
              </a:spcBef>
              <a:buNone/>
              <a:defRPr sz="18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t>Click to edit Master subtitle style</a:t>
            </a:r>
          </a:p>
        </p:txBody>
      </p:sp>
    </p:spTree>
    <p:extLst>
      <p:ext uri="{BB962C8B-B14F-4D97-AF65-F5344CB8AC3E}">
        <p14:creationId xmlns:p14="http://schemas.microsoft.com/office/powerpoint/2010/main" val="439160364"/>
      </p:ext>
    </p:extLst>
  </p:cSld>
  <p:clrMapOvr>
    <a:masterClrMapping/>
  </p:clrMapOvr>
  <p:transition spd="med">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200" b="1"/>
            </a:lvl1pPr>
          </a:lstStyle>
          <a:p>
            <a:r>
              <a:rPr lang="en-US"/>
              <a:t>Click to edit Master title style</a:t>
            </a:r>
            <a:endParaRPr lang="en-US" dirty="0"/>
          </a:p>
        </p:txBody>
      </p:sp>
      <p:sp>
        <p:nvSpPr>
          <p:cNvPr id="3" name="Picture Placeholder 2"/>
          <p:cNvSpPr>
            <a:spLocks noGrp="1"/>
          </p:cNvSpPr>
          <p:nvPr>
            <p:ph type="pic" idx="1"/>
          </p:nvPr>
        </p:nvSpPr>
        <p:spPr>
          <a:xfrm>
            <a:off x="4654671" y="1600199"/>
            <a:ext cx="6900020" cy="4572001"/>
          </a:xfrm>
        </p:spPr>
        <p:txBody>
          <a:bodyPr tIns="1188720"/>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noProof="0" dirty="0"/>
          </a:p>
        </p:txBody>
      </p:sp>
      <p:sp>
        <p:nvSpPr>
          <p:cNvPr id="4" name="Text Placeholder 3"/>
          <p:cNvSpPr>
            <a:spLocks noGrp="1"/>
          </p:cNvSpPr>
          <p:nvPr>
            <p:ph type="body" sz="half" idx="2"/>
          </p:nvPr>
        </p:nvSpPr>
        <p:spPr>
          <a:xfrm>
            <a:off x="605642" y="1600200"/>
            <a:ext cx="3896254" cy="4572000"/>
          </a:xfrm>
        </p:spPr>
        <p:txBody>
          <a:bodyPr/>
          <a:lstStyle>
            <a:lvl1pPr marL="0" indent="0">
              <a:spcBef>
                <a:spcPts val="1200"/>
              </a:spcBef>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t>Click to edit Master text styles</a:t>
            </a:r>
          </a:p>
        </p:txBody>
      </p:sp>
      <p:sp>
        <p:nvSpPr>
          <p:cNvPr id="5" name="Footer Placeholder 4">
            <a:extLst>
              <a:ext uri="{FF2B5EF4-FFF2-40B4-BE49-F238E27FC236}">
                <a16:creationId xmlns:a16="http://schemas.microsoft.com/office/drawing/2014/main" id="{4C83E646-9788-B7B3-BBB2-702C14A57F93}"/>
              </a:ext>
            </a:extLst>
          </p:cNvPr>
          <p:cNvSpPr>
            <a:spLocks noGrp="1"/>
          </p:cNvSpPr>
          <p:nvPr>
            <p:ph type="ftr" sz="quarter" idx="10"/>
          </p:nvPr>
        </p:nvSpPr>
        <p:spPr/>
        <p:txBody>
          <a:bodyPr/>
          <a:lstStyle>
            <a:lvl1pPr>
              <a:defRPr/>
            </a:lvl1pPr>
          </a:lstStyle>
          <a:p>
            <a:pPr>
              <a:defRPr/>
            </a:pPr>
            <a:r>
              <a:rPr lang="en-US"/>
              <a:t>Insert Module Here</a:t>
            </a:r>
          </a:p>
        </p:txBody>
      </p:sp>
      <p:sp>
        <p:nvSpPr>
          <p:cNvPr id="6" name="Slide Number Placeholder 5">
            <a:extLst>
              <a:ext uri="{FF2B5EF4-FFF2-40B4-BE49-F238E27FC236}">
                <a16:creationId xmlns:a16="http://schemas.microsoft.com/office/drawing/2014/main" id="{011A2527-4E57-D91D-A597-EEEBDDEB02F3}"/>
              </a:ext>
            </a:extLst>
          </p:cNvPr>
          <p:cNvSpPr>
            <a:spLocks noGrp="1"/>
          </p:cNvSpPr>
          <p:nvPr>
            <p:ph type="sldNum" sz="quarter" idx="11"/>
          </p:nvPr>
        </p:nvSpPr>
        <p:spPr/>
        <p:txBody>
          <a:bodyPr/>
          <a:lstStyle>
            <a:lvl1pPr>
              <a:defRPr/>
            </a:lvl1pPr>
          </a:lstStyle>
          <a:p>
            <a:fld id="{A95FDD43-4BB7-4DF7-9F4C-91AF8EC41A29}" type="slidenum">
              <a:rPr lang="en-US" altLang="en-US"/>
              <a:pPr/>
              <a:t>‹#›</a:t>
            </a:fld>
            <a:endParaRPr lang="en-US" altLang="en-US"/>
          </a:p>
        </p:txBody>
      </p:sp>
    </p:spTree>
    <p:extLst>
      <p:ext uri="{BB962C8B-B14F-4D97-AF65-F5344CB8AC3E}">
        <p14:creationId xmlns:p14="http://schemas.microsoft.com/office/powerpoint/2010/main" val="744930034"/>
      </p:ext>
    </p:extLst>
  </p:cSld>
  <p:clrMapOvr>
    <a:masterClrMapping/>
  </p:clrMapOvr>
  <p:transition spd="med">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200" b="1"/>
            </a:lvl1p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t>Click to edit Master text styles</a:t>
            </a:r>
          </a:p>
          <a:p>
            <a:pPr lvl="1"/>
            <a:r>
              <a:t>Second level</a:t>
            </a:r>
          </a:p>
          <a:p>
            <a:pPr lvl="2"/>
            <a:r>
              <a:t>Third level</a:t>
            </a:r>
          </a:p>
          <a:p>
            <a:pPr lvl="3"/>
            <a:r>
              <a:t>Fourth level</a:t>
            </a:r>
          </a:p>
          <a:p>
            <a:pPr lvl="4"/>
            <a:r>
              <a:t>Fifth level</a:t>
            </a:r>
          </a:p>
        </p:txBody>
      </p:sp>
      <p:sp>
        <p:nvSpPr>
          <p:cNvPr id="4" name="Footer Placeholder 4">
            <a:extLst>
              <a:ext uri="{FF2B5EF4-FFF2-40B4-BE49-F238E27FC236}">
                <a16:creationId xmlns:a16="http://schemas.microsoft.com/office/drawing/2014/main" id="{85448D43-7A0C-B153-F051-032B6CDC1737}"/>
              </a:ext>
            </a:extLst>
          </p:cNvPr>
          <p:cNvSpPr>
            <a:spLocks noGrp="1"/>
          </p:cNvSpPr>
          <p:nvPr>
            <p:ph type="ftr" sz="quarter" idx="10"/>
          </p:nvPr>
        </p:nvSpPr>
        <p:spPr/>
        <p:txBody>
          <a:bodyPr/>
          <a:lstStyle>
            <a:lvl1pPr>
              <a:defRPr/>
            </a:lvl1pPr>
          </a:lstStyle>
          <a:p>
            <a:pPr>
              <a:defRPr/>
            </a:pPr>
            <a:r>
              <a:rPr lang="en-US"/>
              <a:t>Insert Module Here</a:t>
            </a:r>
          </a:p>
        </p:txBody>
      </p:sp>
      <p:sp>
        <p:nvSpPr>
          <p:cNvPr id="5" name="Slide Number Placeholder 5">
            <a:extLst>
              <a:ext uri="{FF2B5EF4-FFF2-40B4-BE49-F238E27FC236}">
                <a16:creationId xmlns:a16="http://schemas.microsoft.com/office/drawing/2014/main" id="{BDB0D223-4255-824D-26D8-24B302492668}"/>
              </a:ext>
            </a:extLst>
          </p:cNvPr>
          <p:cNvSpPr>
            <a:spLocks noGrp="1"/>
          </p:cNvSpPr>
          <p:nvPr>
            <p:ph type="sldNum" sz="quarter" idx="11"/>
          </p:nvPr>
        </p:nvSpPr>
        <p:spPr/>
        <p:txBody>
          <a:bodyPr/>
          <a:lstStyle>
            <a:lvl1pPr>
              <a:defRPr/>
            </a:lvl1pPr>
          </a:lstStyle>
          <a:p>
            <a:fld id="{1395B869-DF45-48D1-B7C6-676FDC386339}" type="slidenum">
              <a:rPr lang="en-US" altLang="en-US"/>
              <a:pPr/>
              <a:t>‹#›</a:t>
            </a:fld>
            <a:endParaRPr lang="en-US" altLang="en-US"/>
          </a:p>
        </p:txBody>
      </p:sp>
    </p:spTree>
    <p:extLst>
      <p:ext uri="{BB962C8B-B14F-4D97-AF65-F5344CB8AC3E}">
        <p14:creationId xmlns:p14="http://schemas.microsoft.com/office/powerpoint/2010/main" val="4058619480"/>
      </p:ext>
    </p:extLst>
  </p:cSld>
  <p:clrMapOvr>
    <a:masterClrMapping/>
  </p:clrMapOvr>
  <p:transition spd="med">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grpSp>
        <p:nvGrpSpPr>
          <p:cNvPr id="4" name="Group 15">
            <a:extLst>
              <a:ext uri="{FF2B5EF4-FFF2-40B4-BE49-F238E27FC236}">
                <a16:creationId xmlns:a16="http://schemas.microsoft.com/office/drawing/2014/main" id="{C6583536-DEC6-BE53-D376-46112015A2DF}"/>
              </a:ext>
            </a:extLst>
          </p:cNvPr>
          <p:cNvGrpSpPr>
            <a:grpSpLocks/>
          </p:cNvGrpSpPr>
          <p:nvPr/>
        </p:nvGrpSpPr>
        <p:grpSpPr bwMode="auto">
          <a:xfrm rot="5400000">
            <a:off x="6513513" y="3228975"/>
            <a:ext cx="5634038" cy="84137"/>
            <a:chOff x="1073150" y="1219201"/>
            <a:chExt cx="10058400" cy="63125"/>
          </a:xfrm>
        </p:grpSpPr>
        <p:cxnSp>
          <p:nvCxnSpPr>
            <p:cNvPr id="5" name="Straight Connector 4">
              <a:extLst>
                <a:ext uri="{FF2B5EF4-FFF2-40B4-BE49-F238E27FC236}">
                  <a16:creationId xmlns:a16="http://schemas.microsoft.com/office/drawing/2014/main" id="{264D5B11-173C-E408-8BF0-96FD58011138}"/>
                </a:ext>
              </a:extLst>
            </p:cNvPr>
            <p:cNvCxnSpPr/>
            <p:nvPr/>
          </p:nvCxnSpPr>
          <p:spPr>
            <a:xfrm rot="10800000">
              <a:off x="1073151" y="1164413"/>
              <a:ext cx="10058400" cy="0"/>
            </a:xfrm>
            <a:prstGeom prst="line">
              <a:avLst/>
            </a:prstGeom>
            <a:ln w="38100" cap="flat">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6" name="Straight Connector 5">
              <a:extLst>
                <a:ext uri="{FF2B5EF4-FFF2-40B4-BE49-F238E27FC236}">
                  <a16:creationId xmlns:a16="http://schemas.microsoft.com/office/drawing/2014/main" id="{520FBC27-C842-AB4C-001A-46247277EE6B}"/>
                </a:ext>
              </a:extLst>
            </p:cNvPr>
            <p:cNvCxnSpPr/>
            <p:nvPr/>
          </p:nvCxnSpPr>
          <p:spPr>
            <a:xfrm rot="10800000">
              <a:off x="1073151" y="1227538"/>
              <a:ext cx="10058400" cy="0"/>
            </a:xfrm>
            <a:prstGeom prst="line">
              <a:avLst/>
            </a:prstGeom>
            <a:ln w="12700" cap="flat">
              <a:solidFill>
                <a:schemeClr val="tx1"/>
              </a:solidFill>
              <a:miter lim="800000"/>
            </a:ln>
          </p:spPr>
          <p:style>
            <a:lnRef idx="1">
              <a:schemeClr val="accent1"/>
            </a:lnRef>
            <a:fillRef idx="0">
              <a:schemeClr val="accent1"/>
            </a:fillRef>
            <a:effectRef idx="0">
              <a:schemeClr val="accent1"/>
            </a:effectRef>
            <a:fontRef idx="minor">
              <a:schemeClr val="tx1"/>
            </a:fontRef>
          </p:style>
        </p:cxnSp>
      </p:grpSp>
      <p:cxnSp>
        <p:nvCxnSpPr>
          <p:cNvPr id="7" name="Straight Connector 6">
            <a:extLst>
              <a:ext uri="{FF2B5EF4-FFF2-40B4-BE49-F238E27FC236}">
                <a16:creationId xmlns:a16="http://schemas.microsoft.com/office/drawing/2014/main" id="{14202CF2-3989-9303-8A3E-00758515A65C}"/>
              </a:ext>
            </a:extLst>
          </p:cNvPr>
          <p:cNvCxnSpPr/>
          <p:nvPr userDrawn="1"/>
        </p:nvCxnSpPr>
        <p:spPr>
          <a:xfrm>
            <a:off x="677863" y="6743700"/>
            <a:ext cx="10888662" cy="0"/>
          </a:xfrm>
          <a:prstGeom prst="line">
            <a:avLst/>
          </a:prstGeom>
          <a:ln w="50800" cap="sq" cmpd="thinThick">
            <a:solidFill>
              <a:schemeClr val="accent2"/>
            </a:solidFill>
            <a:miter lim="800000"/>
          </a:ln>
        </p:spPr>
        <p:style>
          <a:lnRef idx="1">
            <a:schemeClr val="accent1"/>
          </a:lnRef>
          <a:fillRef idx="0">
            <a:schemeClr val="accent1"/>
          </a:fillRef>
          <a:effectRef idx="0">
            <a:schemeClr val="accent1"/>
          </a:effectRef>
          <a:fontRef idx="minor">
            <a:schemeClr val="tx1"/>
          </a:fontRef>
        </p:style>
      </p:cxnSp>
      <p:sp>
        <p:nvSpPr>
          <p:cNvPr id="2" name="Vertical Title 1"/>
          <p:cNvSpPr>
            <a:spLocks noGrp="1"/>
          </p:cNvSpPr>
          <p:nvPr>
            <p:ph type="title" orient="vert"/>
          </p:nvPr>
        </p:nvSpPr>
        <p:spPr>
          <a:xfrm>
            <a:off x="9372600" y="365125"/>
            <a:ext cx="1714500" cy="5811838"/>
          </a:xfrm>
        </p:spPr>
        <p:txBody>
          <a:bodyPr vert="eaVert">
            <a:normAutofit/>
          </a:bodyPr>
          <a:lstStyle>
            <a:lvl1pPr>
              <a:defRPr sz="3200" b="1"/>
            </a:lvl1pPr>
          </a:lstStyle>
          <a:p>
            <a:r>
              <a:rPr lang="en-US"/>
              <a:t>Click to edit Master title style</a:t>
            </a:r>
            <a:endParaRPr lang="en-US" dirty="0"/>
          </a:p>
        </p:txBody>
      </p:sp>
      <p:sp>
        <p:nvSpPr>
          <p:cNvPr id="3" name="Vertical Text Placeholder 2"/>
          <p:cNvSpPr>
            <a:spLocks noGrp="1"/>
          </p:cNvSpPr>
          <p:nvPr>
            <p:ph type="body" orient="vert" idx="1"/>
          </p:nvPr>
        </p:nvSpPr>
        <p:spPr>
          <a:xfrm>
            <a:off x="593767" y="344384"/>
            <a:ext cx="8550234" cy="5818910"/>
          </a:xfrm>
        </p:spPr>
        <p:txBody>
          <a:bodyPr vert="eaVert"/>
          <a:lstStyle/>
          <a:p>
            <a:pPr lvl="0"/>
            <a:r>
              <a:t>Click to edit Master text styles</a:t>
            </a:r>
          </a:p>
          <a:p>
            <a:pPr lvl="1"/>
            <a:r>
              <a:t>Second level</a:t>
            </a:r>
          </a:p>
          <a:p>
            <a:pPr lvl="2"/>
            <a:r>
              <a:t>Third level</a:t>
            </a:r>
          </a:p>
          <a:p>
            <a:pPr lvl="3"/>
            <a:r>
              <a:t>Fourth level</a:t>
            </a:r>
          </a:p>
          <a:p>
            <a:pPr lvl="4"/>
            <a:r>
              <a:t>Fifth level</a:t>
            </a:r>
          </a:p>
        </p:txBody>
      </p:sp>
      <p:sp>
        <p:nvSpPr>
          <p:cNvPr id="8" name="Footer Placeholder 4">
            <a:extLst>
              <a:ext uri="{FF2B5EF4-FFF2-40B4-BE49-F238E27FC236}">
                <a16:creationId xmlns:a16="http://schemas.microsoft.com/office/drawing/2014/main" id="{1713E731-C6CB-8C38-87CF-0584F367293A}"/>
              </a:ext>
            </a:extLst>
          </p:cNvPr>
          <p:cNvSpPr>
            <a:spLocks noGrp="1"/>
          </p:cNvSpPr>
          <p:nvPr>
            <p:ph type="ftr" sz="quarter" idx="10"/>
          </p:nvPr>
        </p:nvSpPr>
        <p:spPr/>
        <p:txBody>
          <a:bodyPr/>
          <a:lstStyle>
            <a:lvl1pPr algn="ctr">
              <a:defRPr sz="1200" i="1">
                <a:solidFill>
                  <a:schemeClr val="tx2"/>
                </a:solidFill>
              </a:defRPr>
            </a:lvl1pPr>
          </a:lstStyle>
          <a:p>
            <a:pPr>
              <a:defRPr/>
            </a:pPr>
            <a:r>
              <a:rPr lang="en-US"/>
              <a:t>Insert Module Here</a:t>
            </a:r>
          </a:p>
        </p:txBody>
      </p:sp>
      <p:sp>
        <p:nvSpPr>
          <p:cNvPr id="9" name="Slide Number Placeholder 5">
            <a:extLst>
              <a:ext uri="{FF2B5EF4-FFF2-40B4-BE49-F238E27FC236}">
                <a16:creationId xmlns:a16="http://schemas.microsoft.com/office/drawing/2014/main" id="{BC1FCF69-6136-024D-ED29-68AD43F6F6FB}"/>
              </a:ext>
            </a:extLst>
          </p:cNvPr>
          <p:cNvSpPr>
            <a:spLocks noGrp="1"/>
          </p:cNvSpPr>
          <p:nvPr>
            <p:ph type="sldNum" sz="quarter" idx="11"/>
          </p:nvPr>
        </p:nvSpPr>
        <p:spPr/>
        <p:txBody>
          <a:bodyPr/>
          <a:lstStyle>
            <a:lvl1pPr>
              <a:defRPr/>
            </a:lvl1pPr>
          </a:lstStyle>
          <a:p>
            <a:fld id="{B32546E4-32AC-41AB-ADE8-E1B5805E8289}" type="slidenum">
              <a:rPr lang="en-US" altLang="en-US"/>
              <a:pPr/>
              <a:t>‹#›</a:t>
            </a:fld>
            <a:endParaRPr lang="en-US" altLang="en-US"/>
          </a:p>
        </p:txBody>
      </p:sp>
    </p:spTree>
    <p:extLst>
      <p:ext uri="{BB962C8B-B14F-4D97-AF65-F5344CB8AC3E}">
        <p14:creationId xmlns:p14="http://schemas.microsoft.com/office/powerpoint/2010/main" val="3000623534"/>
      </p:ext>
    </p:extLst>
  </p:cSld>
  <p:clrMapOvr>
    <a:masterClrMapping/>
  </p:clrMapOvr>
  <p:transition spd="med">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200" b="1"/>
            </a:lvl1pPr>
          </a:lstStyle>
          <a:p>
            <a:r>
              <a:rPr lang="en-US"/>
              <a:t>Click to edit Master title style</a:t>
            </a:r>
            <a:endParaRPr lang="en-US" dirty="0"/>
          </a:p>
        </p:txBody>
      </p:sp>
      <p:sp>
        <p:nvSpPr>
          <p:cNvPr id="3" name="Content Placeholder 2"/>
          <p:cNvSpPr>
            <a:spLocks noGrp="1"/>
          </p:cNvSpPr>
          <p:nvPr>
            <p:ph idx="1"/>
          </p:nvPr>
        </p:nvSpPr>
        <p:spPr>
          <a:xfrm>
            <a:off x="581891" y="1600200"/>
            <a:ext cx="10984675" cy="4563094"/>
          </a:xfrm>
        </p:spPr>
        <p:txBody>
          <a:bodyPr/>
          <a:lstStyle>
            <a:lvl1pPr>
              <a:defRPr sz="2800"/>
            </a:lvl1pPr>
            <a:lvl2pPr>
              <a:defRPr sz="2400"/>
            </a:lvl2pPr>
            <a:lvl3pPr>
              <a:defRPr sz="2200"/>
            </a:lvl3pPr>
            <a:lvl4pPr>
              <a:defRPr sz="2000"/>
            </a:lvl4pPr>
            <a:lvl5pPr>
              <a:defRPr sz="1800"/>
            </a:lvl5pPr>
          </a:lstStyle>
          <a:p>
            <a:pPr lvl="0"/>
            <a:r>
              <a:rPr dirty="0"/>
              <a:t>Click to edit Master text styles</a:t>
            </a:r>
          </a:p>
          <a:p>
            <a:pPr lvl="1"/>
            <a:r>
              <a:rPr dirty="0"/>
              <a:t>Second level</a:t>
            </a:r>
          </a:p>
          <a:p>
            <a:pPr lvl="2"/>
            <a:r>
              <a:rPr dirty="0"/>
              <a:t>Third level</a:t>
            </a:r>
          </a:p>
          <a:p>
            <a:pPr lvl="3"/>
            <a:r>
              <a:rPr dirty="0"/>
              <a:t>Fourth level</a:t>
            </a:r>
          </a:p>
          <a:p>
            <a:pPr lvl="4"/>
            <a:r>
              <a:rPr dirty="0"/>
              <a:t>Fifth level</a:t>
            </a:r>
          </a:p>
        </p:txBody>
      </p:sp>
      <p:sp>
        <p:nvSpPr>
          <p:cNvPr id="4" name="Footer Placeholder 4">
            <a:extLst>
              <a:ext uri="{FF2B5EF4-FFF2-40B4-BE49-F238E27FC236}">
                <a16:creationId xmlns:a16="http://schemas.microsoft.com/office/drawing/2014/main" id="{9B8BE4C2-DD18-2433-370D-F6C372C3409E}"/>
              </a:ext>
            </a:extLst>
          </p:cNvPr>
          <p:cNvSpPr>
            <a:spLocks noGrp="1"/>
          </p:cNvSpPr>
          <p:nvPr>
            <p:ph type="ftr" sz="quarter" idx="10"/>
          </p:nvPr>
        </p:nvSpPr>
        <p:spPr/>
        <p:txBody>
          <a:bodyPr/>
          <a:lstStyle>
            <a:lvl1pPr>
              <a:defRPr/>
            </a:lvl1pPr>
          </a:lstStyle>
          <a:p>
            <a:pPr>
              <a:defRPr/>
            </a:pPr>
            <a:r>
              <a:rPr lang="en-US"/>
              <a:t>Insert Module Here</a:t>
            </a:r>
          </a:p>
        </p:txBody>
      </p:sp>
      <p:sp>
        <p:nvSpPr>
          <p:cNvPr id="5" name="Slide Number Placeholder 5">
            <a:extLst>
              <a:ext uri="{FF2B5EF4-FFF2-40B4-BE49-F238E27FC236}">
                <a16:creationId xmlns:a16="http://schemas.microsoft.com/office/drawing/2014/main" id="{00D20AF5-BF1C-B2B7-E023-2FE400BA9B91}"/>
              </a:ext>
            </a:extLst>
          </p:cNvPr>
          <p:cNvSpPr>
            <a:spLocks noGrp="1"/>
          </p:cNvSpPr>
          <p:nvPr>
            <p:ph type="sldNum" sz="quarter" idx="11"/>
          </p:nvPr>
        </p:nvSpPr>
        <p:spPr/>
        <p:txBody>
          <a:bodyPr/>
          <a:lstStyle>
            <a:lvl1pPr>
              <a:defRPr/>
            </a:lvl1pPr>
          </a:lstStyle>
          <a:p>
            <a:fld id="{37D5B703-0AA3-4C9E-8D5D-233D788A5EC9}" type="slidenum">
              <a:rPr lang="en-US" altLang="en-US"/>
              <a:pPr/>
              <a:t>‹#›</a:t>
            </a:fld>
            <a:endParaRPr lang="en-US" altLang="en-US"/>
          </a:p>
        </p:txBody>
      </p:sp>
    </p:spTree>
    <p:extLst>
      <p:ext uri="{BB962C8B-B14F-4D97-AF65-F5344CB8AC3E}">
        <p14:creationId xmlns:p14="http://schemas.microsoft.com/office/powerpoint/2010/main" val="617015386"/>
      </p:ext>
    </p:extLst>
  </p:cSld>
  <p:clrMapOvr>
    <a:masterClrMapping/>
  </p:clrMapOvr>
  <p:transition spd="med">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p:cSld name="Title Slide with Picture">
    <p:spTree>
      <p:nvGrpSpPr>
        <p:cNvPr id="1" name=""/>
        <p:cNvGrpSpPr/>
        <p:nvPr/>
      </p:nvGrpSpPr>
      <p:grpSpPr>
        <a:xfrm>
          <a:off x="0" y="0"/>
          <a:ext cx="0" cy="0"/>
          <a:chOff x="0" y="0"/>
          <a:chExt cx="0" cy="0"/>
        </a:xfrm>
      </p:grpSpPr>
      <p:grpSp>
        <p:nvGrpSpPr>
          <p:cNvPr id="4" name="Group 15">
            <a:extLst>
              <a:ext uri="{FF2B5EF4-FFF2-40B4-BE49-F238E27FC236}">
                <a16:creationId xmlns:a16="http://schemas.microsoft.com/office/drawing/2014/main" id="{93126325-440C-C489-C637-F4BA2F1A8B93}"/>
              </a:ext>
            </a:extLst>
          </p:cNvPr>
          <p:cNvGrpSpPr>
            <a:grpSpLocks/>
          </p:cNvGrpSpPr>
          <p:nvPr/>
        </p:nvGrpSpPr>
        <p:grpSpPr bwMode="auto">
          <a:xfrm rot="10800000">
            <a:off x="0" y="5645150"/>
            <a:ext cx="12192000" cy="63500"/>
            <a:chOff x="507492" y="1501519"/>
            <a:chExt cx="8129016" cy="63125"/>
          </a:xfrm>
        </p:grpSpPr>
        <p:cxnSp>
          <p:nvCxnSpPr>
            <p:cNvPr id="5" name="Straight Connector 4">
              <a:extLst>
                <a:ext uri="{FF2B5EF4-FFF2-40B4-BE49-F238E27FC236}">
                  <a16:creationId xmlns:a16="http://schemas.microsoft.com/office/drawing/2014/main" id="{F8630770-06B5-03C9-1021-CEAD47C837DC}"/>
                </a:ext>
              </a:extLst>
            </p:cNvPr>
            <p:cNvCxnSpPr/>
            <p:nvPr/>
          </p:nvCxnSpPr>
          <p:spPr>
            <a:xfrm>
              <a:off x="556181" y="1564644"/>
              <a:ext cx="8129016" cy="0"/>
            </a:xfrm>
            <a:prstGeom prst="line">
              <a:avLst/>
            </a:prstGeom>
            <a:ln w="38100" cap="flat">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6" name="Straight Connector 5">
              <a:extLst>
                <a:ext uri="{FF2B5EF4-FFF2-40B4-BE49-F238E27FC236}">
                  <a16:creationId xmlns:a16="http://schemas.microsoft.com/office/drawing/2014/main" id="{9B81D163-D6FC-68DB-45E4-2BBAF6B841EC}"/>
                </a:ext>
              </a:extLst>
            </p:cNvPr>
            <p:cNvCxnSpPr/>
            <p:nvPr/>
          </p:nvCxnSpPr>
          <p:spPr>
            <a:xfrm>
              <a:off x="556181" y="1501519"/>
              <a:ext cx="8129016" cy="0"/>
            </a:xfrm>
            <a:prstGeom prst="line">
              <a:avLst/>
            </a:prstGeom>
            <a:ln w="12700" cap="flat">
              <a:solidFill>
                <a:schemeClr val="tx1"/>
              </a:solidFill>
              <a:miter lim="800000"/>
            </a:ln>
          </p:spPr>
          <p:style>
            <a:lnRef idx="1">
              <a:schemeClr val="accent1"/>
            </a:lnRef>
            <a:fillRef idx="0">
              <a:schemeClr val="accent1"/>
            </a:fillRef>
            <a:effectRef idx="0">
              <a:schemeClr val="accent1"/>
            </a:effectRef>
            <a:fontRef idx="minor">
              <a:schemeClr val="tx1"/>
            </a:fontRef>
          </p:style>
        </p:cxnSp>
      </p:grpSp>
      <p:grpSp>
        <p:nvGrpSpPr>
          <p:cNvPr id="7" name="Group 18">
            <a:extLst>
              <a:ext uri="{FF2B5EF4-FFF2-40B4-BE49-F238E27FC236}">
                <a16:creationId xmlns:a16="http://schemas.microsoft.com/office/drawing/2014/main" id="{FA490BA0-75FE-85D9-17AF-68C4FC376BE3}"/>
              </a:ext>
            </a:extLst>
          </p:cNvPr>
          <p:cNvGrpSpPr>
            <a:grpSpLocks/>
          </p:cNvGrpSpPr>
          <p:nvPr/>
        </p:nvGrpSpPr>
        <p:grpSpPr bwMode="auto">
          <a:xfrm>
            <a:off x="0" y="1143000"/>
            <a:ext cx="12192000" cy="63500"/>
            <a:chOff x="507492" y="1501519"/>
            <a:chExt cx="8129016" cy="63125"/>
          </a:xfrm>
        </p:grpSpPr>
        <p:cxnSp>
          <p:nvCxnSpPr>
            <p:cNvPr id="8" name="Straight Connector 7">
              <a:extLst>
                <a:ext uri="{FF2B5EF4-FFF2-40B4-BE49-F238E27FC236}">
                  <a16:creationId xmlns:a16="http://schemas.microsoft.com/office/drawing/2014/main" id="{68A569BF-76F0-9293-25E9-8FE65FA2AAD3}"/>
                </a:ext>
              </a:extLst>
            </p:cNvPr>
            <p:cNvCxnSpPr/>
            <p:nvPr/>
          </p:nvCxnSpPr>
          <p:spPr>
            <a:xfrm>
              <a:off x="507492" y="1564644"/>
              <a:ext cx="8129016" cy="0"/>
            </a:xfrm>
            <a:prstGeom prst="line">
              <a:avLst/>
            </a:prstGeom>
            <a:ln w="38100" cap="flat">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3AB9C5A6-4406-C861-5316-DD1EC1F1B2C3}"/>
                </a:ext>
              </a:extLst>
            </p:cNvPr>
            <p:cNvCxnSpPr/>
            <p:nvPr/>
          </p:nvCxnSpPr>
          <p:spPr>
            <a:xfrm>
              <a:off x="507492" y="1501519"/>
              <a:ext cx="8129016" cy="0"/>
            </a:xfrm>
            <a:prstGeom prst="line">
              <a:avLst/>
            </a:prstGeom>
            <a:ln w="12700" cap="flat">
              <a:solidFill>
                <a:schemeClr val="tx1"/>
              </a:solidFill>
              <a:miter lim="800000"/>
            </a:ln>
          </p:spPr>
          <p:style>
            <a:lnRef idx="1">
              <a:schemeClr val="accent1"/>
            </a:lnRef>
            <a:fillRef idx="0">
              <a:schemeClr val="accent1"/>
            </a:fillRef>
            <a:effectRef idx="0">
              <a:schemeClr val="accent1"/>
            </a:effectRef>
            <a:fontRef idx="minor">
              <a:schemeClr val="tx1"/>
            </a:fontRef>
          </p:style>
        </p:cxnSp>
      </p:grpSp>
      <p:sp>
        <p:nvSpPr>
          <p:cNvPr id="10" name="Rectangle 9">
            <a:extLst>
              <a:ext uri="{FF2B5EF4-FFF2-40B4-BE49-F238E27FC236}">
                <a16:creationId xmlns:a16="http://schemas.microsoft.com/office/drawing/2014/main" id="{F304720C-4229-3123-5683-E6ED5EFF9812}"/>
              </a:ext>
            </a:extLst>
          </p:cNvPr>
          <p:cNvSpPr/>
          <p:nvPr/>
        </p:nvSpPr>
        <p:spPr>
          <a:xfrm>
            <a:off x="0" y="5778500"/>
            <a:ext cx="12192000" cy="10795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dirty="0"/>
          </a:p>
        </p:txBody>
      </p:sp>
      <p:sp>
        <p:nvSpPr>
          <p:cNvPr id="12" name="Rectangle 11">
            <a:extLst>
              <a:ext uri="{FF2B5EF4-FFF2-40B4-BE49-F238E27FC236}">
                <a16:creationId xmlns:a16="http://schemas.microsoft.com/office/drawing/2014/main" id="{2584AB8B-92D6-1AAA-0049-4F3A64298500}"/>
              </a:ext>
            </a:extLst>
          </p:cNvPr>
          <p:cNvSpPr/>
          <p:nvPr/>
        </p:nvSpPr>
        <p:spPr>
          <a:xfrm>
            <a:off x="0" y="0"/>
            <a:ext cx="12192000" cy="10795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dirty="0"/>
          </a:p>
        </p:txBody>
      </p:sp>
      <p:pic>
        <p:nvPicPr>
          <p:cNvPr id="13" name="Picture 12">
            <a:extLst>
              <a:ext uri="{FF2B5EF4-FFF2-40B4-BE49-F238E27FC236}">
                <a16:creationId xmlns:a16="http://schemas.microsoft.com/office/drawing/2014/main" id="{C8C1B726-4373-9D31-F111-3DA2A422724F}"/>
              </a:ext>
            </a:extLst>
          </p:cNvPr>
          <p:cNvPicPr>
            <a:picLocks noChangeAspect="1"/>
          </p:cNvPicPr>
          <p:nvPr/>
        </p:nvPicPr>
        <p:blipFill rotWithShape="1">
          <a:blip r:embed="rId2" cstate="print">
            <a:duotone>
              <a:schemeClr val="accent2">
                <a:shade val="45000"/>
                <a:satMod val="135000"/>
              </a:schemeClr>
              <a:prstClr val="white"/>
            </a:duotone>
          </a:blip>
          <a:srcRect/>
          <a:stretch/>
        </p:blipFill>
        <p:spPr>
          <a:xfrm>
            <a:off x="1325880" y="0"/>
            <a:ext cx="1747524" cy="2292094"/>
          </a:xfrm>
          <a:prstGeom prst="rect">
            <a:avLst/>
          </a:prstGeom>
        </p:spPr>
      </p:pic>
      <p:sp>
        <p:nvSpPr>
          <p:cNvPr id="14" name="TextBox 24">
            <a:extLst>
              <a:ext uri="{FF2B5EF4-FFF2-40B4-BE49-F238E27FC236}">
                <a16:creationId xmlns:a16="http://schemas.microsoft.com/office/drawing/2014/main" id="{C80D6882-85AE-392A-82D1-26970B81ADE5}"/>
              </a:ext>
            </a:extLst>
          </p:cNvPr>
          <p:cNvSpPr txBox="1">
            <a:spLocks noChangeArrowheads="1"/>
          </p:cNvSpPr>
          <p:nvPr userDrawn="1"/>
        </p:nvSpPr>
        <p:spPr bwMode="auto">
          <a:xfrm>
            <a:off x="2822575" y="242888"/>
            <a:ext cx="3892550" cy="646112"/>
          </a:xfrm>
          <a:prstGeom prst="rect">
            <a:avLst/>
          </a:prstGeom>
          <a:noFill/>
          <a:ln>
            <a:noFill/>
          </a:ln>
        </p:spPr>
        <p:txBody>
          <a:bodyPr wrap="none">
            <a:spAutoFit/>
          </a:bodyPr>
          <a:lstStyle>
            <a:lvl1pPr>
              <a:defRPr>
                <a:solidFill>
                  <a:schemeClr val="tx1"/>
                </a:solidFill>
                <a:latin typeface="Tw Cen MT" panose="020B0602020104020603" pitchFamily="34" charset="0"/>
              </a:defRPr>
            </a:lvl1pPr>
            <a:lvl2pPr marL="742950" indent="-285750">
              <a:defRPr>
                <a:solidFill>
                  <a:schemeClr val="tx1"/>
                </a:solidFill>
                <a:latin typeface="Tw Cen MT" panose="020B0602020104020603" pitchFamily="34" charset="0"/>
              </a:defRPr>
            </a:lvl2pPr>
            <a:lvl3pPr marL="1143000" indent="-228600">
              <a:defRPr>
                <a:solidFill>
                  <a:schemeClr val="tx1"/>
                </a:solidFill>
                <a:latin typeface="Tw Cen MT" panose="020B0602020104020603" pitchFamily="34" charset="0"/>
              </a:defRPr>
            </a:lvl3pPr>
            <a:lvl4pPr marL="1600200" indent="-228600">
              <a:defRPr>
                <a:solidFill>
                  <a:schemeClr val="tx1"/>
                </a:solidFill>
                <a:latin typeface="Tw Cen MT" panose="020B0602020104020603" pitchFamily="34" charset="0"/>
              </a:defRPr>
            </a:lvl4pPr>
            <a:lvl5pPr marL="2057400" indent="-228600">
              <a:defRPr>
                <a:solidFill>
                  <a:schemeClr val="tx1"/>
                </a:solidFill>
                <a:latin typeface="Tw Cen MT" panose="020B0602020104020603" pitchFamily="34" charset="0"/>
              </a:defRPr>
            </a:lvl5pPr>
            <a:lvl6pPr marL="2514600" indent="-228600" fontAlgn="base">
              <a:spcBef>
                <a:spcPct val="0"/>
              </a:spcBef>
              <a:spcAft>
                <a:spcPct val="0"/>
              </a:spcAft>
              <a:defRPr>
                <a:solidFill>
                  <a:schemeClr val="tx1"/>
                </a:solidFill>
                <a:latin typeface="Tw Cen MT" panose="020B0602020104020603" pitchFamily="34" charset="0"/>
              </a:defRPr>
            </a:lvl6pPr>
            <a:lvl7pPr marL="2971800" indent="-228600" fontAlgn="base">
              <a:spcBef>
                <a:spcPct val="0"/>
              </a:spcBef>
              <a:spcAft>
                <a:spcPct val="0"/>
              </a:spcAft>
              <a:defRPr>
                <a:solidFill>
                  <a:schemeClr val="tx1"/>
                </a:solidFill>
                <a:latin typeface="Tw Cen MT" panose="020B0602020104020603" pitchFamily="34" charset="0"/>
              </a:defRPr>
            </a:lvl7pPr>
            <a:lvl8pPr marL="3429000" indent="-228600" fontAlgn="base">
              <a:spcBef>
                <a:spcPct val="0"/>
              </a:spcBef>
              <a:spcAft>
                <a:spcPct val="0"/>
              </a:spcAft>
              <a:defRPr>
                <a:solidFill>
                  <a:schemeClr val="tx1"/>
                </a:solidFill>
                <a:latin typeface="Tw Cen MT" panose="020B0602020104020603" pitchFamily="34" charset="0"/>
              </a:defRPr>
            </a:lvl8pPr>
            <a:lvl9pPr marL="3886200" indent="-228600" fontAlgn="base">
              <a:spcBef>
                <a:spcPct val="0"/>
              </a:spcBef>
              <a:spcAft>
                <a:spcPct val="0"/>
              </a:spcAft>
              <a:defRPr>
                <a:solidFill>
                  <a:schemeClr val="tx1"/>
                </a:solidFill>
                <a:latin typeface="Tw Cen MT" panose="020B0602020104020603" pitchFamily="34" charset="0"/>
              </a:defRPr>
            </a:lvl9pPr>
          </a:lstStyle>
          <a:p>
            <a:pPr algn="ctr" eaLnBrk="1" hangingPunct="1">
              <a:defRPr/>
            </a:pPr>
            <a:r>
              <a:rPr lang="en-US" altLang="en-US" dirty="0">
                <a:solidFill>
                  <a:srgbClr val="EAD5A0"/>
                </a:solidFill>
                <a:latin typeface="Times New Roman" panose="02020603050405020304" pitchFamily="18" charset="0"/>
                <a:cs typeface="Times New Roman" panose="02020603050405020304" pitchFamily="18" charset="0"/>
              </a:rPr>
              <a:t>CENTER FOR AUDIT EXCELLENCE</a:t>
            </a:r>
          </a:p>
          <a:p>
            <a:pPr algn="ctr" eaLnBrk="1" hangingPunct="1">
              <a:defRPr/>
            </a:pPr>
            <a:r>
              <a:rPr lang="en-US" altLang="en-US" i="1" dirty="0">
                <a:solidFill>
                  <a:srgbClr val="EAD5A0"/>
                </a:solidFill>
                <a:latin typeface="Times New Roman" panose="02020603050405020304" pitchFamily="18" charset="0"/>
                <a:cs typeface="Times New Roman" panose="02020603050405020304" pitchFamily="18" charset="0"/>
              </a:rPr>
              <a:t>U.S. Government Accountability Office</a:t>
            </a:r>
          </a:p>
        </p:txBody>
      </p:sp>
      <p:pic>
        <p:nvPicPr>
          <p:cNvPr id="15" name="Picture 14">
            <a:extLst>
              <a:ext uri="{FF2B5EF4-FFF2-40B4-BE49-F238E27FC236}">
                <a16:creationId xmlns:a16="http://schemas.microsoft.com/office/drawing/2014/main" id="{24A11A1C-0AB8-9325-FB92-1DA1552E2A7C}"/>
              </a:ext>
            </a:extLst>
          </p:cNvPr>
          <p:cNvPicPr>
            <a:picLocks noChangeAspect="1"/>
          </p:cNvPicPr>
          <p:nvPr userDrawn="1"/>
        </p:nvPicPr>
        <p:blipFill>
          <a:blip r:embed="rId3"/>
          <a:stretch>
            <a:fillRect/>
          </a:stretch>
        </p:blipFill>
        <p:spPr>
          <a:xfrm>
            <a:off x="1760076" y="83125"/>
            <a:ext cx="962296" cy="1145591"/>
          </a:xfrm>
          <a:prstGeom prst="rect">
            <a:avLst/>
          </a:prstGeom>
          <a:effectLst>
            <a:innerShdw blurRad="114300">
              <a:prstClr val="black"/>
            </a:innerShdw>
          </a:effectLst>
        </p:spPr>
      </p:pic>
      <p:sp>
        <p:nvSpPr>
          <p:cNvPr id="2" name="Title 1"/>
          <p:cNvSpPr>
            <a:spLocks noGrp="1"/>
          </p:cNvSpPr>
          <p:nvPr>
            <p:ph type="ctrTitle"/>
          </p:nvPr>
        </p:nvSpPr>
        <p:spPr>
          <a:xfrm>
            <a:off x="1104900" y="2292094"/>
            <a:ext cx="5734050" cy="2219691"/>
          </a:xfrm>
        </p:spPr>
        <p:txBody>
          <a:bodyPr anchor="ctr">
            <a:normAutofit/>
          </a:bodyPr>
          <a:lstStyle>
            <a:lvl1pPr algn="l">
              <a:defRPr sz="4400" cap="all" baseline="0"/>
            </a:lvl1pPr>
          </a:lstStyle>
          <a:p>
            <a:r>
              <a:t>Click to edit Master title style</a:t>
            </a:r>
          </a:p>
        </p:txBody>
      </p:sp>
      <p:sp>
        <p:nvSpPr>
          <p:cNvPr id="3" name="Subtitle 2"/>
          <p:cNvSpPr>
            <a:spLocks noGrp="1"/>
          </p:cNvSpPr>
          <p:nvPr>
            <p:ph type="subTitle" idx="1"/>
          </p:nvPr>
        </p:nvSpPr>
        <p:spPr>
          <a:xfrm>
            <a:off x="1104900" y="4511784"/>
            <a:ext cx="5734050" cy="955565"/>
          </a:xfrm>
        </p:spPr>
        <p:txBody>
          <a:bodyPr/>
          <a:lstStyle>
            <a:lvl1pPr marL="0" indent="0" algn="l">
              <a:spcBef>
                <a:spcPts val="0"/>
              </a:spcBef>
              <a:buNone/>
              <a:defRPr sz="18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t>Click to edit Master subtitle style</a:t>
            </a:r>
          </a:p>
        </p:txBody>
      </p:sp>
      <p:sp>
        <p:nvSpPr>
          <p:cNvPr id="11" name="Picture Placeholder 10"/>
          <p:cNvSpPr>
            <a:spLocks noGrp="1"/>
          </p:cNvSpPr>
          <p:nvPr>
            <p:ph type="pic" sz="quarter" idx="13"/>
          </p:nvPr>
        </p:nvSpPr>
        <p:spPr>
          <a:xfrm>
            <a:off x="6981063" y="1310656"/>
            <a:ext cx="5210937" cy="4208604"/>
          </a:xfrm>
          <a:solidFill>
            <a:schemeClr val="tx1">
              <a:lumMod val="20000"/>
              <a:lumOff val="80000"/>
            </a:schemeClr>
          </a:solidFill>
        </p:spPr>
        <p:txBody>
          <a:bodyPr tIns="1005840"/>
          <a:lstStyle>
            <a:lvl1pPr marL="0" indent="0" algn="ctr">
              <a:buNone/>
              <a:defRPr/>
            </a:lvl1pPr>
          </a:lstStyle>
          <a:p>
            <a:pPr lvl="0"/>
            <a:endParaRPr noProof="0" dirty="0"/>
          </a:p>
        </p:txBody>
      </p:sp>
    </p:spTree>
    <p:extLst>
      <p:ext uri="{BB962C8B-B14F-4D97-AF65-F5344CB8AC3E}">
        <p14:creationId xmlns:p14="http://schemas.microsoft.com/office/powerpoint/2010/main" val="2063808418"/>
      </p:ext>
    </p:extLst>
  </p:cSld>
  <p:clrMapOvr>
    <a:masterClrMapping/>
  </p:clrMapOvr>
  <p:transition spd="med">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grpSp>
        <p:nvGrpSpPr>
          <p:cNvPr id="4" name="Group 15">
            <a:extLst>
              <a:ext uri="{FF2B5EF4-FFF2-40B4-BE49-F238E27FC236}">
                <a16:creationId xmlns:a16="http://schemas.microsoft.com/office/drawing/2014/main" id="{ADDF00D6-457B-22B8-4C2E-A27D8B8B88CE}"/>
              </a:ext>
            </a:extLst>
          </p:cNvPr>
          <p:cNvGrpSpPr>
            <a:grpSpLocks/>
          </p:cNvGrpSpPr>
          <p:nvPr/>
        </p:nvGrpSpPr>
        <p:grpSpPr bwMode="auto">
          <a:xfrm>
            <a:off x="0" y="2514600"/>
            <a:ext cx="12192000" cy="3194050"/>
            <a:chOff x="647402" y="2514600"/>
            <a:chExt cx="10838688" cy="3194035"/>
          </a:xfrm>
        </p:grpSpPr>
        <p:grpSp>
          <p:nvGrpSpPr>
            <p:cNvPr id="5" name="Group 16">
              <a:extLst>
                <a:ext uri="{FF2B5EF4-FFF2-40B4-BE49-F238E27FC236}">
                  <a16:creationId xmlns:a16="http://schemas.microsoft.com/office/drawing/2014/main" id="{8AC0EAF3-7C53-AF9E-8261-A9F675E5C62C}"/>
                </a:ext>
              </a:extLst>
            </p:cNvPr>
            <p:cNvGrpSpPr>
              <a:grpSpLocks/>
            </p:cNvGrpSpPr>
            <p:nvPr/>
          </p:nvGrpSpPr>
          <p:grpSpPr bwMode="auto">
            <a:xfrm>
              <a:off x="647402" y="2514600"/>
              <a:ext cx="10838688" cy="63125"/>
              <a:chOff x="507492" y="1501519"/>
              <a:chExt cx="8129016" cy="63125"/>
            </a:xfrm>
          </p:grpSpPr>
          <p:cxnSp>
            <p:nvCxnSpPr>
              <p:cNvPr id="10" name="Straight Connector 9">
                <a:extLst>
                  <a:ext uri="{FF2B5EF4-FFF2-40B4-BE49-F238E27FC236}">
                    <a16:creationId xmlns:a16="http://schemas.microsoft.com/office/drawing/2014/main" id="{4E97FBD6-3EA3-199E-101F-CC3F4C85FE94}"/>
                  </a:ext>
                </a:extLst>
              </p:cNvPr>
              <p:cNvCxnSpPr/>
              <p:nvPr/>
            </p:nvCxnSpPr>
            <p:spPr>
              <a:xfrm>
                <a:off x="507492" y="1565019"/>
                <a:ext cx="8129016" cy="0"/>
              </a:xfrm>
              <a:prstGeom prst="line">
                <a:avLst/>
              </a:prstGeom>
              <a:ln w="38100" cap="flat">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549EFEA1-F1D4-D185-059C-BAA205A015B7}"/>
                  </a:ext>
                </a:extLst>
              </p:cNvPr>
              <p:cNvCxnSpPr/>
              <p:nvPr/>
            </p:nvCxnSpPr>
            <p:spPr>
              <a:xfrm>
                <a:off x="507492" y="1501519"/>
                <a:ext cx="8129016" cy="0"/>
              </a:xfrm>
              <a:prstGeom prst="line">
                <a:avLst/>
              </a:prstGeom>
              <a:ln w="12700" cap="flat">
                <a:solidFill>
                  <a:schemeClr val="tx1"/>
                </a:solidFill>
                <a:miter lim="800000"/>
              </a:ln>
            </p:spPr>
            <p:style>
              <a:lnRef idx="1">
                <a:schemeClr val="accent1"/>
              </a:lnRef>
              <a:fillRef idx="0">
                <a:schemeClr val="accent1"/>
              </a:fillRef>
              <a:effectRef idx="0">
                <a:schemeClr val="accent1"/>
              </a:effectRef>
              <a:fontRef idx="minor">
                <a:schemeClr val="tx1"/>
              </a:fontRef>
            </p:style>
          </p:cxnSp>
        </p:grpSp>
        <p:sp>
          <p:nvSpPr>
            <p:cNvPr id="6" name="Rectangle 5">
              <a:extLst>
                <a:ext uri="{FF2B5EF4-FFF2-40B4-BE49-F238E27FC236}">
                  <a16:creationId xmlns:a16="http://schemas.microsoft.com/office/drawing/2014/main" id="{AA2B17FA-766F-EEAA-57F8-5FDF12C797EB}"/>
                </a:ext>
              </a:extLst>
            </p:cNvPr>
            <p:cNvSpPr/>
            <p:nvPr/>
          </p:nvSpPr>
          <p:spPr>
            <a:xfrm>
              <a:off x="647402" y="2641599"/>
              <a:ext cx="10838688" cy="294003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dirty="0"/>
            </a:p>
          </p:txBody>
        </p:sp>
        <p:grpSp>
          <p:nvGrpSpPr>
            <p:cNvPr id="7" name="Group 18">
              <a:extLst>
                <a:ext uri="{FF2B5EF4-FFF2-40B4-BE49-F238E27FC236}">
                  <a16:creationId xmlns:a16="http://schemas.microsoft.com/office/drawing/2014/main" id="{867713EB-D592-68CA-4AFC-FD5021523C17}"/>
                </a:ext>
              </a:extLst>
            </p:cNvPr>
            <p:cNvGrpSpPr>
              <a:grpSpLocks/>
            </p:cNvGrpSpPr>
            <p:nvPr/>
          </p:nvGrpSpPr>
          <p:grpSpPr bwMode="auto">
            <a:xfrm rot="10800000">
              <a:off x="647402" y="5645510"/>
              <a:ext cx="10838688" cy="63125"/>
              <a:chOff x="507492" y="1501519"/>
              <a:chExt cx="8129016" cy="63125"/>
            </a:xfrm>
          </p:grpSpPr>
          <p:cxnSp>
            <p:nvCxnSpPr>
              <p:cNvPr id="8" name="Straight Connector 7">
                <a:extLst>
                  <a:ext uri="{FF2B5EF4-FFF2-40B4-BE49-F238E27FC236}">
                    <a16:creationId xmlns:a16="http://schemas.microsoft.com/office/drawing/2014/main" id="{227FC94E-E29B-36F5-4491-F9378796C2E8}"/>
                  </a:ext>
                </a:extLst>
              </p:cNvPr>
              <p:cNvCxnSpPr/>
              <p:nvPr/>
            </p:nvCxnSpPr>
            <p:spPr>
              <a:xfrm>
                <a:off x="556181" y="1565019"/>
                <a:ext cx="8129016" cy="0"/>
              </a:xfrm>
              <a:prstGeom prst="line">
                <a:avLst/>
              </a:prstGeom>
              <a:ln w="38100" cap="flat">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80196EFF-1E5C-DE96-68B0-AA7C715F9E9E}"/>
                  </a:ext>
                </a:extLst>
              </p:cNvPr>
              <p:cNvCxnSpPr/>
              <p:nvPr/>
            </p:nvCxnSpPr>
            <p:spPr>
              <a:xfrm>
                <a:off x="556181" y="1501519"/>
                <a:ext cx="8129016" cy="0"/>
              </a:xfrm>
              <a:prstGeom prst="line">
                <a:avLst/>
              </a:prstGeom>
              <a:ln w="12700" cap="flat">
                <a:solidFill>
                  <a:schemeClr val="tx1"/>
                </a:solidFill>
                <a:miter lim="800000"/>
              </a:ln>
            </p:spPr>
            <p:style>
              <a:lnRef idx="1">
                <a:schemeClr val="accent1"/>
              </a:lnRef>
              <a:fillRef idx="0">
                <a:schemeClr val="accent1"/>
              </a:fillRef>
              <a:effectRef idx="0">
                <a:schemeClr val="accent1"/>
              </a:effectRef>
              <a:fontRef idx="minor">
                <a:schemeClr val="tx1"/>
              </a:fontRef>
            </p:style>
          </p:cxnSp>
        </p:grpSp>
      </p:grpSp>
      <p:pic>
        <p:nvPicPr>
          <p:cNvPr id="12" name="Picture 11">
            <a:extLst>
              <a:ext uri="{FF2B5EF4-FFF2-40B4-BE49-F238E27FC236}">
                <a16:creationId xmlns:a16="http://schemas.microsoft.com/office/drawing/2014/main" id="{5E0E387F-98E6-E081-C25F-D04ED1B12F54}"/>
              </a:ext>
            </a:extLst>
          </p:cNvPr>
          <p:cNvPicPr>
            <a:picLocks noChangeAspect="1"/>
          </p:cNvPicPr>
          <p:nvPr/>
        </p:nvPicPr>
        <p:blipFill>
          <a:blip r:embed="rId2" cstate="print">
            <a:duotone>
              <a:schemeClr val="accent2">
                <a:shade val="45000"/>
                <a:satMod val="135000"/>
              </a:schemeClr>
              <a:prstClr val="white"/>
            </a:duotone>
          </a:blip>
          <a:stretch>
            <a:fillRect/>
          </a:stretch>
        </p:blipFill>
        <p:spPr>
          <a:xfrm>
            <a:off x="1325880" y="0"/>
            <a:ext cx="1783188" cy="2971806"/>
          </a:xfrm>
          <a:prstGeom prst="rect">
            <a:avLst/>
          </a:prstGeom>
        </p:spPr>
      </p:pic>
      <p:pic>
        <p:nvPicPr>
          <p:cNvPr id="13" name="Picture 12">
            <a:extLst>
              <a:ext uri="{FF2B5EF4-FFF2-40B4-BE49-F238E27FC236}">
                <a16:creationId xmlns:a16="http://schemas.microsoft.com/office/drawing/2014/main" id="{878E3012-E5E8-BE0B-BB68-C0CC9B525E2C}"/>
              </a:ext>
            </a:extLst>
          </p:cNvPr>
          <p:cNvPicPr>
            <a:picLocks noChangeAspect="1"/>
          </p:cNvPicPr>
          <p:nvPr userDrawn="1"/>
        </p:nvPicPr>
        <p:blipFill>
          <a:blip r:embed="rId3"/>
          <a:stretch>
            <a:fillRect/>
          </a:stretch>
        </p:blipFill>
        <p:spPr>
          <a:xfrm>
            <a:off x="1760076" y="83125"/>
            <a:ext cx="962296" cy="1145591"/>
          </a:xfrm>
          <a:prstGeom prst="rect">
            <a:avLst/>
          </a:prstGeom>
          <a:effectLst>
            <a:innerShdw blurRad="114300">
              <a:prstClr val="black"/>
            </a:innerShdw>
          </a:effectLst>
        </p:spPr>
      </p:pic>
      <p:sp>
        <p:nvSpPr>
          <p:cNvPr id="2" name="Title 1"/>
          <p:cNvSpPr>
            <a:spLocks noGrp="1"/>
          </p:cNvSpPr>
          <p:nvPr>
            <p:ph type="title"/>
          </p:nvPr>
        </p:nvSpPr>
        <p:spPr>
          <a:xfrm>
            <a:off x="1104899" y="2971806"/>
            <a:ext cx="10071099" cy="1684150"/>
          </a:xfrm>
        </p:spPr>
        <p:txBody>
          <a:bodyPr anchor="ctr">
            <a:normAutofit/>
          </a:bodyPr>
          <a:lstStyle>
            <a:lvl1pPr algn="l">
              <a:defRPr sz="4400" cap="all" baseline="0">
                <a:solidFill>
                  <a:schemeClr val="bg1"/>
                </a:solidFill>
              </a:defRPr>
            </a:lvl1pPr>
          </a:lstStyle>
          <a:p>
            <a:r>
              <a:t>Click to edit Master title style</a:t>
            </a:r>
          </a:p>
        </p:txBody>
      </p:sp>
      <p:sp>
        <p:nvSpPr>
          <p:cNvPr id="3" name="Text Placeholder 2"/>
          <p:cNvSpPr>
            <a:spLocks noGrp="1"/>
          </p:cNvSpPr>
          <p:nvPr>
            <p:ph type="body" idx="1"/>
          </p:nvPr>
        </p:nvSpPr>
        <p:spPr>
          <a:xfrm>
            <a:off x="1104899" y="4655956"/>
            <a:ext cx="10071099" cy="509750"/>
          </a:xfrm>
        </p:spPr>
        <p:txBody>
          <a:bodyPr/>
          <a:lstStyle>
            <a:lvl1pPr marL="0" indent="0">
              <a:spcBef>
                <a:spcPts val="0"/>
              </a:spcBef>
              <a:buNone/>
              <a:defRPr sz="160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t>Click to edit Master text styles</a:t>
            </a:r>
          </a:p>
        </p:txBody>
      </p:sp>
    </p:spTree>
    <p:extLst>
      <p:ext uri="{BB962C8B-B14F-4D97-AF65-F5344CB8AC3E}">
        <p14:creationId xmlns:p14="http://schemas.microsoft.com/office/powerpoint/2010/main" val="2499852059"/>
      </p:ext>
    </p:extLst>
  </p:cSld>
  <p:clrMapOvr>
    <a:masterClrMapping/>
  </p:clrMapOvr>
  <p:transition spd="med">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200" b="1"/>
            </a:lvl1pPr>
          </a:lstStyle>
          <a:p>
            <a:r>
              <a:rPr lang="en-US"/>
              <a:t>Click to edit Master title style</a:t>
            </a:r>
            <a:endParaRPr lang="en-US" dirty="0"/>
          </a:p>
        </p:txBody>
      </p:sp>
      <p:sp>
        <p:nvSpPr>
          <p:cNvPr id="3" name="Content Placeholder 2"/>
          <p:cNvSpPr>
            <a:spLocks noGrp="1"/>
          </p:cNvSpPr>
          <p:nvPr>
            <p:ph sz="half" idx="1"/>
          </p:nvPr>
        </p:nvSpPr>
        <p:spPr>
          <a:xfrm>
            <a:off x="605642" y="1600200"/>
            <a:ext cx="5414158" cy="4571999"/>
          </a:xfrm>
        </p:spPr>
        <p:txBody>
          <a:bodyPr/>
          <a:lstStyle>
            <a:lvl5pPr>
              <a:defRPr/>
            </a:lvl5pPr>
            <a:lvl6pPr>
              <a:defRPr/>
            </a:lvl6pPr>
            <a:lvl7pPr>
              <a:defRPr/>
            </a:lvl7pPr>
            <a:lvl8pPr>
              <a:defRPr/>
            </a:lvl8pPr>
            <a:lvl9pPr>
              <a:defRPr/>
            </a:lvl9pPr>
          </a:lstStyle>
          <a:p>
            <a:pPr lvl="0"/>
            <a:r>
              <a:t>Click to edit Master text styles</a:t>
            </a:r>
          </a:p>
          <a:p>
            <a:pPr lvl="1"/>
            <a:r>
              <a:t>Second level</a:t>
            </a:r>
          </a:p>
          <a:p>
            <a:pPr lvl="2"/>
            <a:r>
              <a:t>Third level</a:t>
            </a:r>
          </a:p>
          <a:p>
            <a:pPr lvl="3"/>
            <a:r>
              <a:t>Fourth level</a:t>
            </a:r>
          </a:p>
          <a:p>
            <a:pPr lvl="4"/>
            <a:r>
              <a:t>Fifth level</a:t>
            </a:r>
          </a:p>
        </p:txBody>
      </p:sp>
      <p:sp>
        <p:nvSpPr>
          <p:cNvPr id="4" name="Content Placeholder 3"/>
          <p:cNvSpPr>
            <a:spLocks noGrp="1"/>
          </p:cNvSpPr>
          <p:nvPr>
            <p:ph sz="half" idx="2"/>
          </p:nvPr>
        </p:nvSpPr>
        <p:spPr>
          <a:xfrm>
            <a:off x="6172200" y="1600200"/>
            <a:ext cx="5394366" cy="4571999"/>
          </a:xfrm>
        </p:spPr>
        <p:txBody>
          <a:bodyPr/>
          <a:lstStyle>
            <a:lvl5pPr>
              <a:defRPr/>
            </a:lvl5pPr>
            <a:lvl6pPr>
              <a:defRPr/>
            </a:lvl6pPr>
            <a:lvl7pPr>
              <a:defRPr/>
            </a:lvl7pPr>
            <a:lvl8pPr>
              <a:defRPr/>
            </a:lvl8pPr>
          </a:lstStyle>
          <a:p>
            <a:pPr lvl="0"/>
            <a:r>
              <a:t>Click to edit Master text styles</a:t>
            </a:r>
          </a:p>
          <a:p>
            <a:pPr lvl="1"/>
            <a:r>
              <a:t>Second level</a:t>
            </a:r>
          </a:p>
          <a:p>
            <a:pPr lvl="2"/>
            <a:r>
              <a:t>Third level</a:t>
            </a:r>
          </a:p>
          <a:p>
            <a:pPr lvl="3"/>
            <a:r>
              <a:t>Fourth level</a:t>
            </a:r>
          </a:p>
          <a:p>
            <a:pPr lvl="4"/>
            <a:r>
              <a:t>Fifth level</a:t>
            </a:r>
          </a:p>
        </p:txBody>
      </p:sp>
      <p:sp>
        <p:nvSpPr>
          <p:cNvPr id="5" name="Footer Placeholder 4">
            <a:extLst>
              <a:ext uri="{FF2B5EF4-FFF2-40B4-BE49-F238E27FC236}">
                <a16:creationId xmlns:a16="http://schemas.microsoft.com/office/drawing/2014/main" id="{7CA03496-582D-9632-952F-1106F2F178AC}"/>
              </a:ext>
            </a:extLst>
          </p:cNvPr>
          <p:cNvSpPr>
            <a:spLocks noGrp="1"/>
          </p:cNvSpPr>
          <p:nvPr>
            <p:ph type="ftr" sz="quarter" idx="10"/>
          </p:nvPr>
        </p:nvSpPr>
        <p:spPr/>
        <p:txBody>
          <a:bodyPr/>
          <a:lstStyle>
            <a:lvl1pPr>
              <a:defRPr/>
            </a:lvl1pPr>
          </a:lstStyle>
          <a:p>
            <a:pPr>
              <a:defRPr/>
            </a:pPr>
            <a:r>
              <a:rPr lang="en-US"/>
              <a:t>Insert Module Here</a:t>
            </a:r>
          </a:p>
        </p:txBody>
      </p:sp>
      <p:sp>
        <p:nvSpPr>
          <p:cNvPr id="6" name="Slide Number Placeholder 5">
            <a:extLst>
              <a:ext uri="{FF2B5EF4-FFF2-40B4-BE49-F238E27FC236}">
                <a16:creationId xmlns:a16="http://schemas.microsoft.com/office/drawing/2014/main" id="{542521F4-E1A6-B7CD-5298-F55BD1FB8E04}"/>
              </a:ext>
            </a:extLst>
          </p:cNvPr>
          <p:cNvSpPr>
            <a:spLocks noGrp="1"/>
          </p:cNvSpPr>
          <p:nvPr>
            <p:ph type="sldNum" sz="quarter" idx="11"/>
          </p:nvPr>
        </p:nvSpPr>
        <p:spPr/>
        <p:txBody>
          <a:bodyPr/>
          <a:lstStyle>
            <a:lvl1pPr>
              <a:defRPr/>
            </a:lvl1pPr>
          </a:lstStyle>
          <a:p>
            <a:fld id="{90839828-CE0E-46D6-8404-124277B25048}" type="slidenum">
              <a:rPr lang="en-US" altLang="en-US"/>
              <a:pPr/>
              <a:t>‹#›</a:t>
            </a:fld>
            <a:endParaRPr lang="en-US" altLang="en-US"/>
          </a:p>
        </p:txBody>
      </p:sp>
    </p:spTree>
    <p:extLst>
      <p:ext uri="{BB962C8B-B14F-4D97-AF65-F5344CB8AC3E}">
        <p14:creationId xmlns:p14="http://schemas.microsoft.com/office/powerpoint/2010/main" val="3729578800"/>
      </p:ext>
    </p:extLst>
  </p:cSld>
  <p:clrMapOvr>
    <a:masterClrMapping/>
  </p:clrMapOvr>
  <p:transition spd="med">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200" b="1"/>
            </a:lvl1pPr>
          </a:lstStyle>
          <a:p>
            <a:r>
              <a:rPr lang="en-US"/>
              <a:t>Click to edit Master title style</a:t>
            </a:r>
            <a:endParaRPr lang="en-US" dirty="0"/>
          </a:p>
        </p:txBody>
      </p:sp>
      <p:sp>
        <p:nvSpPr>
          <p:cNvPr id="3" name="Text Placeholder 2"/>
          <p:cNvSpPr>
            <a:spLocks noGrp="1"/>
          </p:cNvSpPr>
          <p:nvPr>
            <p:ph type="body" idx="1"/>
          </p:nvPr>
        </p:nvSpPr>
        <p:spPr>
          <a:xfrm>
            <a:off x="593766" y="1600200"/>
            <a:ext cx="5430606" cy="823912"/>
          </a:xfrm>
        </p:spPr>
        <p:txBody>
          <a:bodyPr anchor="ctr"/>
          <a:lstStyle>
            <a:lvl1pPr marL="0" indent="0">
              <a:spcBef>
                <a:spcPts val="0"/>
              </a:spcBef>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dirty="0"/>
              <a:t>Click to edit Master text styles</a:t>
            </a:r>
          </a:p>
        </p:txBody>
      </p:sp>
      <p:sp>
        <p:nvSpPr>
          <p:cNvPr id="4" name="Content Placeholder 3"/>
          <p:cNvSpPr>
            <a:spLocks noGrp="1"/>
          </p:cNvSpPr>
          <p:nvPr>
            <p:ph sz="half" idx="2"/>
          </p:nvPr>
        </p:nvSpPr>
        <p:spPr>
          <a:xfrm>
            <a:off x="593766" y="2424112"/>
            <a:ext cx="5430606" cy="3748088"/>
          </a:xfrm>
        </p:spPr>
        <p:txBody>
          <a:bodyPr/>
          <a:lstStyle/>
          <a:p>
            <a:pPr lvl="0"/>
            <a:r>
              <a:rPr dirty="0"/>
              <a:t>Click to edit Master text styles</a:t>
            </a:r>
          </a:p>
          <a:p>
            <a:pPr lvl="1"/>
            <a:r>
              <a:rPr dirty="0"/>
              <a:t>Second level</a:t>
            </a:r>
          </a:p>
          <a:p>
            <a:pPr lvl="2"/>
            <a:r>
              <a:rPr dirty="0"/>
              <a:t>Third level</a:t>
            </a:r>
          </a:p>
          <a:p>
            <a:pPr lvl="3"/>
            <a:r>
              <a:rPr dirty="0"/>
              <a:t>Fourth level</a:t>
            </a:r>
          </a:p>
          <a:p>
            <a:pPr lvl="4"/>
            <a:r>
              <a:rPr dirty="0"/>
              <a:t>Fifth level</a:t>
            </a:r>
          </a:p>
        </p:txBody>
      </p:sp>
      <p:sp>
        <p:nvSpPr>
          <p:cNvPr id="5" name="Text Placeholder 4"/>
          <p:cNvSpPr>
            <a:spLocks noGrp="1"/>
          </p:cNvSpPr>
          <p:nvPr>
            <p:ph type="body" sz="quarter" idx="3"/>
          </p:nvPr>
        </p:nvSpPr>
        <p:spPr>
          <a:xfrm>
            <a:off x="6166110" y="1600200"/>
            <a:ext cx="5400456" cy="823912"/>
          </a:xfrm>
        </p:spPr>
        <p:txBody>
          <a:bodyPr anchor="ctr"/>
          <a:lstStyle>
            <a:lvl1pPr marL="0" indent="0">
              <a:spcBef>
                <a:spcPts val="0"/>
              </a:spcBef>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dirty="0"/>
              <a:t>Click to edit Master text styles</a:t>
            </a:r>
          </a:p>
        </p:txBody>
      </p:sp>
      <p:sp>
        <p:nvSpPr>
          <p:cNvPr id="6" name="Content Placeholder 5"/>
          <p:cNvSpPr>
            <a:spLocks noGrp="1"/>
          </p:cNvSpPr>
          <p:nvPr>
            <p:ph sz="quarter" idx="4"/>
          </p:nvPr>
        </p:nvSpPr>
        <p:spPr>
          <a:xfrm>
            <a:off x="6166109" y="2424112"/>
            <a:ext cx="5388581" cy="3748088"/>
          </a:xfrm>
        </p:spPr>
        <p:txBody>
          <a:bodyPr/>
          <a:lstStyle/>
          <a:p>
            <a:pPr lvl="0"/>
            <a:r>
              <a:t>Click to edit Master text styles</a:t>
            </a:r>
          </a:p>
          <a:p>
            <a:pPr lvl="1"/>
            <a:r>
              <a:t>Second level</a:t>
            </a:r>
          </a:p>
          <a:p>
            <a:pPr lvl="2"/>
            <a:r>
              <a:t>Third level</a:t>
            </a:r>
          </a:p>
          <a:p>
            <a:pPr lvl="3"/>
            <a:r>
              <a:t>Fourth level</a:t>
            </a:r>
          </a:p>
          <a:p>
            <a:pPr lvl="4"/>
            <a:r>
              <a:t>Fifth level</a:t>
            </a:r>
          </a:p>
        </p:txBody>
      </p:sp>
      <p:sp>
        <p:nvSpPr>
          <p:cNvPr id="7" name="Footer Placeholder 4">
            <a:extLst>
              <a:ext uri="{FF2B5EF4-FFF2-40B4-BE49-F238E27FC236}">
                <a16:creationId xmlns:a16="http://schemas.microsoft.com/office/drawing/2014/main" id="{C4FF31E0-2E1E-C22A-AB0D-4C251CD0467D}"/>
              </a:ext>
            </a:extLst>
          </p:cNvPr>
          <p:cNvSpPr>
            <a:spLocks noGrp="1"/>
          </p:cNvSpPr>
          <p:nvPr>
            <p:ph type="ftr" sz="quarter" idx="10"/>
          </p:nvPr>
        </p:nvSpPr>
        <p:spPr/>
        <p:txBody>
          <a:bodyPr/>
          <a:lstStyle>
            <a:lvl1pPr>
              <a:defRPr/>
            </a:lvl1pPr>
          </a:lstStyle>
          <a:p>
            <a:pPr>
              <a:defRPr/>
            </a:pPr>
            <a:r>
              <a:rPr lang="en-US"/>
              <a:t>Insert Module Here</a:t>
            </a:r>
          </a:p>
        </p:txBody>
      </p:sp>
      <p:sp>
        <p:nvSpPr>
          <p:cNvPr id="8" name="Slide Number Placeholder 5">
            <a:extLst>
              <a:ext uri="{FF2B5EF4-FFF2-40B4-BE49-F238E27FC236}">
                <a16:creationId xmlns:a16="http://schemas.microsoft.com/office/drawing/2014/main" id="{88F778C3-6944-235D-57F8-F30288C9EC9F}"/>
              </a:ext>
            </a:extLst>
          </p:cNvPr>
          <p:cNvSpPr>
            <a:spLocks noGrp="1"/>
          </p:cNvSpPr>
          <p:nvPr>
            <p:ph type="sldNum" sz="quarter" idx="11"/>
          </p:nvPr>
        </p:nvSpPr>
        <p:spPr/>
        <p:txBody>
          <a:bodyPr/>
          <a:lstStyle>
            <a:lvl1pPr>
              <a:defRPr/>
            </a:lvl1pPr>
          </a:lstStyle>
          <a:p>
            <a:fld id="{015483D2-D7F4-4A33-8E2F-570B1815E6B9}" type="slidenum">
              <a:rPr lang="en-US" altLang="en-US"/>
              <a:pPr/>
              <a:t>‹#›</a:t>
            </a:fld>
            <a:endParaRPr lang="en-US" altLang="en-US"/>
          </a:p>
        </p:txBody>
      </p:sp>
    </p:spTree>
    <p:extLst>
      <p:ext uri="{BB962C8B-B14F-4D97-AF65-F5344CB8AC3E}">
        <p14:creationId xmlns:p14="http://schemas.microsoft.com/office/powerpoint/2010/main" val="1068101979"/>
      </p:ext>
    </p:extLst>
  </p:cSld>
  <p:clrMapOvr>
    <a:masterClrMapping/>
  </p:clrMapOvr>
  <p:transition spd="med">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200" b="1"/>
            </a:lvl1pPr>
          </a:lstStyle>
          <a:p>
            <a:r>
              <a:rPr lang="en-US"/>
              <a:t>Click to edit Master title style</a:t>
            </a:r>
            <a:endParaRPr lang="en-US" dirty="0"/>
          </a:p>
        </p:txBody>
      </p:sp>
      <p:sp>
        <p:nvSpPr>
          <p:cNvPr id="3" name="Footer Placeholder 4">
            <a:extLst>
              <a:ext uri="{FF2B5EF4-FFF2-40B4-BE49-F238E27FC236}">
                <a16:creationId xmlns:a16="http://schemas.microsoft.com/office/drawing/2014/main" id="{FD9B82AF-C483-DCAB-C1CE-8EF6B5168B9F}"/>
              </a:ext>
            </a:extLst>
          </p:cNvPr>
          <p:cNvSpPr>
            <a:spLocks noGrp="1"/>
          </p:cNvSpPr>
          <p:nvPr>
            <p:ph type="ftr" sz="quarter" idx="10"/>
          </p:nvPr>
        </p:nvSpPr>
        <p:spPr/>
        <p:txBody>
          <a:bodyPr/>
          <a:lstStyle>
            <a:lvl1pPr>
              <a:defRPr/>
            </a:lvl1pPr>
          </a:lstStyle>
          <a:p>
            <a:pPr>
              <a:defRPr/>
            </a:pPr>
            <a:r>
              <a:rPr lang="en-US"/>
              <a:t>Insert Module Here</a:t>
            </a:r>
          </a:p>
        </p:txBody>
      </p:sp>
      <p:sp>
        <p:nvSpPr>
          <p:cNvPr id="4" name="Slide Number Placeholder 5">
            <a:extLst>
              <a:ext uri="{FF2B5EF4-FFF2-40B4-BE49-F238E27FC236}">
                <a16:creationId xmlns:a16="http://schemas.microsoft.com/office/drawing/2014/main" id="{DF03C757-0C21-295A-083B-B99390142218}"/>
              </a:ext>
            </a:extLst>
          </p:cNvPr>
          <p:cNvSpPr>
            <a:spLocks noGrp="1"/>
          </p:cNvSpPr>
          <p:nvPr>
            <p:ph type="sldNum" sz="quarter" idx="11"/>
          </p:nvPr>
        </p:nvSpPr>
        <p:spPr/>
        <p:txBody>
          <a:bodyPr/>
          <a:lstStyle>
            <a:lvl1pPr>
              <a:defRPr/>
            </a:lvl1pPr>
          </a:lstStyle>
          <a:p>
            <a:fld id="{63552728-AAF1-4F55-8D29-8DB92CAAF2C7}" type="slidenum">
              <a:rPr lang="en-US" altLang="en-US"/>
              <a:pPr/>
              <a:t>‹#›</a:t>
            </a:fld>
            <a:endParaRPr lang="en-US" altLang="en-US"/>
          </a:p>
        </p:txBody>
      </p:sp>
    </p:spTree>
    <p:extLst>
      <p:ext uri="{BB962C8B-B14F-4D97-AF65-F5344CB8AC3E}">
        <p14:creationId xmlns:p14="http://schemas.microsoft.com/office/powerpoint/2010/main" val="127855633"/>
      </p:ext>
    </p:extLst>
  </p:cSld>
  <p:clrMapOvr>
    <a:masterClrMapping/>
  </p:clrMapOvr>
  <p:transition spd="med">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cxnSp>
        <p:nvCxnSpPr>
          <p:cNvPr id="2" name="Straight Connector 1">
            <a:extLst>
              <a:ext uri="{FF2B5EF4-FFF2-40B4-BE49-F238E27FC236}">
                <a16:creationId xmlns:a16="http://schemas.microsoft.com/office/drawing/2014/main" id="{BE097A3D-2F70-029A-BBF7-755ED0B53656}"/>
              </a:ext>
            </a:extLst>
          </p:cNvPr>
          <p:cNvCxnSpPr/>
          <p:nvPr userDrawn="1"/>
        </p:nvCxnSpPr>
        <p:spPr>
          <a:xfrm>
            <a:off x="677863" y="6743700"/>
            <a:ext cx="10888662" cy="0"/>
          </a:xfrm>
          <a:prstGeom prst="line">
            <a:avLst/>
          </a:prstGeom>
          <a:ln w="50800" cap="sq" cmpd="thinThick">
            <a:solidFill>
              <a:schemeClr val="accent2"/>
            </a:solidFill>
            <a:miter lim="800000"/>
          </a:ln>
        </p:spPr>
        <p:style>
          <a:lnRef idx="1">
            <a:schemeClr val="accent1"/>
          </a:lnRef>
          <a:fillRef idx="0">
            <a:schemeClr val="accent1"/>
          </a:fillRef>
          <a:effectRef idx="0">
            <a:schemeClr val="accent1"/>
          </a:effectRef>
          <a:fontRef idx="minor">
            <a:schemeClr val="tx1"/>
          </a:fontRef>
        </p:style>
      </p:cxnSp>
      <p:pic>
        <p:nvPicPr>
          <p:cNvPr id="3" name="Picture 16" descr="CAE Logo.png">
            <a:extLst>
              <a:ext uri="{FF2B5EF4-FFF2-40B4-BE49-F238E27FC236}">
                <a16:creationId xmlns:a16="http://schemas.microsoft.com/office/drawing/2014/main" id="{75A93DEA-11ED-9480-F031-02705ED20BF9}"/>
              </a:ext>
            </a:extLst>
          </p:cNvPr>
          <p:cNvPicPr>
            <a:picLocks noChangeAspect="1"/>
          </p:cNvPicPr>
          <p:nvPr userDrawn="1"/>
        </p:nvPicPr>
        <p:blipFill>
          <a:blip r:embed="rId2">
            <a:extLst>
              <a:ext uri="{28A0092B-C50C-407E-A947-70E740481C1C}">
                <a14:useLocalDpi xmlns:a14="http://schemas.microsoft.com/office/drawing/2010/main" val="0"/>
              </a:ext>
            </a:extLst>
          </a:blip>
          <a:srcRect b="1859"/>
          <a:stretch>
            <a:fillRect/>
          </a:stretch>
        </p:blipFill>
        <p:spPr bwMode="auto">
          <a:xfrm>
            <a:off x="301625" y="6067425"/>
            <a:ext cx="601663"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Footer Placeholder 4">
            <a:extLst>
              <a:ext uri="{FF2B5EF4-FFF2-40B4-BE49-F238E27FC236}">
                <a16:creationId xmlns:a16="http://schemas.microsoft.com/office/drawing/2014/main" id="{9C2D3141-1E12-0B60-9ACA-7B0C685F8C7A}"/>
              </a:ext>
            </a:extLst>
          </p:cNvPr>
          <p:cNvSpPr>
            <a:spLocks noGrp="1"/>
          </p:cNvSpPr>
          <p:nvPr>
            <p:ph type="ftr" sz="quarter" idx="10"/>
          </p:nvPr>
        </p:nvSpPr>
        <p:spPr>
          <a:xfrm>
            <a:off x="1092200" y="6356350"/>
            <a:ext cx="10034588" cy="365125"/>
          </a:xfrm>
        </p:spPr>
        <p:txBody>
          <a:bodyPr/>
          <a:lstStyle>
            <a:lvl1pPr algn="ctr">
              <a:defRPr sz="1200" i="1">
                <a:solidFill>
                  <a:schemeClr val="tx2"/>
                </a:solidFill>
              </a:defRPr>
            </a:lvl1pPr>
          </a:lstStyle>
          <a:p>
            <a:pPr>
              <a:defRPr/>
            </a:pPr>
            <a:r>
              <a:rPr lang="en-US"/>
              <a:t>Insert Module Here</a:t>
            </a:r>
          </a:p>
        </p:txBody>
      </p:sp>
      <p:sp>
        <p:nvSpPr>
          <p:cNvPr id="5" name="Slide Number Placeholder 5">
            <a:extLst>
              <a:ext uri="{FF2B5EF4-FFF2-40B4-BE49-F238E27FC236}">
                <a16:creationId xmlns:a16="http://schemas.microsoft.com/office/drawing/2014/main" id="{BEC2818A-A59A-3151-8D24-16C0EB604AEB}"/>
              </a:ext>
            </a:extLst>
          </p:cNvPr>
          <p:cNvSpPr>
            <a:spLocks noGrp="1"/>
          </p:cNvSpPr>
          <p:nvPr>
            <p:ph type="sldNum" sz="quarter" idx="11"/>
          </p:nvPr>
        </p:nvSpPr>
        <p:spPr>
          <a:xfrm>
            <a:off x="11590338" y="6578600"/>
            <a:ext cx="601662" cy="279400"/>
          </a:xfrm>
        </p:spPr>
        <p:txBody>
          <a:bodyPr/>
          <a:lstStyle>
            <a:lvl1pPr>
              <a:defRPr>
                <a:solidFill>
                  <a:schemeClr val="accent2"/>
                </a:solidFill>
              </a:defRPr>
            </a:lvl1pPr>
          </a:lstStyle>
          <a:p>
            <a:fld id="{7BF61A26-D122-4674-8C56-213F17D0697C}" type="slidenum">
              <a:rPr lang="en-US" altLang="en-US"/>
              <a:pPr/>
              <a:t>‹#›</a:t>
            </a:fld>
            <a:endParaRPr lang="en-US" altLang="en-US"/>
          </a:p>
        </p:txBody>
      </p:sp>
    </p:spTree>
    <p:extLst>
      <p:ext uri="{BB962C8B-B14F-4D97-AF65-F5344CB8AC3E}">
        <p14:creationId xmlns:p14="http://schemas.microsoft.com/office/powerpoint/2010/main" val="4123982717"/>
      </p:ext>
    </p:extLst>
  </p:cSld>
  <p:clrMapOvr>
    <a:masterClrMapping/>
  </p:clrMapOvr>
  <p:transition spd="med">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3200" b="1"/>
            </a:lvl1pPr>
          </a:lstStyle>
          <a:p>
            <a:r>
              <a:rPr lang="en-US"/>
              <a:t>Click to edit Master title style</a:t>
            </a:r>
            <a:endParaRPr lang="en-US" dirty="0"/>
          </a:p>
        </p:txBody>
      </p:sp>
      <p:sp>
        <p:nvSpPr>
          <p:cNvPr id="3" name="Content Placeholder 2"/>
          <p:cNvSpPr>
            <a:spLocks noGrp="1"/>
          </p:cNvSpPr>
          <p:nvPr>
            <p:ph idx="1"/>
          </p:nvPr>
        </p:nvSpPr>
        <p:spPr>
          <a:xfrm>
            <a:off x="5641848" y="1600199"/>
            <a:ext cx="5924718" cy="4572001"/>
          </a:xfrm>
        </p:spPr>
        <p:txBody>
          <a:bodyPr/>
          <a:lstStyle>
            <a:lvl1pPr>
              <a:defRPr sz="2000"/>
            </a:lvl1pPr>
            <a:lvl2pPr>
              <a:defRPr sz="1600"/>
            </a:lvl2pPr>
            <a:lvl3pPr>
              <a:defRPr sz="1600"/>
            </a:lvl3pPr>
            <a:lvl4pPr>
              <a:defRPr sz="1400"/>
            </a:lvl4pPr>
            <a:lvl5pPr>
              <a:defRPr sz="1400"/>
            </a:lvl5pPr>
            <a:lvl6pPr>
              <a:defRPr sz="1400"/>
            </a:lvl6pPr>
            <a:lvl7pPr>
              <a:defRPr sz="1400"/>
            </a:lvl7pPr>
            <a:lvl8pPr>
              <a:defRPr sz="1400"/>
            </a:lvl8pPr>
            <a:lvl9pPr>
              <a:defRPr sz="1400"/>
            </a:lvl9pPr>
          </a:lstStyle>
          <a:p>
            <a:pPr lvl="0"/>
            <a:r>
              <a:t>Click to edit Master text styles</a:t>
            </a:r>
          </a:p>
          <a:p>
            <a:pPr lvl="1"/>
            <a:r>
              <a:t>Second level</a:t>
            </a:r>
          </a:p>
          <a:p>
            <a:pPr lvl="2"/>
            <a:r>
              <a:t>Third level</a:t>
            </a:r>
          </a:p>
          <a:p>
            <a:pPr lvl="3"/>
            <a:r>
              <a:t>Fourth level</a:t>
            </a:r>
          </a:p>
          <a:p>
            <a:pPr lvl="4"/>
            <a:r>
              <a:t>Fifth level</a:t>
            </a:r>
          </a:p>
        </p:txBody>
      </p:sp>
      <p:sp>
        <p:nvSpPr>
          <p:cNvPr id="4" name="Text Placeholder 3"/>
          <p:cNvSpPr>
            <a:spLocks noGrp="1"/>
          </p:cNvSpPr>
          <p:nvPr>
            <p:ph type="body" sz="half" idx="2"/>
          </p:nvPr>
        </p:nvSpPr>
        <p:spPr>
          <a:xfrm>
            <a:off x="593766" y="1600200"/>
            <a:ext cx="4895682" cy="4572000"/>
          </a:xfrm>
        </p:spPr>
        <p:txBody>
          <a:bodyPr/>
          <a:lstStyle>
            <a:lvl1pPr marL="0" indent="0">
              <a:spcBef>
                <a:spcPts val="1200"/>
              </a:spcBef>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t>Click to edit Master text styles</a:t>
            </a:r>
          </a:p>
        </p:txBody>
      </p:sp>
      <p:sp>
        <p:nvSpPr>
          <p:cNvPr id="5" name="Footer Placeholder 4">
            <a:extLst>
              <a:ext uri="{FF2B5EF4-FFF2-40B4-BE49-F238E27FC236}">
                <a16:creationId xmlns:a16="http://schemas.microsoft.com/office/drawing/2014/main" id="{41617CE0-C534-2F7B-054A-5A87D13E847C}"/>
              </a:ext>
            </a:extLst>
          </p:cNvPr>
          <p:cNvSpPr>
            <a:spLocks noGrp="1"/>
          </p:cNvSpPr>
          <p:nvPr>
            <p:ph type="ftr" sz="quarter" idx="10"/>
          </p:nvPr>
        </p:nvSpPr>
        <p:spPr>
          <a:xfrm>
            <a:off x="1092200" y="6356350"/>
            <a:ext cx="10034588" cy="365125"/>
          </a:xfrm>
        </p:spPr>
        <p:txBody>
          <a:bodyPr/>
          <a:lstStyle>
            <a:lvl1pPr algn="ctr">
              <a:defRPr sz="1200" i="1">
                <a:solidFill>
                  <a:schemeClr val="tx2"/>
                </a:solidFill>
              </a:defRPr>
            </a:lvl1pPr>
          </a:lstStyle>
          <a:p>
            <a:pPr>
              <a:defRPr/>
            </a:pPr>
            <a:r>
              <a:rPr lang="en-US"/>
              <a:t>Insert Module Here</a:t>
            </a:r>
          </a:p>
        </p:txBody>
      </p:sp>
      <p:sp>
        <p:nvSpPr>
          <p:cNvPr id="6" name="Slide Number Placeholder 5">
            <a:extLst>
              <a:ext uri="{FF2B5EF4-FFF2-40B4-BE49-F238E27FC236}">
                <a16:creationId xmlns:a16="http://schemas.microsoft.com/office/drawing/2014/main" id="{982CF5DB-356A-76C2-E044-4D592CE00138}"/>
              </a:ext>
            </a:extLst>
          </p:cNvPr>
          <p:cNvSpPr>
            <a:spLocks noGrp="1"/>
          </p:cNvSpPr>
          <p:nvPr>
            <p:ph type="sldNum" sz="quarter" idx="11"/>
          </p:nvPr>
        </p:nvSpPr>
        <p:spPr>
          <a:xfrm>
            <a:off x="11590338" y="6578600"/>
            <a:ext cx="601662" cy="279400"/>
          </a:xfrm>
        </p:spPr>
        <p:txBody>
          <a:bodyPr/>
          <a:lstStyle>
            <a:lvl1pPr>
              <a:defRPr>
                <a:solidFill>
                  <a:schemeClr val="accent2"/>
                </a:solidFill>
              </a:defRPr>
            </a:lvl1pPr>
          </a:lstStyle>
          <a:p>
            <a:fld id="{7720468D-1308-4404-B895-0A92ECC40AFE}" type="slidenum">
              <a:rPr lang="en-US" altLang="en-US"/>
              <a:pPr/>
              <a:t>‹#›</a:t>
            </a:fld>
            <a:endParaRPr lang="en-US" altLang="en-US"/>
          </a:p>
        </p:txBody>
      </p:sp>
    </p:spTree>
    <p:extLst>
      <p:ext uri="{BB962C8B-B14F-4D97-AF65-F5344CB8AC3E}">
        <p14:creationId xmlns:p14="http://schemas.microsoft.com/office/powerpoint/2010/main" val="1489395107"/>
      </p:ext>
    </p:extLst>
  </p:cSld>
  <p:clrMapOvr>
    <a:masterClrMapping/>
  </p:clrMapOvr>
  <p:transition spd="med">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grpSp>
        <p:nvGrpSpPr>
          <p:cNvPr id="1026" name="Group 3">
            <a:extLst>
              <a:ext uri="{FF2B5EF4-FFF2-40B4-BE49-F238E27FC236}">
                <a16:creationId xmlns:a16="http://schemas.microsoft.com/office/drawing/2014/main" id="{2CE3BE5D-96B7-3A6D-3E15-950CB1B2C9E4}"/>
              </a:ext>
            </a:extLst>
          </p:cNvPr>
          <p:cNvGrpSpPr>
            <a:grpSpLocks/>
          </p:cNvGrpSpPr>
          <p:nvPr userDrawn="1"/>
        </p:nvGrpSpPr>
        <p:grpSpPr bwMode="auto">
          <a:xfrm rot="10800000">
            <a:off x="0" y="6554788"/>
            <a:ext cx="12192000" cy="317500"/>
            <a:chOff x="0" y="5391397"/>
            <a:chExt cx="12192000" cy="317238"/>
          </a:xfrm>
        </p:grpSpPr>
        <p:sp>
          <p:nvSpPr>
            <p:cNvPr id="27" name="Rectangle 26">
              <a:extLst>
                <a:ext uri="{FF2B5EF4-FFF2-40B4-BE49-F238E27FC236}">
                  <a16:creationId xmlns:a16="http://schemas.microsoft.com/office/drawing/2014/main" id="{34E4E6B9-E72A-863C-6134-A55B650D0E70}"/>
                </a:ext>
              </a:extLst>
            </p:cNvPr>
            <p:cNvSpPr/>
            <p:nvPr/>
          </p:nvSpPr>
          <p:spPr>
            <a:xfrm>
              <a:off x="73025" y="5391397"/>
              <a:ext cx="12192000" cy="190343"/>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dirty="0"/>
            </a:p>
          </p:txBody>
        </p:sp>
        <p:grpSp>
          <p:nvGrpSpPr>
            <p:cNvPr id="1036" name="Group 27">
              <a:extLst>
                <a:ext uri="{FF2B5EF4-FFF2-40B4-BE49-F238E27FC236}">
                  <a16:creationId xmlns:a16="http://schemas.microsoft.com/office/drawing/2014/main" id="{616AB7E9-E35E-3B55-95F0-6B6B4D0366D4}"/>
                </a:ext>
              </a:extLst>
            </p:cNvPr>
            <p:cNvGrpSpPr>
              <a:grpSpLocks/>
            </p:cNvGrpSpPr>
            <p:nvPr/>
          </p:nvGrpSpPr>
          <p:grpSpPr bwMode="auto">
            <a:xfrm rot="10800000">
              <a:off x="0" y="5645510"/>
              <a:ext cx="12192000" cy="63125"/>
              <a:chOff x="507492" y="1501519"/>
              <a:chExt cx="8129016" cy="63125"/>
            </a:xfrm>
          </p:grpSpPr>
          <p:cxnSp>
            <p:nvCxnSpPr>
              <p:cNvPr id="29" name="Straight Connector 28">
                <a:extLst>
                  <a:ext uri="{FF2B5EF4-FFF2-40B4-BE49-F238E27FC236}">
                    <a16:creationId xmlns:a16="http://schemas.microsoft.com/office/drawing/2014/main" id="{C7F4801E-92EE-4FD3-30C4-39F4F9C031B2}"/>
                  </a:ext>
                </a:extLst>
              </p:cNvPr>
              <p:cNvCxnSpPr/>
              <p:nvPr/>
            </p:nvCxnSpPr>
            <p:spPr>
              <a:xfrm>
                <a:off x="458803" y="1564967"/>
                <a:ext cx="8129016" cy="0"/>
              </a:xfrm>
              <a:prstGeom prst="line">
                <a:avLst/>
              </a:prstGeom>
              <a:ln w="38100" cap="flat">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41EC8267-90A7-5343-2FF9-1C255F5A82BC}"/>
                  </a:ext>
                </a:extLst>
              </p:cNvPr>
              <p:cNvCxnSpPr/>
              <p:nvPr/>
            </p:nvCxnSpPr>
            <p:spPr>
              <a:xfrm>
                <a:off x="458803" y="1501519"/>
                <a:ext cx="8129016" cy="0"/>
              </a:xfrm>
              <a:prstGeom prst="line">
                <a:avLst/>
              </a:prstGeom>
              <a:ln w="12700" cap="flat">
                <a:solidFill>
                  <a:schemeClr val="tx1"/>
                </a:solidFill>
                <a:miter lim="800000"/>
              </a:ln>
            </p:spPr>
            <p:style>
              <a:lnRef idx="1">
                <a:schemeClr val="accent1"/>
              </a:lnRef>
              <a:fillRef idx="0">
                <a:schemeClr val="accent1"/>
              </a:fillRef>
              <a:effectRef idx="0">
                <a:schemeClr val="accent1"/>
              </a:effectRef>
              <a:fontRef idx="minor">
                <a:schemeClr val="tx1"/>
              </a:fontRef>
            </p:style>
          </p:cxnSp>
        </p:grpSp>
      </p:grpSp>
      <p:sp>
        <p:nvSpPr>
          <p:cNvPr id="1027" name="Title Placeholder 1">
            <a:extLst>
              <a:ext uri="{FF2B5EF4-FFF2-40B4-BE49-F238E27FC236}">
                <a16:creationId xmlns:a16="http://schemas.microsoft.com/office/drawing/2014/main" id="{FBD3D970-E6DB-911C-7392-C84CCC25614F}"/>
              </a:ext>
            </a:extLst>
          </p:cNvPr>
          <p:cNvSpPr>
            <a:spLocks noGrp="1"/>
          </p:cNvSpPr>
          <p:nvPr>
            <p:ph type="title"/>
          </p:nvPr>
        </p:nvSpPr>
        <p:spPr bwMode="auto">
          <a:xfrm>
            <a:off x="593725" y="76200"/>
            <a:ext cx="10972800" cy="1096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45720" rIns="0" bIns="45720" numCol="1" anchor="b" anchorCtr="0" compatLnSpc="1">
            <a:prstTxWarp prst="textNoShape">
              <a:avLst/>
            </a:prstTxWarp>
          </a:bodyPr>
          <a:lstStyle/>
          <a:p>
            <a:pPr lvl="0"/>
            <a:r>
              <a:rPr lang="en-US" altLang="en-US"/>
              <a:t>CLICK TO EDIT MASTER TITLE STYLE</a:t>
            </a:r>
          </a:p>
        </p:txBody>
      </p:sp>
      <p:sp>
        <p:nvSpPr>
          <p:cNvPr id="3" name="Text Placeholder 2">
            <a:extLst>
              <a:ext uri="{FF2B5EF4-FFF2-40B4-BE49-F238E27FC236}">
                <a16:creationId xmlns:a16="http://schemas.microsoft.com/office/drawing/2014/main" id="{77C6550E-9BB1-A1B5-167F-1CD5FCA523DB}"/>
              </a:ext>
            </a:extLst>
          </p:cNvPr>
          <p:cNvSpPr>
            <a:spLocks noGrp="1"/>
          </p:cNvSpPr>
          <p:nvPr>
            <p:ph type="body" idx="1"/>
          </p:nvPr>
        </p:nvSpPr>
        <p:spPr>
          <a:xfrm>
            <a:off x="582613" y="1600200"/>
            <a:ext cx="10983912" cy="4562475"/>
          </a:xfrm>
          <a:prstGeom prst="rect">
            <a:avLst/>
          </a:prstGeom>
        </p:spPr>
        <p:txBody>
          <a:bodyPr vert="horz" lIns="0" tIns="45720" rIns="0" bIns="45720" rtlCol="0">
            <a:normAutofit/>
          </a:bodyPr>
          <a:lstStyle/>
          <a:p>
            <a:pPr lvl="0"/>
            <a:r>
              <a:t>Click to edit Master text styles</a:t>
            </a:r>
          </a:p>
          <a:p>
            <a:pPr lvl="1"/>
            <a:r>
              <a:t>Second level</a:t>
            </a:r>
          </a:p>
          <a:p>
            <a:pPr lvl="2"/>
            <a:r>
              <a:t>Third level</a:t>
            </a:r>
          </a:p>
          <a:p>
            <a:pPr lvl="3"/>
            <a:r>
              <a:t>Fourth level</a:t>
            </a:r>
          </a:p>
          <a:p>
            <a:pPr lvl="4"/>
            <a:r>
              <a:t>Fifth level</a:t>
            </a:r>
          </a:p>
          <a:p>
            <a:pPr lvl="5"/>
            <a:r>
              <a:t>Sixth level</a:t>
            </a:r>
          </a:p>
          <a:p>
            <a:pPr lvl="6"/>
            <a:r>
              <a:t>Seventh level</a:t>
            </a:r>
          </a:p>
          <a:p>
            <a:pPr lvl="7"/>
            <a:r>
              <a:t>Eighth level</a:t>
            </a:r>
          </a:p>
          <a:p>
            <a:pPr lvl="8"/>
            <a:r>
              <a:t>Ninth level</a:t>
            </a:r>
          </a:p>
        </p:txBody>
      </p:sp>
      <p:grpSp>
        <p:nvGrpSpPr>
          <p:cNvPr id="1029" name="Group 14">
            <a:extLst>
              <a:ext uri="{FF2B5EF4-FFF2-40B4-BE49-F238E27FC236}">
                <a16:creationId xmlns:a16="http://schemas.microsoft.com/office/drawing/2014/main" id="{8D5C52D5-66E6-9777-A743-F0CB19648C6A}"/>
              </a:ext>
            </a:extLst>
          </p:cNvPr>
          <p:cNvGrpSpPr>
            <a:grpSpLocks/>
          </p:cNvGrpSpPr>
          <p:nvPr/>
        </p:nvGrpSpPr>
        <p:grpSpPr bwMode="auto">
          <a:xfrm>
            <a:off x="593725" y="1277938"/>
            <a:ext cx="10972800" cy="87312"/>
            <a:chOff x="1073150" y="1219201"/>
            <a:chExt cx="10058400" cy="63125"/>
          </a:xfrm>
        </p:grpSpPr>
        <p:cxnSp>
          <p:nvCxnSpPr>
            <p:cNvPr id="13" name="Straight Connector 12">
              <a:extLst>
                <a:ext uri="{FF2B5EF4-FFF2-40B4-BE49-F238E27FC236}">
                  <a16:creationId xmlns:a16="http://schemas.microsoft.com/office/drawing/2014/main" id="{923F9E40-685C-9703-1965-1DBBB2DE8102}"/>
                </a:ext>
              </a:extLst>
            </p:cNvPr>
            <p:cNvCxnSpPr/>
            <p:nvPr/>
          </p:nvCxnSpPr>
          <p:spPr>
            <a:xfrm rot="10800000">
              <a:off x="1073150" y="1219201"/>
              <a:ext cx="10058400" cy="0"/>
            </a:xfrm>
            <a:prstGeom prst="line">
              <a:avLst/>
            </a:prstGeom>
            <a:ln w="38100" cap="flat">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0AC6BBCA-1853-29B7-0D75-B45AE5466E4C}"/>
                </a:ext>
              </a:extLst>
            </p:cNvPr>
            <p:cNvCxnSpPr/>
            <p:nvPr/>
          </p:nvCxnSpPr>
          <p:spPr>
            <a:xfrm rot="10800000">
              <a:off x="1073150" y="1282326"/>
              <a:ext cx="10058400" cy="0"/>
            </a:xfrm>
            <a:prstGeom prst="line">
              <a:avLst/>
            </a:prstGeom>
            <a:ln w="12700" cap="flat">
              <a:solidFill>
                <a:schemeClr val="tx1"/>
              </a:solidFill>
              <a:miter lim="800000"/>
            </a:ln>
          </p:spPr>
          <p:style>
            <a:lnRef idx="1">
              <a:schemeClr val="accent1"/>
            </a:lnRef>
            <a:fillRef idx="0">
              <a:schemeClr val="accent1"/>
            </a:fillRef>
            <a:effectRef idx="0">
              <a:schemeClr val="accent1"/>
            </a:effectRef>
            <a:fontRef idx="minor">
              <a:schemeClr val="tx1"/>
            </a:fontRef>
          </p:style>
        </p:cxnSp>
      </p:grpSp>
      <p:sp>
        <p:nvSpPr>
          <p:cNvPr id="11" name="Footer Placeholder 4">
            <a:extLst>
              <a:ext uri="{FF2B5EF4-FFF2-40B4-BE49-F238E27FC236}">
                <a16:creationId xmlns:a16="http://schemas.microsoft.com/office/drawing/2014/main" id="{3DA1046A-B027-A30D-ABC0-26B4FF5AC6EB}"/>
              </a:ext>
            </a:extLst>
          </p:cNvPr>
          <p:cNvSpPr>
            <a:spLocks noGrp="1"/>
          </p:cNvSpPr>
          <p:nvPr>
            <p:ph type="ftr" sz="quarter" idx="3"/>
          </p:nvPr>
        </p:nvSpPr>
        <p:spPr>
          <a:xfrm>
            <a:off x="0" y="6178550"/>
            <a:ext cx="12192000" cy="365125"/>
          </a:xfrm>
          <a:prstGeom prst="rect">
            <a:avLst/>
          </a:prstGeom>
        </p:spPr>
        <p:txBody>
          <a:bodyPr vert="horz" lIns="0" tIns="45720" rIns="0" bIns="45720" rtlCol="0" anchor="ctr"/>
          <a:lstStyle>
            <a:lvl1pPr algn="ctr" eaLnBrk="1" fontAlgn="auto" hangingPunct="1">
              <a:spcBef>
                <a:spcPts val="0"/>
              </a:spcBef>
              <a:spcAft>
                <a:spcPts val="0"/>
              </a:spcAft>
              <a:defRPr sz="1200" i="1">
                <a:solidFill>
                  <a:schemeClr val="tx2"/>
                </a:solidFill>
                <a:latin typeface="+mn-lt"/>
              </a:defRPr>
            </a:lvl1pPr>
          </a:lstStyle>
          <a:p>
            <a:pPr>
              <a:defRPr/>
            </a:pPr>
            <a:r>
              <a:rPr lang="en-US"/>
              <a:t>Insert Module Here</a:t>
            </a:r>
          </a:p>
        </p:txBody>
      </p:sp>
      <p:sp>
        <p:nvSpPr>
          <p:cNvPr id="12" name="Slide Number Placeholder 5">
            <a:extLst>
              <a:ext uri="{FF2B5EF4-FFF2-40B4-BE49-F238E27FC236}">
                <a16:creationId xmlns:a16="http://schemas.microsoft.com/office/drawing/2014/main" id="{143D46ED-8482-C078-C2EF-FB622D9BDBE3}"/>
              </a:ext>
            </a:extLst>
          </p:cNvPr>
          <p:cNvSpPr>
            <a:spLocks noGrp="1"/>
          </p:cNvSpPr>
          <p:nvPr>
            <p:ph type="sldNum" sz="quarter" idx="4"/>
          </p:nvPr>
        </p:nvSpPr>
        <p:spPr>
          <a:xfrm>
            <a:off x="11590338" y="6186488"/>
            <a:ext cx="601662" cy="368300"/>
          </a:xfrm>
          <a:prstGeom prst="rect">
            <a:avLst/>
          </a:prstGeom>
        </p:spPr>
        <p:txBody>
          <a:bodyPr vert="horz" wrap="square" lIns="0" tIns="45720" rIns="0" bIns="45720" numCol="1" anchor="ctr" anchorCtr="0" compatLnSpc="1">
            <a:prstTxWarp prst="textNoShape">
              <a:avLst/>
            </a:prstTxWarp>
          </a:bodyPr>
          <a:lstStyle>
            <a:lvl1pPr algn="ctr" eaLnBrk="1" hangingPunct="1">
              <a:defRPr sz="1200"/>
            </a:lvl1pPr>
          </a:lstStyle>
          <a:p>
            <a:fld id="{2C5D7EDD-4E4C-40C0-AD91-52299F678735}" type="slidenum">
              <a:rPr lang="en-US" altLang="en-US"/>
              <a:pPr/>
              <a:t>‹#›</a:t>
            </a:fld>
            <a:endParaRPr lang="en-US" altLang="en-US"/>
          </a:p>
        </p:txBody>
      </p:sp>
      <p:pic>
        <p:nvPicPr>
          <p:cNvPr id="1032" name="Picture 9" descr="CAE Logo.png">
            <a:extLst>
              <a:ext uri="{FF2B5EF4-FFF2-40B4-BE49-F238E27FC236}">
                <a16:creationId xmlns:a16="http://schemas.microsoft.com/office/drawing/2014/main" id="{436CAA51-227C-7C91-2275-97039DF0B8F9}"/>
              </a:ext>
            </a:extLst>
          </p:cNvPr>
          <p:cNvPicPr>
            <a:picLocks noChangeAspect="1"/>
          </p:cNvPicPr>
          <p:nvPr userDrawn="1"/>
        </p:nvPicPr>
        <p:blipFill>
          <a:blip r:embed="rId14">
            <a:extLst>
              <a:ext uri="{28A0092B-C50C-407E-A947-70E740481C1C}">
                <a14:useLocalDpi xmlns:a14="http://schemas.microsoft.com/office/drawing/2010/main" val="0"/>
              </a:ext>
            </a:extLst>
          </a:blip>
          <a:srcRect b="1859"/>
          <a:stretch>
            <a:fillRect/>
          </a:stretch>
        </p:blipFill>
        <p:spPr bwMode="auto">
          <a:xfrm>
            <a:off x="593725" y="69850"/>
            <a:ext cx="936625" cy="1093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4729" r:id="rId1"/>
    <p:sldLayoutId id="2147484723" r:id="rId2"/>
    <p:sldLayoutId id="2147484730" r:id="rId3"/>
    <p:sldLayoutId id="2147484731" r:id="rId4"/>
    <p:sldLayoutId id="2147484724" r:id="rId5"/>
    <p:sldLayoutId id="2147484725" r:id="rId6"/>
    <p:sldLayoutId id="2147484726" r:id="rId7"/>
    <p:sldLayoutId id="2147484732" r:id="rId8"/>
    <p:sldLayoutId id="2147484733" r:id="rId9"/>
    <p:sldLayoutId id="2147484727" r:id="rId10"/>
    <p:sldLayoutId id="2147484728" r:id="rId11"/>
    <p:sldLayoutId id="2147484734" r:id="rId12"/>
  </p:sldLayoutIdLst>
  <p:transition spd="med">
    <p:fade/>
  </p:transition>
  <p:hf hdr="0" dt="0"/>
  <p:txStyles>
    <p:titleStyle>
      <a:lvl1pPr algn="ctr" rtl="0" eaLnBrk="0" fontAlgn="base" hangingPunct="0">
        <a:lnSpc>
          <a:spcPct val="90000"/>
        </a:lnSpc>
        <a:spcBef>
          <a:spcPct val="0"/>
        </a:spcBef>
        <a:spcAft>
          <a:spcPct val="0"/>
        </a:spcAft>
        <a:defRPr sz="3200" b="1" kern="1200">
          <a:solidFill>
            <a:schemeClr val="tx1"/>
          </a:solidFill>
          <a:latin typeface="+mj-lt"/>
          <a:ea typeface="+mj-ea"/>
          <a:cs typeface="+mj-cs"/>
        </a:defRPr>
      </a:lvl1pPr>
      <a:lvl2pPr algn="ctr" rtl="0" eaLnBrk="0" fontAlgn="base" hangingPunct="0">
        <a:lnSpc>
          <a:spcPct val="90000"/>
        </a:lnSpc>
        <a:spcBef>
          <a:spcPct val="0"/>
        </a:spcBef>
        <a:spcAft>
          <a:spcPct val="0"/>
        </a:spcAft>
        <a:defRPr sz="3200" b="1">
          <a:solidFill>
            <a:schemeClr val="tx1"/>
          </a:solidFill>
          <a:latin typeface="Tw Cen MT" panose="020B0602020104020603" pitchFamily="34" charset="0"/>
        </a:defRPr>
      </a:lvl2pPr>
      <a:lvl3pPr algn="ctr" rtl="0" eaLnBrk="0" fontAlgn="base" hangingPunct="0">
        <a:lnSpc>
          <a:spcPct val="90000"/>
        </a:lnSpc>
        <a:spcBef>
          <a:spcPct val="0"/>
        </a:spcBef>
        <a:spcAft>
          <a:spcPct val="0"/>
        </a:spcAft>
        <a:defRPr sz="3200" b="1">
          <a:solidFill>
            <a:schemeClr val="tx1"/>
          </a:solidFill>
          <a:latin typeface="Tw Cen MT" panose="020B0602020104020603" pitchFamily="34" charset="0"/>
        </a:defRPr>
      </a:lvl3pPr>
      <a:lvl4pPr algn="ctr" rtl="0" eaLnBrk="0" fontAlgn="base" hangingPunct="0">
        <a:lnSpc>
          <a:spcPct val="90000"/>
        </a:lnSpc>
        <a:spcBef>
          <a:spcPct val="0"/>
        </a:spcBef>
        <a:spcAft>
          <a:spcPct val="0"/>
        </a:spcAft>
        <a:defRPr sz="3200" b="1">
          <a:solidFill>
            <a:schemeClr val="tx1"/>
          </a:solidFill>
          <a:latin typeface="Tw Cen MT" panose="020B0602020104020603" pitchFamily="34" charset="0"/>
        </a:defRPr>
      </a:lvl4pPr>
      <a:lvl5pPr algn="ctr" rtl="0" eaLnBrk="0" fontAlgn="base" hangingPunct="0">
        <a:lnSpc>
          <a:spcPct val="90000"/>
        </a:lnSpc>
        <a:spcBef>
          <a:spcPct val="0"/>
        </a:spcBef>
        <a:spcAft>
          <a:spcPct val="0"/>
        </a:spcAft>
        <a:defRPr sz="3200" b="1">
          <a:solidFill>
            <a:schemeClr val="tx1"/>
          </a:solidFill>
          <a:latin typeface="Tw Cen MT" panose="020B0602020104020603" pitchFamily="34" charset="0"/>
        </a:defRPr>
      </a:lvl5pPr>
      <a:lvl6pPr marL="457200" algn="ctr" rtl="0" fontAlgn="base">
        <a:lnSpc>
          <a:spcPct val="90000"/>
        </a:lnSpc>
        <a:spcBef>
          <a:spcPct val="0"/>
        </a:spcBef>
        <a:spcAft>
          <a:spcPct val="0"/>
        </a:spcAft>
        <a:defRPr sz="3200" b="1">
          <a:solidFill>
            <a:schemeClr val="tx1"/>
          </a:solidFill>
          <a:latin typeface="Tw Cen MT" panose="020B0602020104020603" pitchFamily="34" charset="0"/>
        </a:defRPr>
      </a:lvl6pPr>
      <a:lvl7pPr marL="914400" algn="ctr" rtl="0" fontAlgn="base">
        <a:lnSpc>
          <a:spcPct val="90000"/>
        </a:lnSpc>
        <a:spcBef>
          <a:spcPct val="0"/>
        </a:spcBef>
        <a:spcAft>
          <a:spcPct val="0"/>
        </a:spcAft>
        <a:defRPr sz="3200" b="1">
          <a:solidFill>
            <a:schemeClr val="tx1"/>
          </a:solidFill>
          <a:latin typeface="Tw Cen MT" panose="020B0602020104020603" pitchFamily="34" charset="0"/>
        </a:defRPr>
      </a:lvl7pPr>
      <a:lvl8pPr marL="1371600" algn="ctr" rtl="0" fontAlgn="base">
        <a:lnSpc>
          <a:spcPct val="90000"/>
        </a:lnSpc>
        <a:spcBef>
          <a:spcPct val="0"/>
        </a:spcBef>
        <a:spcAft>
          <a:spcPct val="0"/>
        </a:spcAft>
        <a:defRPr sz="3200" b="1">
          <a:solidFill>
            <a:schemeClr val="tx1"/>
          </a:solidFill>
          <a:latin typeface="Tw Cen MT" panose="020B0602020104020603" pitchFamily="34" charset="0"/>
        </a:defRPr>
      </a:lvl8pPr>
      <a:lvl9pPr marL="1828800" algn="ctr" rtl="0" fontAlgn="base">
        <a:lnSpc>
          <a:spcPct val="90000"/>
        </a:lnSpc>
        <a:spcBef>
          <a:spcPct val="0"/>
        </a:spcBef>
        <a:spcAft>
          <a:spcPct val="0"/>
        </a:spcAft>
        <a:defRPr sz="3200" b="1">
          <a:solidFill>
            <a:schemeClr val="tx1"/>
          </a:solidFill>
          <a:latin typeface="Tw Cen MT" panose="020B0602020104020603" pitchFamily="34" charset="0"/>
        </a:defRPr>
      </a:lvl9pPr>
    </p:titleStyle>
    <p:bodyStyle>
      <a:lvl1pPr marL="228600" indent="-228600" algn="l" rtl="0" eaLnBrk="0" fontAlgn="base" hangingPunct="0">
        <a:lnSpc>
          <a:spcPct val="90000"/>
        </a:lnSpc>
        <a:spcBef>
          <a:spcPts val="1800"/>
        </a:spcBef>
        <a:spcAft>
          <a:spcPct val="0"/>
        </a:spcAft>
        <a:buFont typeface="Wingdings" panose="05000000000000000000" pitchFamily="2" charset="2"/>
        <a:buChar char="§"/>
        <a:defRPr sz="2000" kern="1200">
          <a:solidFill>
            <a:schemeClr val="tx1"/>
          </a:solidFill>
          <a:latin typeface="+mn-lt"/>
          <a:ea typeface="+mn-ea"/>
          <a:cs typeface="+mn-cs"/>
        </a:defRPr>
      </a:lvl1pPr>
      <a:lvl2pPr marL="685800" indent="-228600" algn="l" rtl="0" eaLnBrk="0" fontAlgn="base" hangingPunct="0">
        <a:lnSpc>
          <a:spcPct val="90000"/>
        </a:lnSpc>
        <a:spcBef>
          <a:spcPts val="600"/>
        </a:spcBef>
        <a:spcAft>
          <a:spcPct val="0"/>
        </a:spcAft>
        <a:buFont typeface="Wingdings" panose="05000000000000000000" pitchFamily="2" charset="2"/>
        <a:buChar char="§"/>
        <a:defRPr sz="1600" kern="1200">
          <a:solidFill>
            <a:schemeClr val="tx1"/>
          </a:solidFill>
          <a:latin typeface="+mn-lt"/>
          <a:ea typeface="+mn-ea"/>
          <a:cs typeface="+mn-cs"/>
        </a:defRPr>
      </a:lvl2pPr>
      <a:lvl3pPr marL="1143000" indent="-228600" algn="l" rtl="0" eaLnBrk="0" fontAlgn="base" hangingPunct="0">
        <a:lnSpc>
          <a:spcPct val="90000"/>
        </a:lnSpc>
        <a:spcBef>
          <a:spcPts val="600"/>
        </a:spcBef>
        <a:spcAft>
          <a:spcPct val="0"/>
        </a:spcAft>
        <a:buFont typeface="Wingdings" panose="05000000000000000000" pitchFamily="2" charset="2"/>
        <a:buChar char="§"/>
        <a:defRPr sz="1400" kern="1200">
          <a:solidFill>
            <a:schemeClr val="tx1"/>
          </a:solidFill>
          <a:latin typeface="+mn-lt"/>
          <a:ea typeface="+mn-ea"/>
          <a:cs typeface="+mn-cs"/>
        </a:defRPr>
      </a:lvl3pPr>
      <a:lvl4pPr marL="1600200" indent="-228600" algn="l" rtl="0" eaLnBrk="0" fontAlgn="base" hangingPunct="0">
        <a:lnSpc>
          <a:spcPct val="90000"/>
        </a:lnSpc>
        <a:spcBef>
          <a:spcPts val="600"/>
        </a:spcBef>
        <a:spcAft>
          <a:spcPct val="0"/>
        </a:spcAft>
        <a:buFont typeface="Wingdings" panose="05000000000000000000" pitchFamily="2" charset="2"/>
        <a:buChar char="§"/>
        <a:defRPr sz="1400" kern="1200">
          <a:solidFill>
            <a:schemeClr val="tx1"/>
          </a:solidFill>
          <a:latin typeface="+mn-lt"/>
          <a:ea typeface="+mn-ea"/>
          <a:cs typeface="+mn-cs"/>
        </a:defRPr>
      </a:lvl4pPr>
      <a:lvl5pPr marL="2057400" indent="-228600" algn="l" rtl="0" eaLnBrk="0" fontAlgn="base" hangingPunct="0">
        <a:lnSpc>
          <a:spcPct val="90000"/>
        </a:lnSpc>
        <a:spcBef>
          <a:spcPts val="600"/>
        </a:spcBef>
        <a:spcAft>
          <a:spcPct val="0"/>
        </a:spcAft>
        <a:buFont typeface="Wingdings" panose="05000000000000000000" pitchFamily="2" charset="2"/>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Wingdings" panose="05000000000000000000" pitchFamily="2" charset="2"/>
        <a:buChar char="§"/>
        <a:defRPr sz="14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Wingdings" panose="05000000000000000000" pitchFamily="2" charset="2"/>
        <a:buChar char="§"/>
        <a:defRPr sz="14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Wingdings" panose="05000000000000000000" pitchFamily="2" charset="2"/>
        <a:buChar char="§"/>
        <a:defRPr sz="14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Wingdings" panose="05000000000000000000" pitchFamily="2" charset="2"/>
        <a:buChar char="§"/>
        <a:defRPr sz="1400" kern="1200">
          <a:solidFill>
            <a:schemeClr val="tx1"/>
          </a:solidFill>
          <a:latin typeface="+mn-lt"/>
          <a:ea typeface="+mn-ea"/>
          <a:cs typeface="+mn-cs"/>
        </a:defRPr>
      </a:lvl9pPr>
    </p:bodyStyle>
    <p:otherStyle>
      <a:defPPr>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4.xml"/><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15.xml"/><Relationship Id="rId1" Type="http://schemas.openxmlformats.org/officeDocument/2006/relationships/slideLayout" Target="../slideLayouts/slideLayout5.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16.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6.xml"/><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8" Type="http://schemas.openxmlformats.org/officeDocument/2006/relationships/image" Target="../media/image6.jpeg"/><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2.xml"/><Relationship Id="rId1" Type="http://schemas.openxmlformats.org/officeDocument/2006/relationships/slideLayout" Target="../slideLayouts/slideLayout5.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2.xml"/><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8" Type="http://schemas.openxmlformats.org/officeDocument/2006/relationships/image" Target="../media/image21.jpeg"/><Relationship Id="rId3" Type="http://schemas.openxmlformats.org/officeDocument/2006/relationships/diagramData" Target="../diagrams/data5.xml"/><Relationship Id="rId7" Type="http://schemas.microsoft.com/office/2007/relationships/diagramDrawing" Target="../diagrams/drawing5.xml"/><Relationship Id="rId2" Type="http://schemas.openxmlformats.org/officeDocument/2006/relationships/notesSlide" Target="../notesSlides/notesSlide30.xml"/><Relationship Id="rId1" Type="http://schemas.openxmlformats.org/officeDocument/2006/relationships/slideLayout" Target="../slideLayouts/slideLayout5.xml"/><Relationship Id="rId6" Type="http://schemas.openxmlformats.org/officeDocument/2006/relationships/diagramColors" Target="../diagrams/colors5.xml"/><Relationship Id="rId5" Type="http://schemas.openxmlformats.org/officeDocument/2006/relationships/diagramQuickStyle" Target="../diagrams/quickStyle5.xml"/><Relationship Id="rId4" Type="http://schemas.openxmlformats.org/officeDocument/2006/relationships/diagramLayout" Target="../diagrams/layout5.xml"/></Relationships>
</file>

<file path=ppt/slides/_rels/slide31.xml.rels><?xml version="1.0" encoding="UTF-8" standalone="yes"?>
<Relationships xmlns="http://schemas.openxmlformats.org/package/2006/relationships"><Relationship Id="rId8" Type="http://schemas.openxmlformats.org/officeDocument/2006/relationships/image" Target="../media/image21.jpeg"/><Relationship Id="rId3" Type="http://schemas.openxmlformats.org/officeDocument/2006/relationships/diagramData" Target="../diagrams/data6.xml"/><Relationship Id="rId7" Type="http://schemas.microsoft.com/office/2007/relationships/diagramDrawing" Target="../diagrams/drawing6.xml"/><Relationship Id="rId2" Type="http://schemas.openxmlformats.org/officeDocument/2006/relationships/notesSlide" Target="../notesSlides/notesSlide31.xml"/><Relationship Id="rId1" Type="http://schemas.openxmlformats.org/officeDocument/2006/relationships/slideLayout" Target="../slideLayouts/slideLayout5.xml"/><Relationship Id="rId6" Type="http://schemas.openxmlformats.org/officeDocument/2006/relationships/diagramColors" Target="../diagrams/colors6.xml"/><Relationship Id="rId5" Type="http://schemas.openxmlformats.org/officeDocument/2006/relationships/diagramQuickStyle" Target="../diagrams/quickStyle6.xml"/><Relationship Id="rId4" Type="http://schemas.openxmlformats.org/officeDocument/2006/relationships/diagramLayout" Target="../diagrams/layout6.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5.xml"/></Relationships>
</file>

<file path=ppt/slides/_rels/slide33.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3" Type="http://schemas.openxmlformats.org/officeDocument/2006/relationships/diagramData" Target="../diagrams/data7.xml"/><Relationship Id="rId7" Type="http://schemas.microsoft.com/office/2007/relationships/diagramDrawing" Target="../diagrams/drawing7.xml"/><Relationship Id="rId2" Type="http://schemas.openxmlformats.org/officeDocument/2006/relationships/notesSlide" Target="../notesSlides/notesSlide36.xml"/><Relationship Id="rId1" Type="http://schemas.openxmlformats.org/officeDocument/2006/relationships/slideLayout" Target="../slideLayouts/slideLayout5.xml"/><Relationship Id="rId6" Type="http://schemas.openxmlformats.org/officeDocument/2006/relationships/diagramColors" Target="../diagrams/colors7.xml"/><Relationship Id="rId5" Type="http://schemas.openxmlformats.org/officeDocument/2006/relationships/diagramQuickStyle" Target="../diagrams/quickStyle7.xml"/><Relationship Id="rId4" Type="http://schemas.openxmlformats.org/officeDocument/2006/relationships/diagramLayout" Target="../diagrams/layout7.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38.xml"/><Relationship Id="rId1" Type="http://schemas.openxmlformats.org/officeDocument/2006/relationships/slideLayout" Target="../slideLayouts/slideLayout5.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40.xml"/><Relationship Id="rId1" Type="http://schemas.openxmlformats.org/officeDocument/2006/relationships/slideLayout" Target="../slideLayouts/slideLayout5.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6.xml"/><Relationship Id="rId1" Type="http://schemas.openxmlformats.org/officeDocument/2006/relationships/slideLayout" Target="../slideLayouts/slideLayout5.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6.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4.xml"/></Relationships>
</file>

<file path=ppt/slides/_rels/slide72.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72.xml"/><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74.xml"/><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75.xml"/><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79.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80.xml"/><Relationship Id="rId1" Type="http://schemas.openxmlformats.org/officeDocument/2006/relationships/slideLayout" Target="../slideLayouts/slideLayout6.xml"/></Relationships>
</file>

<file path=ppt/slides/_rels/slide81.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81.xml"/><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82.xml"/><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83.xml"/><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2" Type="http://schemas.openxmlformats.org/officeDocument/2006/relationships/notesSlide" Target="../notesSlides/notesSlide84.xml"/><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85.xml"/><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2" Type="http://schemas.openxmlformats.org/officeDocument/2006/relationships/notesSlide" Target="../notesSlides/notesSlide86.xml"/><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87.xml"/><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2" Type="http://schemas.openxmlformats.org/officeDocument/2006/relationships/notesSlide" Target="../notesSlides/notesSlide88.xml"/><Relationship Id="rId1" Type="http://schemas.openxmlformats.org/officeDocument/2006/relationships/slideLayout" Target="../slideLayouts/slideLayout4.xml"/></Relationships>
</file>

<file path=ppt/slides/_rels/slide89.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89.xml"/><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3" Type="http://schemas.openxmlformats.org/officeDocument/2006/relationships/hyperlink" Target="mailto:centerforauditexcellence@gao.gov" TargetMode="External"/><Relationship Id="rId2" Type="http://schemas.openxmlformats.org/officeDocument/2006/relationships/notesSlide" Target="../notesSlides/notesSlide90.xml"/><Relationship Id="rId1" Type="http://schemas.openxmlformats.org/officeDocument/2006/relationships/slideLayout" Target="../slideLayouts/slideLayout2.xml"/><Relationship Id="rId4" Type="http://schemas.openxmlformats.org/officeDocument/2006/relationships/hyperlink" Target="https://www.gao.gov/about/what-gao-does/audit-role/cae" TargetMode="External"/></Relationships>
</file>

<file path=ppt/slides/_rels/slide91.xml.rels><?xml version="1.0" encoding="UTF-8" standalone="yes"?>
<Relationships xmlns="http://schemas.openxmlformats.org/package/2006/relationships"><Relationship Id="rId3" Type="http://schemas.openxmlformats.org/officeDocument/2006/relationships/hyperlink" Target="http://www.gao.gov/" TargetMode="External"/><Relationship Id="rId2" Type="http://schemas.openxmlformats.org/officeDocument/2006/relationships/notesSlide" Target="../notesSlides/notesSlide91.xml"/><Relationship Id="rId1" Type="http://schemas.openxmlformats.org/officeDocument/2006/relationships/slideLayout" Target="../slideLayouts/slideLayout2.xml"/><Relationship Id="rId4" Type="http://schemas.openxmlformats.org/officeDocument/2006/relationships/hyperlink" Target="mailto:siggerudk@gao.gov"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6" name="Picture 4" descr="C:\Users\santosh\AppData\Local\Microsoft\Windows\Temporary Internet Files\Content.IE5\9SC8Q63T\sondage[1].png">
            <a:extLst>
              <a:ext uri="{FF2B5EF4-FFF2-40B4-BE49-F238E27FC236}">
                <a16:creationId xmlns:a16="http://schemas.microsoft.com/office/drawing/2014/main" id="{B584C5E2-6660-29D8-1F4D-B730F8F36C5E}"/>
              </a:ext>
            </a:extLst>
          </p:cNvPr>
          <p:cNvPicPr>
            <a:picLocks noChangeAspect="1" noChangeArrowheads="1"/>
          </p:cNvPicPr>
          <p:nvPr/>
        </p:nvPicPr>
        <p:blipFill>
          <a:blip r:embed="rId3">
            <a:duotone>
              <a:prstClr val="black"/>
              <a:schemeClr val="accent2">
                <a:tint val="45000"/>
                <a:satMod val="400000"/>
              </a:schemeClr>
            </a:duotone>
          </a:blip>
          <a:srcRect/>
          <a:stretch>
            <a:fillRect/>
          </a:stretch>
        </p:blipFill>
        <p:spPr bwMode="auto">
          <a:xfrm>
            <a:off x="6768935" y="1104876"/>
            <a:ext cx="5514542" cy="4527452"/>
          </a:xfrm>
          <a:prstGeom prst="rect">
            <a:avLst/>
          </a:prstGeom>
          <a:noFill/>
        </p:spPr>
      </p:pic>
      <p:sp>
        <p:nvSpPr>
          <p:cNvPr id="6" name="Title 5">
            <a:extLst>
              <a:ext uri="{FF2B5EF4-FFF2-40B4-BE49-F238E27FC236}">
                <a16:creationId xmlns:a16="http://schemas.microsoft.com/office/drawing/2014/main" id="{675739E9-9CE0-D847-55AA-1D07B568C4E0}"/>
              </a:ext>
            </a:extLst>
          </p:cNvPr>
          <p:cNvSpPr>
            <a:spLocks noGrp="1"/>
          </p:cNvSpPr>
          <p:nvPr>
            <p:ph type="ctrTitle"/>
          </p:nvPr>
        </p:nvSpPr>
        <p:spPr>
          <a:xfrm>
            <a:off x="1349375" y="2395538"/>
            <a:ext cx="6543675" cy="2066925"/>
          </a:xfrm>
        </p:spPr>
        <p:txBody>
          <a:bodyPr rtlCol="0"/>
          <a:lstStyle/>
          <a:p>
            <a:pPr eaLnBrk="1" fontAlgn="auto" hangingPunct="1">
              <a:spcAft>
                <a:spcPts val="0"/>
              </a:spcAft>
              <a:defRPr/>
            </a:pPr>
            <a:r>
              <a:rPr lang="en-US" dirty="0"/>
              <a:t>ENHANCING THE QUALITY OF YOUR WRITING</a:t>
            </a:r>
          </a:p>
        </p:txBody>
      </p:sp>
      <p:sp>
        <p:nvSpPr>
          <p:cNvPr id="10244" name="Subtitle 1">
            <a:extLst>
              <a:ext uri="{FF2B5EF4-FFF2-40B4-BE49-F238E27FC236}">
                <a16:creationId xmlns:a16="http://schemas.microsoft.com/office/drawing/2014/main" id="{C60E5F7D-12DE-C165-A9B7-27EB84E5119C}"/>
              </a:ext>
            </a:extLst>
          </p:cNvPr>
          <p:cNvSpPr>
            <a:spLocks noGrp="1"/>
          </p:cNvSpPr>
          <p:nvPr>
            <p:ph type="subTitle" idx="1"/>
          </p:nvPr>
        </p:nvSpPr>
        <p:spPr bwMode="auto">
          <a:xfrm>
            <a:off x="1487488" y="4568825"/>
            <a:ext cx="5734050" cy="955675"/>
          </a:xfrm>
        </p:spPr>
        <p:txBody>
          <a:bodyPr wrap="square" numCol="1" anchor="t" anchorCtr="0" compatLnSpc="1">
            <a:prstTxWarp prst="textNoShape">
              <a:avLst/>
            </a:prstTxWarp>
            <a:normAutofit/>
          </a:bodyPr>
          <a:lstStyle/>
          <a:p>
            <a:pPr>
              <a:spcBef>
                <a:spcPct val="0"/>
              </a:spcBef>
            </a:pPr>
            <a:r>
              <a:rPr lang="en-US" altLang="en-US" sz="3200" b="1" i="1" dirty="0"/>
              <a:t>MACPAC—May 7, 2024</a:t>
            </a:r>
          </a:p>
        </p:txBody>
      </p:sp>
    </p:spTree>
  </p:cSld>
  <p:clrMapOvr>
    <a:masterClrMapping/>
  </p:clrMapOvr>
  <p:transition spd="med">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itle 1">
            <a:extLst>
              <a:ext uri="{FF2B5EF4-FFF2-40B4-BE49-F238E27FC236}">
                <a16:creationId xmlns:a16="http://schemas.microsoft.com/office/drawing/2014/main" id="{F0FCB33B-63CC-BF48-B7E3-176049B41546}"/>
              </a:ext>
            </a:extLst>
          </p:cNvPr>
          <p:cNvSpPr>
            <a:spLocks noGrp="1"/>
          </p:cNvSpPr>
          <p:nvPr>
            <p:ph type="title"/>
          </p:nvPr>
        </p:nvSpPr>
        <p:spPr/>
        <p:txBody>
          <a:bodyPr/>
          <a:lstStyle/>
          <a:p>
            <a:r>
              <a:rPr lang="en-US" altLang="en-US" sz="3600"/>
              <a:t>Evidence Is the Foundation</a:t>
            </a:r>
          </a:p>
        </p:txBody>
      </p:sp>
      <p:sp>
        <p:nvSpPr>
          <p:cNvPr id="3" name="Content Placeholder 2">
            <a:extLst>
              <a:ext uri="{FF2B5EF4-FFF2-40B4-BE49-F238E27FC236}">
                <a16:creationId xmlns:a16="http://schemas.microsoft.com/office/drawing/2014/main" id="{A3325583-E439-46FE-EADE-BDE888EE0E8D}"/>
              </a:ext>
            </a:extLst>
          </p:cNvPr>
          <p:cNvSpPr>
            <a:spLocks noGrp="1"/>
          </p:cNvSpPr>
          <p:nvPr>
            <p:ph idx="1"/>
          </p:nvPr>
        </p:nvSpPr>
        <p:spPr>
          <a:xfrm>
            <a:off x="5524500" y="1609725"/>
            <a:ext cx="6065838" cy="4562475"/>
          </a:xfrm>
        </p:spPr>
        <p:txBody>
          <a:bodyPr/>
          <a:lstStyle/>
          <a:p>
            <a:pPr eaLnBrk="1" fontAlgn="auto" hangingPunct="1">
              <a:lnSpc>
                <a:spcPct val="100000"/>
              </a:lnSpc>
              <a:spcBef>
                <a:spcPts val="0"/>
              </a:spcBef>
              <a:spcAft>
                <a:spcPts val="1800"/>
              </a:spcAft>
              <a:buFont typeface="Arial" panose="020B0604020202020204" pitchFamily="34" charset="0"/>
              <a:buChar char="•"/>
              <a:defRPr/>
            </a:pPr>
            <a:r>
              <a:rPr lang="en-US" sz="3200" dirty="0"/>
              <a:t>Evidence is the foundation for findings, conclusions, and recommendations.</a:t>
            </a:r>
          </a:p>
          <a:p>
            <a:pPr eaLnBrk="1" fontAlgn="auto" hangingPunct="1">
              <a:lnSpc>
                <a:spcPct val="100000"/>
              </a:lnSpc>
              <a:spcBef>
                <a:spcPts val="0"/>
              </a:spcBef>
              <a:spcAft>
                <a:spcPts val="1800"/>
              </a:spcAft>
              <a:buFont typeface="Arial" panose="020B0604020202020204" pitchFamily="34" charset="0"/>
              <a:buChar char="•"/>
              <a:defRPr/>
            </a:pPr>
            <a:r>
              <a:rPr lang="en-US" sz="3200" dirty="0"/>
              <a:t>Quality evidence is critical for our credibility. </a:t>
            </a:r>
          </a:p>
          <a:p>
            <a:pPr marL="0" indent="0" algn="just">
              <a:buFont typeface="Wingdings" panose="05000000000000000000" pitchFamily="2" charset="2"/>
              <a:buNone/>
              <a:defRPr/>
            </a:pPr>
            <a:endParaRPr lang="en-US" dirty="0"/>
          </a:p>
        </p:txBody>
      </p:sp>
      <p:sp>
        <p:nvSpPr>
          <p:cNvPr id="30724" name="Slide Number Placeholder 4">
            <a:extLst>
              <a:ext uri="{FF2B5EF4-FFF2-40B4-BE49-F238E27FC236}">
                <a16:creationId xmlns:a16="http://schemas.microsoft.com/office/drawing/2014/main" id="{FD24ADA5-CB68-B78D-D5D5-AB319F63F088}"/>
              </a:ext>
            </a:extLst>
          </p:cNvPr>
          <p:cNvSpPr>
            <a:spLocks noGrp="1"/>
          </p:cNvSpPr>
          <p:nvPr>
            <p:ph type="sldNum"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800"/>
              </a:spcBef>
              <a:buFont typeface="Wingdings" panose="05000000000000000000" pitchFamily="2" charset="2"/>
              <a:buChar char="§"/>
              <a:defRPr sz="2000">
                <a:solidFill>
                  <a:schemeClr val="tx1"/>
                </a:solidFill>
                <a:latin typeface="Tw Cen MT" panose="020B0602020104020603" pitchFamily="34" charset="0"/>
              </a:defRPr>
            </a:lvl1pPr>
            <a:lvl2pPr marL="742950" indent="-285750">
              <a:lnSpc>
                <a:spcPct val="90000"/>
              </a:lnSpc>
              <a:spcBef>
                <a:spcPts val="600"/>
              </a:spcBef>
              <a:buFont typeface="Wingdings" panose="05000000000000000000" pitchFamily="2" charset="2"/>
              <a:buChar char="§"/>
              <a:defRPr sz="1600">
                <a:solidFill>
                  <a:schemeClr val="tx1"/>
                </a:solidFill>
                <a:latin typeface="Tw Cen MT" panose="020B0602020104020603" pitchFamily="34" charset="0"/>
              </a:defRPr>
            </a:lvl2pPr>
            <a:lvl3pPr marL="11430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3pPr>
            <a:lvl4pPr marL="16002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4pPr>
            <a:lvl5pPr marL="20574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5pPr>
            <a:lvl6pPr marL="25146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6pPr>
            <a:lvl7pPr marL="29718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7pPr>
            <a:lvl8pPr marL="34290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8pPr>
            <a:lvl9pPr marL="38862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9pPr>
          </a:lstStyle>
          <a:p>
            <a:pPr>
              <a:lnSpc>
                <a:spcPct val="100000"/>
              </a:lnSpc>
              <a:spcBef>
                <a:spcPct val="0"/>
              </a:spcBef>
              <a:buFontTx/>
              <a:buNone/>
            </a:pPr>
            <a:fld id="{FEC4BE21-E897-4351-9092-C33B78EA581B}" type="slidenum">
              <a:rPr lang="en-US" altLang="en-US" sz="1200"/>
              <a:pPr>
                <a:lnSpc>
                  <a:spcPct val="100000"/>
                </a:lnSpc>
                <a:spcBef>
                  <a:spcPct val="0"/>
                </a:spcBef>
                <a:buFontTx/>
                <a:buNone/>
              </a:pPr>
              <a:t>10</a:t>
            </a:fld>
            <a:endParaRPr lang="en-US" altLang="en-US" sz="1200"/>
          </a:p>
        </p:txBody>
      </p:sp>
      <p:pic>
        <p:nvPicPr>
          <p:cNvPr id="30725" name="Picture 17" descr="C:\Users\David\AppData\Local\Microsoft\Windows\Temporary Internet Files\Content.IE5\EQCGWCR8\MP900443911[1].jpg">
            <a:extLst>
              <a:ext uri="{FF2B5EF4-FFF2-40B4-BE49-F238E27FC236}">
                <a16:creationId xmlns:a16="http://schemas.microsoft.com/office/drawing/2014/main" id="{C34707E1-DC7C-B362-7509-C211BA5F575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3250" y="1609725"/>
            <a:ext cx="4462463" cy="4625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fade/>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Title 1">
            <a:extLst>
              <a:ext uri="{FF2B5EF4-FFF2-40B4-BE49-F238E27FC236}">
                <a16:creationId xmlns:a16="http://schemas.microsoft.com/office/drawing/2014/main" id="{7BC5878D-B903-72D0-DF11-7179BAB9D1F8}"/>
              </a:ext>
            </a:extLst>
          </p:cNvPr>
          <p:cNvSpPr>
            <a:spLocks noGrp="1"/>
          </p:cNvSpPr>
          <p:nvPr>
            <p:ph type="title"/>
          </p:nvPr>
        </p:nvSpPr>
        <p:spPr>
          <a:xfrm>
            <a:off x="582613" y="76200"/>
            <a:ext cx="10983912" cy="1096963"/>
          </a:xfrm>
        </p:spPr>
        <p:txBody>
          <a:bodyPr/>
          <a:lstStyle/>
          <a:p>
            <a:pPr eaLnBrk="1" hangingPunct="1"/>
            <a:r>
              <a:rPr lang="en-US" altLang="en-US" sz="3600"/>
              <a:t> Readers Want Answers to Questions</a:t>
            </a:r>
          </a:p>
        </p:txBody>
      </p:sp>
      <p:sp>
        <p:nvSpPr>
          <p:cNvPr id="3" name="Content Placeholder 2">
            <a:extLst>
              <a:ext uri="{FF2B5EF4-FFF2-40B4-BE49-F238E27FC236}">
                <a16:creationId xmlns:a16="http://schemas.microsoft.com/office/drawing/2014/main" id="{2E432727-21BF-E05E-AF51-BEC9DFCA1EEF}"/>
              </a:ext>
            </a:extLst>
          </p:cNvPr>
          <p:cNvSpPr>
            <a:spLocks noGrp="1"/>
          </p:cNvSpPr>
          <p:nvPr>
            <p:ph idx="1"/>
          </p:nvPr>
        </p:nvSpPr>
        <p:spPr>
          <a:xfrm>
            <a:off x="582613" y="1600200"/>
            <a:ext cx="10983912" cy="4562475"/>
          </a:xfrm>
        </p:spPr>
        <p:txBody>
          <a:bodyPr/>
          <a:lstStyle/>
          <a:p>
            <a:pPr marL="0" indent="0" eaLnBrk="1" fontAlgn="auto" hangingPunct="1">
              <a:lnSpc>
                <a:spcPct val="100000"/>
              </a:lnSpc>
              <a:spcBef>
                <a:spcPct val="0"/>
              </a:spcBef>
              <a:spcAft>
                <a:spcPts val="1800"/>
              </a:spcAft>
              <a:buFont typeface="Wingdings" panose="05000000000000000000" pitchFamily="2" charset="2"/>
              <a:buNone/>
              <a:defRPr/>
            </a:pPr>
            <a:r>
              <a:rPr lang="en-US" altLang="en-US" sz="3200" dirty="0"/>
              <a:t>The objectives of the analysis and issues to be discussed act to </a:t>
            </a:r>
          </a:p>
          <a:p>
            <a:pPr eaLnBrk="1" fontAlgn="auto" hangingPunct="1">
              <a:lnSpc>
                <a:spcPct val="100000"/>
              </a:lnSpc>
              <a:spcBef>
                <a:spcPct val="0"/>
              </a:spcBef>
              <a:spcAft>
                <a:spcPts val="1800"/>
              </a:spcAft>
              <a:buFont typeface="Arial" panose="020B0604020202020204" pitchFamily="34" charset="0"/>
              <a:buChar char="•"/>
              <a:defRPr/>
            </a:pPr>
            <a:r>
              <a:rPr lang="en-US" altLang="en-US" sz="3200" b="1" i="1" dirty="0"/>
              <a:t>Define</a:t>
            </a:r>
            <a:r>
              <a:rPr lang="en-US" altLang="en-US" sz="3200" dirty="0"/>
              <a:t> what the writing must address; and</a:t>
            </a:r>
          </a:p>
          <a:p>
            <a:pPr eaLnBrk="1" fontAlgn="auto" hangingPunct="1">
              <a:lnSpc>
                <a:spcPct val="100000"/>
              </a:lnSpc>
              <a:spcBef>
                <a:spcPct val="0"/>
              </a:spcBef>
              <a:spcAft>
                <a:spcPts val="1800"/>
              </a:spcAft>
              <a:buFont typeface="Arial" panose="020B0604020202020204" pitchFamily="34" charset="0"/>
              <a:buChar char="•"/>
              <a:defRPr/>
            </a:pPr>
            <a:r>
              <a:rPr lang="en-US" altLang="en-US" sz="3200" b="1" i="1" dirty="0"/>
              <a:t>Limit</a:t>
            </a:r>
            <a:r>
              <a:rPr lang="en-US" altLang="en-US" sz="3200" i="1" dirty="0"/>
              <a:t> </a:t>
            </a:r>
            <a:r>
              <a:rPr lang="en-US" altLang="en-US" sz="3200" dirty="0"/>
              <a:t>what will be included in the writing.</a:t>
            </a:r>
          </a:p>
        </p:txBody>
      </p:sp>
      <p:sp>
        <p:nvSpPr>
          <p:cNvPr id="34820" name="Slide Number Placeholder 4">
            <a:extLst>
              <a:ext uri="{FF2B5EF4-FFF2-40B4-BE49-F238E27FC236}">
                <a16:creationId xmlns:a16="http://schemas.microsoft.com/office/drawing/2014/main" id="{6188CE20-69AE-BB55-DB8C-FAC8B4EC99A0}"/>
              </a:ext>
            </a:extLst>
          </p:cNvPr>
          <p:cNvSpPr>
            <a:spLocks noGrp="1"/>
          </p:cNvSpPr>
          <p:nvPr>
            <p:ph type="sldNum"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800"/>
              </a:spcBef>
              <a:buFont typeface="Wingdings" panose="05000000000000000000" pitchFamily="2" charset="2"/>
              <a:buChar char="§"/>
              <a:defRPr sz="2000">
                <a:solidFill>
                  <a:schemeClr val="tx1"/>
                </a:solidFill>
                <a:latin typeface="Tw Cen MT" panose="020B0602020104020603" pitchFamily="34" charset="0"/>
              </a:defRPr>
            </a:lvl1pPr>
            <a:lvl2pPr marL="742950" indent="-285750">
              <a:lnSpc>
                <a:spcPct val="90000"/>
              </a:lnSpc>
              <a:spcBef>
                <a:spcPts val="600"/>
              </a:spcBef>
              <a:buFont typeface="Wingdings" panose="05000000000000000000" pitchFamily="2" charset="2"/>
              <a:buChar char="§"/>
              <a:defRPr sz="1600">
                <a:solidFill>
                  <a:schemeClr val="tx1"/>
                </a:solidFill>
                <a:latin typeface="Tw Cen MT" panose="020B0602020104020603" pitchFamily="34" charset="0"/>
              </a:defRPr>
            </a:lvl2pPr>
            <a:lvl3pPr marL="11430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3pPr>
            <a:lvl4pPr marL="16002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4pPr>
            <a:lvl5pPr marL="20574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5pPr>
            <a:lvl6pPr marL="25146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6pPr>
            <a:lvl7pPr marL="29718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7pPr>
            <a:lvl8pPr marL="34290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8pPr>
            <a:lvl9pPr marL="38862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9pPr>
          </a:lstStyle>
          <a:p>
            <a:pPr>
              <a:lnSpc>
                <a:spcPct val="100000"/>
              </a:lnSpc>
              <a:spcBef>
                <a:spcPct val="0"/>
              </a:spcBef>
              <a:buFontTx/>
              <a:buNone/>
            </a:pPr>
            <a:fld id="{1E12B4F3-161B-4D95-B626-FDF26F8FD867}" type="slidenum">
              <a:rPr lang="en-US" altLang="en-US" sz="1200"/>
              <a:pPr>
                <a:lnSpc>
                  <a:spcPct val="100000"/>
                </a:lnSpc>
                <a:spcBef>
                  <a:spcPct val="0"/>
                </a:spcBef>
                <a:buFontTx/>
                <a:buNone/>
              </a:pPr>
              <a:t>11</a:t>
            </a:fld>
            <a:endParaRPr lang="en-US" altLang="en-US" sz="1200"/>
          </a:p>
        </p:txBody>
      </p:sp>
    </p:spTree>
  </p:cSld>
  <p:clrMapOvr>
    <a:masterClrMapping/>
  </p:clrMapOvr>
  <p:transition spd="med">
    <p:fad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Title 1">
            <a:extLst>
              <a:ext uri="{FF2B5EF4-FFF2-40B4-BE49-F238E27FC236}">
                <a16:creationId xmlns:a16="http://schemas.microsoft.com/office/drawing/2014/main" id="{A238CBA9-BE15-708A-F227-DAF0AFC76569}"/>
              </a:ext>
            </a:extLst>
          </p:cNvPr>
          <p:cNvSpPr>
            <a:spLocks noGrp="1"/>
          </p:cNvSpPr>
          <p:nvPr>
            <p:ph type="title"/>
          </p:nvPr>
        </p:nvSpPr>
        <p:spPr/>
        <p:txBody>
          <a:bodyPr/>
          <a:lstStyle/>
          <a:p>
            <a:pPr eaLnBrk="1" hangingPunct="1"/>
            <a:r>
              <a:rPr lang="en-US" altLang="en-US" sz="3600"/>
              <a:t>Readers Want Answers to Questions (Cont’d)</a:t>
            </a:r>
          </a:p>
        </p:txBody>
      </p:sp>
      <p:sp>
        <p:nvSpPr>
          <p:cNvPr id="3" name="Content Placeholder 2">
            <a:extLst>
              <a:ext uri="{FF2B5EF4-FFF2-40B4-BE49-F238E27FC236}">
                <a16:creationId xmlns:a16="http://schemas.microsoft.com/office/drawing/2014/main" id="{1A36FDB3-0403-F4F0-2105-864D753FEDF9}"/>
              </a:ext>
            </a:extLst>
          </p:cNvPr>
          <p:cNvSpPr>
            <a:spLocks noGrp="1"/>
          </p:cNvSpPr>
          <p:nvPr>
            <p:ph idx="1"/>
          </p:nvPr>
        </p:nvSpPr>
        <p:spPr>
          <a:xfrm>
            <a:off x="4719638" y="1479550"/>
            <a:ext cx="6827837" cy="4827588"/>
          </a:xfrm>
        </p:spPr>
        <p:txBody>
          <a:bodyPr/>
          <a:lstStyle/>
          <a:p>
            <a:pPr marL="0" indent="0" eaLnBrk="1" fontAlgn="auto" hangingPunct="1">
              <a:lnSpc>
                <a:spcPct val="100000"/>
              </a:lnSpc>
              <a:spcBef>
                <a:spcPts val="0"/>
              </a:spcBef>
              <a:spcAft>
                <a:spcPts val="1800"/>
              </a:spcAft>
              <a:buFont typeface="Wingdings" panose="05000000000000000000" pitchFamily="2" charset="2"/>
              <a:buNone/>
              <a:defRPr/>
            </a:pPr>
            <a:r>
              <a:rPr lang="en-US" altLang="en-US" sz="3200" b="1" i="1" dirty="0"/>
              <a:t>Typical reader questions: </a:t>
            </a:r>
          </a:p>
          <a:p>
            <a:pPr eaLnBrk="1" fontAlgn="auto" hangingPunct="1">
              <a:lnSpc>
                <a:spcPct val="100000"/>
              </a:lnSpc>
              <a:spcBef>
                <a:spcPts val="0"/>
              </a:spcBef>
              <a:spcAft>
                <a:spcPts val="1800"/>
              </a:spcAft>
              <a:buFont typeface="Arial" panose="020B0604020202020204" pitchFamily="34" charset="0"/>
              <a:buChar char="•"/>
              <a:defRPr/>
            </a:pPr>
            <a:r>
              <a:rPr lang="en-US" altLang="en-US" sz="3200" dirty="0"/>
              <a:t>What is happening?</a:t>
            </a:r>
          </a:p>
          <a:p>
            <a:pPr eaLnBrk="1" fontAlgn="auto" hangingPunct="1">
              <a:lnSpc>
                <a:spcPct val="100000"/>
              </a:lnSpc>
              <a:spcBef>
                <a:spcPts val="0"/>
              </a:spcBef>
              <a:spcAft>
                <a:spcPts val="1800"/>
              </a:spcAft>
              <a:buFont typeface="Arial" panose="020B0604020202020204" pitchFamily="34" charset="0"/>
              <a:buChar char="•"/>
              <a:defRPr/>
            </a:pPr>
            <a:r>
              <a:rPr lang="en-US" altLang="en-US" sz="3200" dirty="0"/>
              <a:t>What’s wrong? </a:t>
            </a:r>
          </a:p>
          <a:p>
            <a:pPr eaLnBrk="1" fontAlgn="auto" hangingPunct="1">
              <a:lnSpc>
                <a:spcPct val="100000"/>
              </a:lnSpc>
              <a:spcBef>
                <a:spcPts val="0"/>
              </a:spcBef>
              <a:spcAft>
                <a:spcPts val="1800"/>
              </a:spcAft>
              <a:buFont typeface="Arial" panose="020B0604020202020204" pitchFamily="34" charset="0"/>
              <a:buChar char="•"/>
              <a:defRPr/>
            </a:pPr>
            <a:r>
              <a:rPr lang="en-US" altLang="en-US" sz="3200" dirty="0"/>
              <a:t>What’s the impact?</a:t>
            </a:r>
          </a:p>
          <a:p>
            <a:pPr eaLnBrk="1" fontAlgn="auto" hangingPunct="1">
              <a:lnSpc>
                <a:spcPct val="100000"/>
              </a:lnSpc>
              <a:spcBef>
                <a:spcPts val="0"/>
              </a:spcBef>
              <a:spcAft>
                <a:spcPts val="1800"/>
              </a:spcAft>
              <a:buFont typeface="Arial" panose="020B0604020202020204" pitchFamily="34" charset="0"/>
              <a:buChar char="•"/>
              <a:defRPr/>
            </a:pPr>
            <a:r>
              <a:rPr lang="en-US" sz="3200" dirty="0"/>
              <a:t>What needs to be done about it?</a:t>
            </a:r>
          </a:p>
          <a:p>
            <a:pPr eaLnBrk="1" fontAlgn="auto" hangingPunct="1">
              <a:lnSpc>
                <a:spcPct val="100000"/>
              </a:lnSpc>
              <a:spcBef>
                <a:spcPts val="0"/>
              </a:spcBef>
              <a:spcAft>
                <a:spcPts val="1800"/>
              </a:spcAft>
              <a:buFont typeface="Arial" panose="020B0604020202020204" pitchFamily="34" charset="0"/>
              <a:buChar char="•"/>
              <a:defRPr/>
            </a:pPr>
            <a:r>
              <a:rPr lang="en-US" sz="3200" dirty="0"/>
              <a:t>How will that improve things?</a:t>
            </a:r>
          </a:p>
        </p:txBody>
      </p:sp>
      <p:sp>
        <p:nvSpPr>
          <p:cNvPr id="36868" name="Slide Number Placeholder 4">
            <a:extLst>
              <a:ext uri="{FF2B5EF4-FFF2-40B4-BE49-F238E27FC236}">
                <a16:creationId xmlns:a16="http://schemas.microsoft.com/office/drawing/2014/main" id="{867997F2-E61C-7F52-910B-4F1A9C4BBBD9}"/>
              </a:ext>
            </a:extLst>
          </p:cNvPr>
          <p:cNvSpPr>
            <a:spLocks noGrp="1"/>
          </p:cNvSpPr>
          <p:nvPr>
            <p:ph type="sldNum"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800"/>
              </a:spcBef>
              <a:buFont typeface="Wingdings" panose="05000000000000000000" pitchFamily="2" charset="2"/>
              <a:buChar char="§"/>
              <a:defRPr sz="2000">
                <a:solidFill>
                  <a:schemeClr val="tx1"/>
                </a:solidFill>
                <a:latin typeface="Tw Cen MT" panose="020B0602020104020603" pitchFamily="34" charset="0"/>
              </a:defRPr>
            </a:lvl1pPr>
            <a:lvl2pPr marL="742950" indent="-285750">
              <a:lnSpc>
                <a:spcPct val="90000"/>
              </a:lnSpc>
              <a:spcBef>
                <a:spcPts val="600"/>
              </a:spcBef>
              <a:buFont typeface="Wingdings" panose="05000000000000000000" pitchFamily="2" charset="2"/>
              <a:buChar char="§"/>
              <a:defRPr sz="1600">
                <a:solidFill>
                  <a:schemeClr val="tx1"/>
                </a:solidFill>
                <a:latin typeface="Tw Cen MT" panose="020B0602020104020603" pitchFamily="34" charset="0"/>
              </a:defRPr>
            </a:lvl2pPr>
            <a:lvl3pPr marL="11430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3pPr>
            <a:lvl4pPr marL="16002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4pPr>
            <a:lvl5pPr marL="20574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5pPr>
            <a:lvl6pPr marL="25146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6pPr>
            <a:lvl7pPr marL="29718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7pPr>
            <a:lvl8pPr marL="34290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8pPr>
            <a:lvl9pPr marL="38862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9pPr>
          </a:lstStyle>
          <a:p>
            <a:pPr>
              <a:lnSpc>
                <a:spcPct val="100000"/>
              </a:lnSpc>
              <a:spcBef>
                <a:spcPct val="0"/>
              </a:spcBef>
              <a:buFontTx/>
              <a:buNone/>
            </a:pPr>
            <a:fld id="{F12E8347-F549-45AF-BD94-795AB969441C}" type="slidenum">
              <a:rPr lang="en-US" altLang="en-US" sz="1200"/>
              <a:pPr>
                <a:lnSpc>
                  <a:spcPct val="100000"/>
                </a:lnSpc>
                <a:spcBef>
                  <a:spcPct val="0"/>
                </a:spcBef>
                <a:buFontTx/>
                <a:buNone/>
              </a:pPr>
              <a:t>12</a:t>
            </a:fld>
            <a:endParaRPr lang="en-US" altLang="en-US" sz="1200"/>
          </a:p>
        </p:txBody>
      </p:sp>
      <p:pic>
        <p:nvPicPr>
          <p:cNvPr id="36869" name="Picture 3">
            <a:extLst>
              <a:ext uri="{FF2B5EF4-FFF2-40B4-BE49-F238E27FC236}">
                <a16:creationId xmlns:a16="http://schemas.microsoft.com/office/drawing/2014/main" id="{EFACFBA1-C0A5-581B-E1E0-46288219EBB1}"/>
              </a:ext>
            </a:extLst>
          </p:cNvPr>
          <p:cNvPicPr>
            <a:picLocks noChangeAspect="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r="60582"/>
          <a:stretch>
            <a:fillRect/>
          </a:stretch>
        </p:blipFill>
        <p:spPr bwMode="auto">
          <a:xfrm>
            <a:off x="0" y="1479550"/>
            <a:ext cx="3937000" cy="5075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fade/>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Title 1">
            <a:extLst>
              <a:ext uri="{FF2B5EF4-FFF2-40B4-BE49-F238E27FC236}">
                <a16:creationId xmlns:a16="http://schemas.microsoft.com/office/drawing/2014/main" id="{515E51A9-F43E-BF3C-342C-8AA9468080FA}"/>
              </a:ext>
            </a:extLst>
          </p:cNvPr>
          <p:cNvSpPr>
            <a:spLocks noGrp="1"/>
          </p:cNvSpPr>
          <p:nvPr>
            <p:ph type="title"/>
          </p:nvPr>
        </p:nvSpPr>
        <p:spPr/>
        <p:txBody>
          <a:bodyPr/>
          <a:lstStyle/>
          <a:p>
            <a:pPr eaLnBrk="1" hangingPunct="1"/>
            <a:r>
              <a:rPr lang="en-US" altLang="en-US" sz="3600"/>
              <a:t>Ensuring a Sound Message</a:t>
            </a:r>
          </a:p>
        </p:txBody>
      </p:sp>
      <p:sp>
        <p:nvSpPr>
          <p:cNvPr id="40963" name="Content Placeholder 2">
            <a:extLst>
              <a:ext uri="{FF2B5EF4-FFF2-40B4-BE49-F238E27FC236}">
                <a16:creationId xmlns:a16="http://schemas.microsoft.com/office/drawing/2014/main" id="{5C189057-2FB7-45BC-D2C0-94A29C783892}"/>
              </a:ext>
            </a:extLst>
          </p:cNvPr>
          <p:cNvSpPr>
            <a:spLocks noGrp="1" noChangeArrowheads="1"/>
          </p:cNvSpPr>
          <p:nvPr>
            <p:ph sz="half" idx="1"/>
          </p:nvPr>
        </p:nvSpPr>
        <p:spPr bwMode="auto">
          <a:xfrm>
            <a:off x="606425" y="1600200"/>
            <a:ext cx="10923588" cy="4572000"/>
          </a:xfrm>
        </p:spPr>
        <p:txBody>
          <a:bodyPr wrap="square" numCol="1" anchor="t" anchorCtr="0" compatLnSpc="1">
            <a:prstTxWarp prst="textNoShape">
              <a:avLst/>
            </a:prstTxWarp>
          </a:bodyPr>
          <a:lstStyle/>
          <a:p>
            <a:pPr marL="0" lvl="1" indent="0" algn="just" eaLnBrk="1" hangingPunct="1">
              <a:spcBef>
                <a:spcPct val="0"/>
              </a:spcBef>
              <a:spcAft>
                <a:spcPts val="1800"/>
              </a:spcAft>
              <a:buFont typeface="Wingdings" panose="05000000000000000000" pitchFamily="2" charset="2"/>
              <a:buNone/>
            </a:pPr>
            <a:r>
              <a:rPr lang="en-US" altLang="en-US" sz="3200" b="1"/>
              <a:t>Your message is sound if</a:t>
            </a:r>
          </a:p>
          <a:p>
            <a:pPr eaLnBrk="1" hangingPunct="1">
              <a:spcBef>
                <a:spcPct val="0"/>
              </a:spcBef>
              <a:spcAft>
                <a:spcPts val="1800"/>
              </a:spcAft>
              <a:buFont typeface="Arial" panose="020B0604020202020204" pitchFamily="34" charset="0"/>
              <a:buChar char="•"/>
            </a:pPr>
            <a:r>
              <a:rPr lang="en-US" altLang="en-US" sz="3200"/>
              <a:t>Evidence for each finding is </a:t>
            </a:r>
            <a:r>
              <a:rPr lang="en-US" altLang="en-US" sz="3200" b="1"/>
              <a:t>appropriate and sufficient</a:t>
            </a:r>
            <a:r>
              <a:rPr lang="en-US" altLang="en-US" sz="3200"/>
              <a:t>; and</a:t>
            </a:r>
            <a:endParaRPr lang="en-US" altLang="en-US" sz="3200" b="1"/>
          </a:p>
          <a:p>
            <a:pPr eaLnBrk="1" hangingPunct="1">
              <a:spcBef>
                <a:spcPct val="0"/>
              </a:spcBef>
              <a:spcAft>
                <a:spcPts val="1800"/>
              </a:spcAft>
              <a:buFont typeface="Arial" panose="020B0604020202020204" pitchFamily="34" charset="0"/>
              <a:buChar char="•"/>
            </a:pPr>
            <a:r>
              <a:rPr lang="en-US" altLang="en-US" sz="3200"/>
              <a:t>Recommendations flow from the findings you identified.</a:t>
            </a:r>
          </a:p>
          <a:p>
            <a:pPr eaLnBrk="1" hangingPunct="1"/>
            <a:endParaRPr lang="en-US" altLang="en-US"/>
          </a:p>
        </p:txBody>
      </p:sp>
      <p:sp>
        <p:nvSpPr>
          <p:cNvPr id="40964" name="Slide Number Placeholder 4">
            <a:extLst>
              <a:ext uri="{FF2B5EF4-FFF2-40B4-BE49-F238E27FC236}">
                <a16:creationId xmlns:a16="http://schemas.microsoft.com/office/drawing/2014/main" id="{3C43A95B-A181-105B-3531-6BA190F28207}"/>
              </a:ext>
            </a:extLst>
          </p:cNvPr>
          <p:cNvSpPr>
            <a:spLocks noGrp="1"/>
          </p:cNvSpPr>
          <p:nvPr>
            <p:ph type="sldNum"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800"/>
              </a:spcBef>
              <a:buFont typeface="Wingdings" panose="05000000000000000000" pitchFamily="2" charset="2"/>
              <a:buChar char="§"/>
              <a:defRPr sz="2000">
                <a:solidFill>
                  <a:schemeClr val="tx1"/>
                </a:solidFill>
                <a:latin typeface="Tw Cen MT" panose="020B0602020104020603" pitchFamily="34" charset="0"/>
              </a:defRPr>
            </a:lvl1pPr>
            <a:lvl2pPr marL="742950" indent="-285750">
              <a:lnSpc>
                <a:spcPct val="90000"/>
              </a:lnSpc>
              <a:spcBef>
                <a:spcPts val="600"/>
              </a:spcBef>
              <a:buFont typeface="Wingdings" panose="05000000000000000000" pitchFamily="2" charset="2"/>
              <a:buChar char="§"/>
              <a:defRPr sz="1600">
                <a:solidFill>
                  <a:schemeClr val="tx1"/>
                </a:solidFill>
                <a:latin typeface="Tw Cen MT" panose="020B0602020104020603" pitchFamily="34" charset="0"/>
              </a:defRPr>
            </a:lvl2pPr>
            <a:lvl3pPr marL="11430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3pPr>
            <a:lvl4pPr marL="16002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4pPr>
            <a:lvl5pPr marL="20574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5pPr>
            <a:lvl6pPr marL="25146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6pPr>
            <a:lvl7pPr marL="29718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7pPr>
            <a:lvl8pPr marL="34290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8pPr>
            <a:lvl9pPr marL="38862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9pPr>
          </a:lstStyle>
          <a:p>
            <a:pPr>
              <a:lnSpc>
                <a:spcPct val="100000"/>
              </a:lnSpc>
              <a:spcBef>
                <a:spcPct val="0"/>
              </a:spcBef>
              <a:buFontTx/>
              <a:buNone/>
            </a:pPr>
            <a:fld id="{B5423E66-7B34-4924-9060-62D0DF82C2D6}" type="slidenum">
              <a:rPr lang="en-US" altLang="en-US" sz="1200"/>
              <a:pPr>
                <a:lnSpc>
                  <a:spcPct val="100000"/>
                </a:lnSpc>
                <a:spcBef>
                  <a:spcPct val="0"/>
                </a:spcBef>
                <a:buFontTx/>
                <a:buNone/>
              </a:pPr>
              <a:t>13</a:t>
            </a:fld>
            <a:endParaRPr lang="en-US" altLang="en-US" sz="1200"/>
          </a:p>
        </p:txBody>
      </p:sp>
    </p:spTree>
  </p:cSld>
  <p:clrMapOvr>
    <a:masterClrMapping/>
  </p:clrMapOvr>
  <p:transition spd="med">
    <p:fade/>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Content Placeholder 6">
            <a:extLst>
              <a:ext uri="{FF2B5EF4-FFF2-40B4-BE49-F238E27FC236}">
                <a16:creationId xmlns:a16="http://schemas.microsoft.com/office/drawing/2014/main" id="{DC38E00E-C135-DC39-82C4-CEF3D686753C}"/>
              </a:ext>
            </a:extLst>
          </p:cNvPr>
          <p:cNvPicPr>
            <a:picLocks noGrp="1" noChangeAspect="1"/>
          </p:cNvPicPr>
          <p:nvPr>
            <p:ph sz="half" idx="2"/>
          </p:nvPr>
        </p:nvPicPr>
        <p:blipFill>
          <a:blip r:embed="rId3" cstate="print">
            <a:duotone>
              <a:schemeClr val="accent4">
                <a:shade val="45000"/>
                <a:satMod val="135000"/>
              </a:schemeClr>
              <a:prstClr val="white"/>
            </a:duotone>
          </a:blip>
          <a:stretch>
            <a:fillRect/>
          </a:stretch>
        </p:blipFill>
        <p:spPr>
          <a:xfrm>
            <a:off x="8131340" y="1931393"/>
            <a:ext cx="3458998" cy="3461702"/>
          </a:xfrm>
        </p:spPr>
      </p:pic>
      <p:sp>
        <p:nvSpPr>
          <p:cNvPr id="43011" name="Title 1">
            <a:extLst>
              <a:ext uri="{FF2B5EF4-FFF2-40B4-BE49-F238E27FC236}">
                <a16:creationId xmlns:a16="http://schemas.microsoft.com/office/drawing/2014/main" id="{1A2C6A27-713F-3BFC-041A-FB38902B64F2}"/>
              </a:ext>
            </a:extLst>
          </p:cNvPr>
          <p:cNvSpPr>
            <a:spLocks noGrp="1"/>
          </p:cNvSpPr>
          <p:nvPr>
            <p:ph type="title"/>
          </p:nvPr>
        </p:nvSpPr>
        <p:spPr/>
        <p:txBody>
          <a:bodyPr/>
          <a:lstStyle/>
          <a:p>
            <a:pPr eaLnBrk="1" hangingPunct="1"/>
            <a:r>
              <a:rPr lang="en-US" altLang="en-US" sz="3600"/>
              <a:t>Message Soundness: </a:t>
            </a:r>
            <a:br>
              <a:rPr lang="en-US" altLang="en-US" sz="3600"/>
            </a:br>
            <a:r>
              <a:rPr lang="en-US" altLang="en-US" sz="3600"/>
              <a:t>Context, Accuracy, and Balance</a:t>
            </a:r>
          </a:p>
        </p:txBody>
      </p:sp>
      <p:sp>
        <p:nvSpPr>
          <p:cNvPr id="3" name="Content Placeholder 2">
            <a:extLst>
              <a:ext uri="{FF2B5EF4-FFF2-40B4-BE49-F238E27FC236}">
                <a16:creationId xmlns:a16="http://schemas.microsoft.com/office/drawing/2014/main" id="{015D1F48-40E7-437A-3389-BAE6A9AADDBC}"/>
              </a:ext>
            </a:extLst>
          </p:cNvPr>
          <p:cNvSpPr>
            <a:spLocks noGrp="1"/>
          </p:cNvSpPr>
          <p:nvPr>
            <p:ph sz="half" idx="1"/>
          </p:nvPr>
        </p:nvSpPr>
        <p:spPr>
          <a:xfrm>
            <a:off x="606425" y="1600200"/>
            <a:ext cx="7996238" cy="4692650"/>
          </a:xfrm>
        </p:spPr>
        <p:txBody>
          <a:bodyPr>
            <a:noAutofit/>
          </a:bodyPr>
          <a:lstStyle/>
          <a:p>
            <a:pPr marL="0" indent="0" eaLnBrk="1" fontAlgn="auto" hangingPunct="1">
              <a:spcAft>
                <a:spcPts val="0"/>
              </a:spcAft>
              <a:buFont typeface="Wingdings" panose="05000000000000000000" pitchFamily="2" charset="2"/>
              <a:buNone/>
              <a:defRPr/>
            </a:pPr>
            <a:r>
              <a:rPr lang="en-US" sz="3200" b="1" i="1" dirty="0"/>
              <a:t>The message should reflect:</a:t>
            </a:r>
          </a:p>
          <a:p>
            <a:pPr eaLnBrk="1" fontAlgn="auto" hangingPunct="1">
              <a:spcAft>
                <a:spcPts val="0"/>
              </a:spcAft>
              <a:buFont typeface="Arial" panose="020B0604020202020204" pitchFamily="34" charset="0"/>
              <a:buChar char="•"/>
              <a:defRPr/>
            </a:pPr>
            <a:r>
              <a:rPr lang="en-US" sz="3200" b="1" i="1" dirty="0"/>
              <a:t>The Context of the Agency Program/Process</a:t>
            </a:r>
          </a:p>
          <a:p>
            <a:pPr lvl="1" eaLnBrk="1" fontAlgn="auto" hangingPunct="1">
              <a:spcAft>
                <a:spcPts val="0"/>
              </a:spcAft>
              <a:buFont typeface="Arial" panose="020B0604020202020204" pitchFamily="34" charset="0"/>
              <a:buChar char="•"/>
              <a:defRPr/>
            </a:pPr>
            <a:r>
              <a:rPr lang="en-US" sz="3200" dirty="0"/>
              <a:t>An understanding of the key issues</a:t>
            </a:r>
          </a:p>
          <a:p>
            <a:pPr lvl="1" eaLnBrk="1" fontAlgn="auto" hangingPunct="1">
              <a:spcAft>
                <a:spcPts val="0"/>
              </a:spcAft>
              <a:buFont typeface="Arial" panose="020B0604020202020204" pitchFamily="34" charset="0"/>
              <a:buChar char="•"/>
              <a:defRPr/>
            </a:pPr>
            <a:r>
              <a:rPr lang="en-US" sz="3200" dirty="0"/>
              <a:t>Awareness of the external environment</a:t>
            </a:r>
          </a:p>
          <a:p>
            <a:pPr lvl="1" eaLnBrk="1" fontAlgn="auto" hangingPunct="1">
              <a:spcAft>
                <a:spcPts val="0"/>
              </a:spcAft>
              <a:buFont typeface="Arial" panose="020B0604020202020204" pitchFamily="34" charset="0"/>
              <a:buChar char="•"/>
              <a:defRPr/>
            </a:pPr>
            <a:r>
              <a:rPr lang="en-US" sz="3200" dirty="0"/>
              <a:t>Practical approach to solving problems</a:t>
            </a:r>
          </a:p>
          <a:p>
            <a:pPr eaLnBrk="1" fontAlgn="auto" hangingPunct="1">
              <a:spcAft>
                <a:spcPts val="0"/>
              </a:spcAft>
              <a:buFont typeface="Arial" panose="020B0604020202020204" pitchFamily="34" charset="0"/>
              <a:buChar char="•"/>
              <a:defRPr/>
            </a:pPr>
            <a:r>
              <a:rPr lang="en-US" sz="3200" b="1" i="1" dirty="0"/>
              <a:t>Balance</a:t>
            </a:r>
          </a:p>
          <a:p>
            <a:pPr lvl="1" eaLnBrk="1" fontAlgn="auto" hangingPunct="1">
              <a:spcAft>
                <a:spcPts val="0"/>
              </a:spcAft>
              <a:buFont typeface="Arial" panose="020B0604020202020204" pitchFamily="34" charset="0"/>
              <a:buChar char="•"/>
              <a:defRPr/>
            </a:pPr>
            <a:r>
              <a:rPr lang="en-US" sz="3200" dirty="0"/>
              <a:t>To be persuasive, the draft should recognize positive steps the agency has taken</a:t>
            </a:r>
          </a:p>
        </p:txBody>
      </p:sp>
      <p:sp>
        <p:nvSpPr>
          <p:cNvPr id="43013" name="Slide Number Placeholder 5">
            <a:extLst>
              <a:ext uri="{FF2B5EF4-FFF2-40B4-BE49-F238E27FC236}">
                <a16:creationId xmlns:a16="http://schemas.microsoft.com/office/drawing/2014/main" id="{EA12829E-70FA-9317-D6DB-B074B9179D25}"/>
              </a:ext>
            </a:extLst>
          </p:cNvPr>
          <p:cNvSpPr>
            <a:spLocks noGrp="1"/>
          </p:cNvSpPr>
          <p:nvPr>
            <p:ph type="sldNum"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800"/>
              </a:spcBef>
              <a:buFont typeface="Wingdings" panose="05000000000000000000" pitchFamily="2" charset="2"/>
              <a:buChar char="§"/>
              <a:defRPr sz="2000">
                <a:solidFill>
                  <a:schemeClr val="tx1"/>
                </a:solidFill>
                <a:latin typeface="Tw Cen MT" panose="020B0602020104020603" pitchFamily="34" charset="0"/>
              </a:defRPr>
            </a:lvl1pPr>
            <a:lvl2pPr marL="742950" indent="-285750">
              <a:lnSpc>
                <a:spcPct val="90000"/>
              </a:lnSpc>
              <a:spcBef>
                <a:spcPts val="600"/>
              </a:spcBef>
              <a:buFont typeface="Wingdings" panose="05000000000000000000" pitchFamily="2" charset="2"/>
              <a:buChar char="§"/>
              <a:defRPr sz="1600">
                <a:solidFill>
                  <a:schemeClr val="tx1"/>
                </a:solidFill>
                <a:latin typeface="Tw Cen MT" panose="020B0602020104020603" pitchFamily="34" charset="0"/>
              </a:defRPr>
            </a:lvl2pPr>
            <a:lvl3pPr marL="11430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3pPr>
            <a:lvl4pPr marL="16002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4pPr>
            <a:lvl5pPr marL="20574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5pPr>
            <a:lvl6pPr marL="25146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6pPr>
            <a:lvl7pPr marL="29718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7pPr>
            <a:lvl8pPr marL="34290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8pPr>
            <a:lvl9pPr marL="38862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9pPr>
          </a:lstStyle>
          <a:p>
            <a:pPr>
              <a:lnSpc>
                <a:spcPct val="100000"/>
              </a:lnSpc>
              <a:spcBef>
                <a:spcPct val="0"/>
              </a:spcBef>
              <a:buFontTx/>
              <a:buNone/>
            </a:pPr>
            <a:fld id="{99A35BBF-0831-418A-BA58-B4046495908A}" type="slidenum">
              <a:rPr lang="en-US" altLang="en-US" sz="1200"/>
              <a:pPr>
                <a:lnSpc>
                  <a:spcPct val="100000"/>
                </a:lnSpc>
                <a:spcBef>
                  <a:spcPct val="0"/>
                </a:spcBef>
                <a:buFontTx/>
                <a:buNone/>
              </a:pPr>
              <a:t>14</a:t>
            </a:fld>
            <a:endParaRPr lang="en-US" altLang="en-US" sz="1200"/>
          </a:p>
        </p:txBody>
      </p:sp>
    </p:spTree>
  </p:cSld>
  <p:clrMapOvr>
    <a:masterClrMapping/>
  </p:clrMapOvr>
  <p:transition spd="med">
    <p:fade/>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Title 1">
            <a:extLst>
              <a:ext uri="{FF2B5EF4-FFF2-40B4-BE49-F238E27FC236}">
                <a16:creationId xmlns:a16="http://schemas.microsoft.com/office/drawing/2014/main" id="{0129F579-F627-6935-8BAF-3800031F2A4B}"/>
              </a:ext>
            </a:extLst>
          </p:cNvPr>
          <p:cNvSpPr>
            <a:spLocks noGrp="1"/>
          </p:cNvSpPr>
          <p:nvPr>
            <p:ph type="title"/>
          </p:nvPr>
        </p:nvSpPr>
        <p:spPr/>
        <p:txBody>
          <a:bodyPr>
            <a:normAutofit/>
          </a:bodyPr>
          <a:lstStyle/>
          <a:p>
            <a:pPr eaLnBrk="1" hangingPunct="1"/>
            <a:r>
              <a:rPr lang="en-US" altLang="en-US" sz="3600" dirty="0">
                <a:solidFill>
                  <a:srgbClr val="00B0F0"/>
                </a:solidFill>
              </a:rPr>
              <a:t>Exercise #1 Group Discussion</a:t>
            </a:r>
            <a:r>
              <a:rPr lang="en-US" altLang="en-US" sz="3600" dirty="0"/>
              <a:t>: How A</a:t>
            </a:r>
            <a:br>
              <a:rPr lang="en-US" altLang="en-US" sz="3600" dirty="0"/>
            </a:br>
            <a:r>
              <a:rPr lang="en-US" altLang="en-US" sz="3600" dirty="0"/>
              <a:t>Convincing Message Supports Recommendations</a:t>
            </a:r>
          </a:p>
        </p:txBody>
      </p:sp>
      <p:graphicFrame>
        <p:nvGraphicFramePr>
          <p:cNvPr id="7" name="Content Placeholder 6">
            <a:extLst>
              <a:ext uri="{FF2B5EF4-FFF2-40B4-BE49-F238E27FC236}">
                <a16:creationId xmlns:a16="http://schemas.microsoft.com/office/drawing/2014/main" id="{25719F50-933F-DE23-AFEA-5C26958CE189}"/>
              </a:ext>
            </a:extLst>
          </p:cNvPr>
          <p:cNvGraphicFramePr>
            <a:graphicFrameLocks noGrp="1"/>
          </p:cNvGraphicFramePr>
          <p:nvPr>
            <p:ph sz="half" idx="1"/>
          </p:nvPr>
        </p:nvGraphicFramePr>
        <p:xfrm>
          <a:off x="606426" y="1600200"/>
          <a:ext cx="5480050" cy="39878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8" name="Content Placeholder 7">
            <a:extLst>
              <a:ext uri="{FF2B5EF4-FFF2-40B4-BE49-F238E27FC236}">
                <a16:creationId xmlns:a16="http://schemas.microsoft.com/office/drawing/2014/main" id="{DCCACD37-C3CE-8EC5-2669-0E173AFC4506}"/>
              </a:ext>
            </a:extLst>
          </p:cNvPr>
          <p:cNvSpPr>
            <a:spLocks noGrp="1"/>
          </p:cNvSpPr>
          <p:nvPr>
            <p:ph sz="half" idx="2"/>
          </p:nvPr>
        </p:nvSpPr>
        <p:spPr>
          <a:xfrm>
            <a:off x="6591300" y="1600200"/>
            <a:ext cx="4975225" cy="4572000"/>
          </a:xfrm>
        </p:spPr>
        <p:txBody>
          <a:bodyPr/>
          <a:lstStyle/>
          <a:p>
            <a:pPr marL="0" indent="0" eaLnBrk="1" fontAlgn="auto" hangingPunct="1">
              <a:spcAft>
                <a:spcPts val="0"/>
              </a:spcAft>
              <a:buFont typeface="Wingdings" panose="05000000000000000000" pitchFamily="2" charset="2"/>
              <a:buNone/>
              <a:defRPr/>
            </a:pPr>
            <a:r>
              <a:rPr lang="en-US" sz="2800" b="1" i="1" dirty="0"/>
              <a:t>Recommendations should</a:t>
            </a:r>
          </a:p>
          <a:p>
            <a:pPr eaLnBrk="1" fontAlgn="auto" hangingPunct="1">
              <a:spcAft>
                <a:spcPts val="0"/>
              </a:spcAft>
              <a:buFont typeface="Arial" panose="020B0604020202020204" pitchFamily="34" charset="0"/>
              <a:buChar char="•"/>
              <a:defRPr/>
            </a:pPr>
            <a:r>
              <a:rPr lang="en-US" sz="2800" dirty="0"/>
              <a:t>Logically flow from the findings</a:t>
            </a:r>
          </a:p>
          <a:p>
            <a:pPr eaLnBrk="1" fontAlgn="auto" hangingPunct="1">
              <a:spcAft>
                <a:spcPts val="0"/>
              </a:spcAft>
              <a:buFont typeface="Arial" panose="020B0604020202020204" pitchFamily="34" charset="0"/>
              <a:buChar char="•"/>
              <a:defRPr/>
            </a:pPr>
            <a:r>
              <a:rPr lang="en-US" sz="2800" dirty="0"/>
              <a:t>Be based on appropriate and sufficient evidence</a:t>
            </a:r>
          </a:p>
          <a:p>
            <a:pPr eaLnBrk="1" fontAlgn="auto" hangingPunct="1">
              <a:spcAft>
                <a:spcPts val="0"/>
              </a:spcAft>
              <a:buFont typeface="Arial" panose="020B0604020202020204" pitchFamily="34" charset="0"/>
              <a:buChar char="•"/>
              <a:defRPr/>
            </a:pPr>
            <a:r>
              <a:rPr lang="en-US" sz="2800" dirty="0"/>
              <a:t>Correct the problems identified</a:t>
            </a:r>
          </a:p>
          <a:p>
            <a:pPr eaLnBrk="1" fontAlgn="auto" hangingPunct="1">
              <a:spcAft>
                <a:spcPts val="0"/>
              </a:spcAft>
              <a:buFont typeface="Arial" panose="020B0604020202020204" pitchFamily="34" charset="0"/>
              <a:buChar char="•"/>
              <a:defRPr/>
            </a:pPr>
            <a:r>
              <a:rPr lang="en-US" sz="2800" dirty="0"/>
              <a:t>Be practical and cost effective</a:t>
            </a:r>
          </a:p>
          <a:p>
            <a:pPr marL="0" indent="0" eaLnBrk="1" fontAlgn="auto" hangingPunct="1">
              <a:spcAft>
                <a:spcPts val="0"/>
              </a:spcAft>
              <a:buFont typeface="Wingdings" panose="05000000000000000000" pitchFamily="2" charset="2"/>
              <a:buNone/>
              <a:defRPr/>
            </a:pPr>
            <a:endParaRPr lang="en-US" sz="2800" dirty="0"/>
          </a:p>
          <a:p>
            <a:pPr marL="0" indent="0" eaLnBrk="1" fontAlgn="auto" hangingPunct="1">
              <a:spcAft>
                <a:spcPts val="0"/>
              </a:spcAft>
              <a:buFont typeface="Wingdings" panose="05000000000000000000" pitchFamily="2" charset="2"/>
              <a:buNone/>
              <a:defRPr/>
            </a:pPr>
            <a:endParaRPr lang="en-US" sz="2800" dirty="0"/>
          </a:p>
          <a:p>
            <a:pPr marL="0" indent="0" eaLnBrk="1" fontAlgn="auto" hangingPunct="1">
              <a:spcAft>
                <a:spcPts val="0"/>
              </a:spcAft>
              <a:buFont typeface="Wingdings" panose="05000000000000000000" pitchFamily="2" charset="2"/>
              <a:buNone/>
              <a:defRPr/>
            </a:pPr>
            <a:endParaRPr lang="en-US" dirty="0"/>
          </a:p>
          <a:p>
            <a:pPr eaLnBrk="1" fontAlgn="auto" hangingPunct="1">
              <a:spcAft>
                <a:spcPts val="0"/>
              </a:spcAft>
              <a:defRPr/>
            </a:pPr>
            <a:endParaRPr lang="en-US" dirty="0"/>
          </a:p>
        </p:txBody>
      </p:sp>
      <p:sp>
        <p:nvSpPr>
          <p:cNvPr id="45061" name="Slide Number Placeholder 5">
            <a:extLst>
              <a:ext uri="{FF2B5EF4-FFF2-40B4-BE49-F238E27FC236}">
                <a16:creationId xmlns:a16="http://schemas.microsoft.com/office/drawing/2014/main" id="{394B9199-DDC8-99B4-2FCB-F3A9501BB120}"/>
              </a:ext>
            </a:extLst>
          </p:cNvPr>
          <p:cNvSpPr>
            <a:spLocks noGrp="1"/>
          </p:cNvSpPr>
          <p:nvPr>
            <p:ph type="sldNum"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800"/>
              </a:spcBef>
              <a:buFont typeface="Wingdings" panose="05000000000000000000" pitchFamily="2" charset="2"/>
              <a:buChar char="§"/>
              <a:defRPr sz="2000">
                <a:solidFill>
                  <a:schemeClr val="tx1"/>
                </a:solidFill>
                <a:latin typeface="Tw Cen MT" panose="020B0602020104020603" pitchFamily="34" charset="0"/>
              </a:defRPr>
            </a:lvl1pPr>
            <a:lvl2pPr marL="742950" indent="-285750">
              <a:lnSpc>
                <a:spcPct val="90000"/>
              </a:lnSpc>
              <a:spcBef>
                <a:spcPts val="600"/>
              </a:spcBef>
              <a:buFont typeface="Wingdings" panose="05000000000000000000" pitchFamily="2" charset="2"/>
              <a:buChar char="§"/>
              <a:defRPr sz="1600">
                <a:solidFill>
                  <a:schemeClr val="tx1"/>
                </a:solidFill>
                <a:latin typeface="Tw Cen MT" panose="020B0602020104020603" pitchFamily="34" charset="0"/>
              </a:defRPr>
            </a:lvl2pPr>
            <a:lvl3pPr marL="11430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3pPr>
            <a:lvl4pPr marL="16002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4pPr>
            <a:lvl5pPr marL="20574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5pPr>
            <a:lvl6pPr marL="25146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6pPr>
            <a:lvl7pPr marL="29718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7pPr>
            <a:lvl8pPr marL="34290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8pPr>
            <a:lvl9pPr marL="38862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9pPr>
          </a:lstStyle>
          <a:p>
            <a:pPr>
              <a:lnSpc>
                <a:spcPct val="100000"/>
              </a:lnSpc>
              <a:spcBef>
                <a:spcPct val="0"/>
              </a:spcBef>
              <a:buFontTx/>
              <a:buNone/>
            </a:pPr>
            <a:fld id="{1F003248-341D-4490-A7A5-838291A4891D}" type="slidenum">
              <a:rPr lang="en-US" altLang="en-US" sz="1200"/>
              <a:pPr>
                <a:lnSpc>
                  <a:spcPct val="100000"/>
                </a:lnSpc>
                <a:spcBef>
                  <a:spcPct val="0"/>
                </a:spcBef>
                <a:buFontTx/>
                <a:buNone/>
              </a:pPr>
              <a:t>15</a:t>
            </a:fld>
            <a:endParaRPr lang="en-US" altLang="en-US" sz="1200"/>
          </a:p>
        </p:txBody>
      </p:sp>
    </p:spTree>
  </p:cSld>
  <p:clrMapOvr>
    <a:masterClrMapping/>
  </p:clrMapOvr>
  <p:transition spd="med">
    <p:fade/>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Title 1">
            <a:extLst>
              <a:ext uri="{FF2B5EF4-FFF2-40B4-BE49-F238E27FC236}">
                <a16:creationId xmlns:a16="http://schemas.microsoft.com/office/drawing/2014/main" id="{A324DA92-7798-C22C-0401-0BC73958EAF5}"/>
              </a:ext>
            </a:extLst>
          </p:cNvPr>
          <p:cNvSpPr>
            <a:spLocks noGrp="1"/>
          </p:cNvSpPr>
          <p:nvPr>
            <p:ph type="title"/>
          </p:nvPr>
        </p:nvSpPr>
        <p:spPr/>
        <p:txBody>
          <a:bodyPr/>
          <a:lstStyle/>
          <a:p>
            <a:pPr eaLnBrk="1" hangingPunct="1"/>
            <a:r>
              <a:rPr lang="en-US" altLang="en-US" sz="3600"/>
              <a:t>Reaching Message Agreement</a:t>
            </a:r>
          </a:p>
        </p:txBody>
      </p:sp>
      <p:sp>
        <p:nvSpPr>
          <p:cNvPr id="3" name="Content Placeholder 2">
            <a:extLst>
              <a:ext uri="{FF2B5EF4-FFF2-40B4-BE49-F238E27FC236}">
                <a16:creationId xmlns:a16="http://schemas.microsoft.com/office/drawing/2014/main" id="{DB3E852C-A9C8-0A07-D4AF-0494E62195CB}"/>
              </a:ext>
            </a:extLst>
          </p:cNvPr>
          <p:cNvSpPr>
            <a:spLocks noGrp="1"/>
          </p:cNvSpPr>
          <p:nvPr>
            <p:ph sz="half" idx="1"/>
          </p:nvPr>
        </p:nvSpPr>
        <p:spPr>
          <a:xfrm>
            <a:off x="606425" y="1600200"/>
            <a:ext cx="4516438" cy="4572000"/>
          </a:xfrm>
        </p:spPr>
        <p:txBody>
          <a:bodyPr/>
          <a:lstStyle/>
          <a:p>
            <a:pPr marL="0" indent="0" eaLnBrk="1" fontAlgn="auto" hangingPunct="1">
              <a:spcBef>
                <a:spcPts val="0"/>
              </a:spcBef>
              <a:spcAft>
                <a:spcPts val="1800"/>
              </a:spcAft>
              <a:buFont typeface="Wingdings" panose="05000000000000000000" pitchFamily="2" charset="2"/>
              <a:buNone/>
              <a:defRPr/>
            </a:pPr>
            <a:r>
              <a:rPr lang="en-US" sz="3200" b="1" i="1" dirty="0"/>
              <a:t>Follow a process for assessing the report message before writing begins in earnest</a:t>
            </a:r>
          </a:p>
          <a:p>
            <a:pPr eaLnBrk="1" fontAlgn="auto" hangingPunct="1">
              <a:spcBef>
                <a:spcPts val="0"/>
              </a:spcBef>
              <a:spcAft>
                <a:spcPts val="1800"/>
              </a:spcAft>
              <a:buFont typeface="Arial" panose="020B0604020202020204" pitchFamily="34" charset="0"/>
              <a:buChar char="•"/>
              <a:defRPr/>
            </a:pPr>
            <a:r>
              <a:rPr lang="en-US" sz="3200" dirty="0"/>
              <a:t>Evaluate Message Soundness</a:t>
            </a:r>
          </a:p>
          <a:p>
            <a:pPr eaLnBrk="1" fontAlgn="auto" hangingPunct="1">
              <a:spcBef>
                <a:spcPts val="0"/>
              </a:spcBef>
              <a:spcAft>
                <a:spcPts val="1800"/>
              </a:spcAft>
              <a:buFont typeface="Arial" panose="020B0604020202020204" pitchFamily="34" charset="0"/>
              <a:buChar char="•"/>
              <a:defRPr/>
            </a:pPr>
            <a:r>
              <a:rPr lang="en-US" sz="3200" dirty="0"/>
              <a:t>Agree on Message and Main Points of the Findings</a:t>
            </a:r>
          </a:p>
        </p:txBody>
      </p:sp>
      <p:pic>
        <p:nvPicPr>
          <p:cNvPr id="47108" name="Content Placeholder 6">
            <a:extLst>
              <a:ext uri="{FF2B5EF4-FFF2-40B4-BE49-F238E27FC236}">
                <a16:creationId xmlns:a16="http://schemas.microsoft.com/office/drawing/2014/main" id="{B34F2D8D-A429-7850-50E1-6C8C6430F483}"/>
              </a:ext>
            </a:extLst>
          </p:cNvPr>
          <p:cNvPicPr>
            <a:picLocks noGrp="1" noChangeAspect="1" noChangeArrowheads="1"/>
          </p:cNvPicPr>
          <p:nvPr>
            <p:ph sz="half" idx="2"/>
          </p:nvPr>
        </p:nvPicPr>
        <p:blipFill>
          <a:blip r:embed="rId3">
            <a:extLst>
              <a:ext uri="{28A0092B-C50C-407E-A947-70E740481C1C}">
                <a14:useLocalDpi xmlns:a14="http://schemas.microsoft.com/office/drawing/2010/main" val="0"/>
              </a:ext>
            </a:extLst>
          </a:blip>
          <a:srcRect/>
          <a:stretch>
            <a:fillRect/>
          </a:stretch>
        </p:blipFill>
        <p:spPr bwMode="auto">
          <a:xfrm>
            <a:off x="5286375" y="1582738"/>
            <a:ext cx="6280150" cy="4432300"/>
          </a:xfrm>
        </p:spPr>
      </p:pic>
      <p:sp>
        <p:nvSpPr>
          <p:cNvPr id="47109" name="Slide Number Placeholder 4">
            <a:extLst>
              <a:ext uri="{FF2B5EF4-FFF2-40B4-BE49-F238E27FC236}">
                <a16:creationId xmlns:a16="http://schemas.microsoft.com/office/drawing/2014/main" id="{33E21D4F-8C21-DD17-1015-873C3621043E}"/>
              </a:ext>
            </a:extLst>
          </p:cNvPr>
          <p:cNvSpPr>
            <a:spLocks noGrp="1"/>
          </p:cNvSpPr>
          <p:nvPr>
            <p:ph type="sldNum"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800"/>
              </a:spcBef>
              <a:buFont typeface="Wingdings" panose="05000000000000000000" pitchFamily="2" charset="2"/>
              <a:buChar char="§"/>
              <a:defRPr sz="2000">
                <a:solidFill>
                  <a:schemeClr val="tx1"/>
                </a:solidFill>
                <a:latin typeface="Tw Cen MT" panose="020B0602020104020603" pitchFamily="34" charset="0"/>
              </a:defRPr>
            </a:lvl1pPr>
            <a:lvl2pPr marL="742950" indent="-285750">
              <a:lnSpc>
                <a:spcPct val="90000"/>
              </a:lnSpc>
              <a:spcBef>
                <a:spcPts val="600"/>
              </a:spcBef>
              <a:buFont typeface="Wingdings" panose="05000000000000000000" pitchFamily="2" charset="2"/>
              <a:buChar char="§"/>
              <a:defRPr sz="1600">
                <a:solidFill>
                  <a:schemeClr val="tx1"/>
                </a:solidFill>
                <a:latin typeface="Tw Cen MT" panose="020B0602020104020603" pitchFamily="34" charset="0"/>
              </a:defRPr>
            </a:lvl2pPr>
            <a:lvl3pPr marL="11430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3pPr>
            <a:lvl4pPr marL="16002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4pPr>
            <a:lvl5pPr marL="20574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5pPr>
            <a:lvl6pPr marL="25146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6pPr>
            <a:lvl7pPr marL="29718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7pPr>
            <a:lvl8pPr marL="34290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8pPr>
            <a:lvl9pPr marL="38862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9pPr>
          </a:lstStyle>
          <a:p>
            <a:pPr>
              <a:lnSpc>
                <a:spcPct val="100000"/>
              </a:lnSpc>
              <a:spcBef>
                <a:spcPct val="0"/>
              </a:spcBef>
              <a:buFontTx/>
              <a:buNone/>
            </a:pPr>
            <a:fld id="{F637EA16-73A7-4C98-9AAB-919D93CAEDD8}" type="slidenum">
              <a:rPr lang="en-US" altLang="en-US" sz="1200"/>
              <a:pPr>
                <a:lnSpc>
                  <a:spcPct val="100000"/>
                </a:lnSpc>
                <a:spcBef>
                  <a:spcPct val="0"/>
                </a:spcBef>
                <a:buFontTx/>
                <a:buNone/>
              </a:pPr>
              <a:t>16</a:t>
            </a:fld>
            <a:endParaRPr lang="en-US" altLang="en-US" sz="1200"/>
          </a:p>
        </p:txBody>
      </p:sp>
    </p:spTree>
  </p:cSld>
  <p:clrMapOvr>
    <a:masterClrMapping/>
  </p:clrMapOvr>
  <p:transition spd="med">
    <p:fade/>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004BAA-B96B-B134-EB50-9361D5167841}"/>
              </a:ext>
            </a:extLst>
          </p:cNvPr>
          <p:cNvSpPr>
            <a:spLocks noGrp="1"/>
          </p:cNvSpPr>
          <p:nvPr>
            <p:ph type="title"/>
          </p:nvPr>
        </p:nvSpPr>
        <p:spPr>
          <a:xfrm>
            <a:off x="1104900" y="3208338"/>
            <a:ext cx="10071100" cy="1684337"/>
          </a:xfrm>
        </p:spPr>
        <p:txBody>
          <a:bodyPr rtlCol="0"/>
          <a:lstStyle/>
          <a:p>
            <a:pPr eaLnBrk="1" fontAlgn="auto" hangingPunct="1">
              <a:spcAft>
                <a:spcPts val="0"/>
              </a:spcAft>
              <a:defRPr/>
            </a:pPr>
            <a:r>
              <a:rPr lang="en-US" dirty="0"/>
              <a:t>Module 2</a:t>
            </a:r>
          </a:p>
        </p:txBody>
      </p:sp>
      <p:sp>
        <p:nvSpPr>
          <p:cNvPr id="49155" name="Text Placeholder 2">
            <a:extLst>
              <a:ext uri="{FF2B5EF4-FFF2-40B4-BE49-F238E27FC236}">
                <a16:creationId xmlns:a16="http://schemas.microsoft.com/office/drawing/2014/main" id="{9AE9E278-ED54-58AA-E147-42301AF1EA8F}"/>
              </a:ext>
            </a:extLst>
          </p:cNvPr>
          <p:cNvSpPr>
            <a:spLocks noGrp="1" noChangeArrowheads="1"/>
          </p:cNvSpPr>
          <p:nvPr>
            <p:ph type="body" idx="1"/>
          </p:nvPr>
        </p:nvSpPr>
        <p:spPr bwMode="auto">
          <a:xfrm>
            <a:off x="1104900" y="4346575"/>
            <a:ext cx="10071100" cy="992188"/>
          </a:xfrm>
        </p:spPr>
        <p:txBody>
          <a:bodyPr wrap="square" numCol="1" anchor="t" anchorCtr="0" compatLnSpc="1">
            <a:prstTxWarp prst="textNoShape">
              <a:avLst/>
            </a:prstTxWarp>
          </a:bodyPr>
          <a:lstStyle/>
          <a:p>
            <a:pPr eaLnBrk="1" hangingPunct="1">
              <a:spcBef>
                <a:spcPct val="0"/>
              </a:spcBef>
            </a:pPr>
            <a:r>
              <a:rPr lang="en-US" altLang="en-US" sz="3600" i="1"/>
              <a:t>Message-Oriented Outlines and Key Writing Principles</a:t>
            </a:r>
          </a:p>
        </p:txBody>
      </p:sp>
    </p:spTree>
  </p:cSld>
  <p:clrMapOvr>
    <a:masterClrMapping/>
  </p:clrMapOvr>
  <p:transition spd="med">
    <p:fade/>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Title 12">
            <a:extLst>
              <a:ext uri="{FF2B5EF4-FFF2-40B4-BE49-F238E27FC236}">
                <a16:creationId xmlns:a16="http://schemas.microsoft.com/office/drawing/2014/main" id="{1C279402-DDD2-1850-4D31-31EBF28567A7}"/>
              </a:ext>
            </a:extLst>
          </p:cNvPr>
          <p:cNvSpPr>
            <a:spLocks noGrp="1"/>
          </p:cNvSpPr>
          <p:nvPr>
            <p:ph type="title"/>
          </p:nvPr>
        </p:nvSpPr>
        <p:spPr/>
        <p:txBody>
          <a:bodyPr/>
          <a:lstStyle/>
          <a:p>
            <a:pPr eaLnBrk="1" hangingPunct="1"/>
            <a:r>
              <a:rPr lang="en-US" altLang="en-US" sz="3600"/>
              <a:t>Thinking Like an Analyst</a:t>
            </a:r>
          </a:p>
        </p:txBody>
      </p:sp>
      <p:pic>
        <p:nvPicPr>
          <p:cNvPr id="51203" name="Picture 2">
            <a:extLst>
              <a:ext uri="{FF2B5EF4-FFF2-40B4-BE49-F238E27FC236}">
                <a16:creationId xmlns:a16="http://schemas.microsoft.com/office/drawing/2014/main" id="{EA654B73-06E2-A75A-8071-3CF5EA3D94FD}"/>
              </a:ext>
            </a:extLst>
          </p:cNvPr>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628650" y="1555750"/>
            <a:ext cx="10926763" cy="4346575"/>
          </a:xfr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1204" name="Slide Number Placeholder 3">
            <a:extLst>
              <a:ext uri="{FF2B5EF4-FFF2-40B4-BE49-F238E27FC236}">
                <a16:creationId xmlns:a16="http://schemas.microsoft.com/office/drawing/2014/main" id="{A0931842-4521-390E-3C61-F0CE4EB025AF}"/>
              </a:ext>
            </a:extLst>
          </p:cNvPr>
          <p:cNvSpPr>
            <a:spLocks noGrp="1"/>
          </p:cNvSpPr>
          <p:nvPr>
            <p:ph type="sldNum"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800"/>
              </a:spcBef>
              <a:buFont typeface="Wingdings" panose="05000000000000000000" pitchFamily="2" charset="2"/>
              <a:buChar char="§"/>
              <a:defRPr sz="2000">
                <a:solidFill>
                  <a:schemeClr val="tx1"/>
                </a:solidFill>
                <a:latin typeface="Tw Cen MT" panose="020B0602020104020603" pitchFamily="34" charset="0"/>
              </a:defRPr>
            </a:lvl1pPr>
            <a:lvl2pPr marL="742950" indent="-285750">
              <a:lnSpc>
                <a:spcPct val="90000"/>
              </a:lnSpc>
              <a:spcBef>
                <a:spcPts val="600"/>
              </a:spcBef>
              <a:buFont typeface="Wingdings" panose="05000000000000000000" pitchFamily="2" charset="2"/>
              <a:buChar char="§"/>
              <a:defRPr sz="1600">
                <a:solidFill>
                  <a:schemeClr val="tx1"/>
                </a:solidFill>
                <a:latin typeface="Tw Cen MT" panose="020B0602020104020603" pitchFamily="34" charset="0"/>
              </a:defRPr>
            </a:lvl2pPr>
            <a:lvl3pPr marL="11430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3pPr>
            <a:lvl4pPr marL="16002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4pPr>
            <a:lvl5pPr marL="20574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5pPr>
            <a:lvl6pPr marL="25146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6pPr>
            <a:lvl7pPr marL="29718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7pPr>
            <a:lvl8pPr marL="34290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8pPr>
            <a:lvl9pPr marL="38862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9pPr>
          </a:lstStyle>
          <a:p>
            <a:pPr>
              <a:lnSpc>
                <a:spcPct val="100000"/>
              </a:lnSpc>
              <a:spcBef>
                <a:spcPct val="0"/>
              </a:spcBef>
              <a:buFontTx/>
              <a:buNone/>
            </a:pPr>
            <a:fld id="{04FC6409-5281-458B-8B30-06D4874F1AED}" type="slidenum">
              <a:rPr lang="en-US" altLang="en-US" sz="1200"/>
              <a:pPr>
                <a:lnSpc>
                  <a:spcPct val="100000"/>
                </a:lnSpc>
                <a:spcBef>
                  <a:spcPct val="0"/>
                </a:spcBef>
                <a:buFontTx/>
                <a:buNone/>
              </a:pPr>
              <a:t>18</a:t>
            </a:fld>
            <a:endParaRPr lang="en-US" altLang="en-US" sz="1200"/>
          </a:p>
        </p:txBody>
      </p:sp>
    </p:spTree>
  </p:cSld>
  <p:clrMapOvr>
    <a:masterClrMapping/>
  </p:clrMapOvr>
  <p:transition spd="med">
    <p:fade/>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Title 1">
            <a:extLst>
              <a:ext uri="{FF2B5EF4-FFF2-40B4-BE49-F238E27FC236}">
                <a16:creationId xmlns:a16="http://schemas.microsoft.com/office/drawing/2014/main" id="{75628386-81CF-CC40-9467-9B24E951EA3B}"/>
              </a:ext>
            </a:extLst>
          </p:cNvPr>
          <p:cNvSpPr>
            <a:spLocks noGrp="1"/>
          </p:cNvSpPr>
          <p:nvPr>
            <p:ph type="title"/>
          </p:nvPr>
        </p:nvSpPr>
        <p:spPr/>
        <p:txBody>
          <a:bodyPr/>
          <a:lstStyle/>
          <a:p>
            <a:pPr eaLnBrk="1" hangingPunct="1"/>
            <a:r>
              <a:rPr lang="en-US" altLang="en-US" sz="3600"/>
              <a:t>Thinking Like a Reader</a:t>
            </a:r>
          </a:p>
        </p:txBody>
      </p:sp>
      <p:sp>
        <p:nvSpPr>
          <p:cNvPr id="53251" name="Slide Number Placeholder 4">
            <a:extLst>
              <a:ext uri="{FF2B5EF4-FFF2-40B4-BE49-F238E27FC236}">
                <a16:creationId xmlns:a16="http://schemas.microsoft.com/office/drawing/2014/main" id="{DA4F6D6D-8AAD-1ACE-3B3D-AEE45F1EAE17}"/>
              </a:ext>
            </a:extLst>
          </p:cNvPr>
          <p:cNvSpPr>
            <a:spLocks noGrp="1"/>
          </p:cNvSpPr>
          <p:nvPr>
            <p:ph type="sldNum"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800"/>
              </a:spcBef>
              <a:buFont typeface="Wingdings" panose="05000000000000000000" pitchFamily="2" charset="2"/>
              <a:buChar char="§"/>
              <a:defRPr sz="2000">
                <a:solidFill>
                  <a:schemeClr val="tx1"/>
                </a:solidFill>
                <a:latin typeface="Tw Cen MT" panose="020B0602020104020603" pitchFamily="34" charset="0"/>
              </a:defRPr>
            </a:lvl1pPr>
            <a:lvl2pPr marL="742950" indent="-285750">
              <a:lnSpc>
                <a:spcPct val="90000"/>
              </a:lnSpc>
              <a:spcBef>
                <a:spcPts val="600"/>
              </a:spcBef>
              <a:buFont typeface="Wingdings" panose="05000000000000000000" pitchFamily="2" charset="2"/>
              <a:buChar char="§"/>
              <a:defRPr sz="1600">
                <a:solidFill>
                  <a:schemeClr val="tx1"/>
                </a:solidFill>
                <a:latin typeface="Tw Cen MT" panose="020B0602020104020603" pitchFamily="34" charset="0"/>
              </a:defRPr>
            </a:lvl2pPr>
            <a:lvl3pPr marL="11430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3pPr>
            <a:lvl4pPr marL="16002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4pPr>
            <a:lvl5pPr marL="20574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5pPr>
            <a:lvl6pPr marL="25146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6pPr>
            <a:lvl7pPr marL="29718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7pPr>
            <a:lvl8pPr marL="34290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8pPr>
            <a:lvl9pPr marL="38862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9pPr>
          </a:lstStyle>
          <a:p>
            <a:pPr>
              <a:lnSpc>
                <a:spcPct val="100000"/>
              </a:lnSpc>
              <a:spcBef>
                <a:spcPct val="0"/>
              </a:spcBef>
              <a:buFontTx/>
              <a:buNone/>
            </a:pPr>
            <a:fld id="{F6022AAF-4888-41CB-8390-8B191DAFBF68}" type="slidenum">
              <a:rPr lang="en-US" altLang="en-US" sz="1200"/>
              <a:pPr>
                <a:lnSpc>
                  <a:spcPct val="100000"/>
                </a:lnSpc>
                <a:spcBef>
                  <a:spcPct val="0"/>
                </a:spcBef>
                <a:buFontTx/>
                <a:buNone/>
              </a:pPr>
              <a:t>19</a:t>
            </a:fld>
            <a:endParaRPr lang="en-US" altLang="en-US" sz="1200"/>
          </a:p>
        </p:txBody>
      </p:sp>
      <p:pic>
        <p:nvPicPr>
          <p:cNvPr id="53252" name="Picture 4" descr="MPj04286220000[1]">
            <a:extLst>
              <a:ext uri="{FF2B5EF4-FFF2-40B4-BE49-F238E27FC236}">
                <a16:creationId xmlns:a16="http://schemas.microsoft.com/office/drawing/2014/main" id="{42004C6E-4634-8BF3-1CF3-41FD09A1AFB5}"/>
              </a:ext>
            </a:extLst>
          </p:cNvPr>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644525" y="1600200"/>
            <a:ext cx="10941050" cy="4562475"/>
          </a:xfrm>
          <a:noFill/>
          <a:ln w="28575">
            <a:solidFill>
              <a:schemeClr val="tx1"/>
            </a:solidFill>
            <a:miter lim="800000"/>
            <a:headEnd/>
            <a:tailEnd/>
          </a:ln>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53253" name="Footer Placeholder 2">
            <a:extLst>
              <a:ext uri="{FF2B5EF4-FFF2-40B4-BE49-F238E27FC236}">
                <a16:creationId xmlns:a16="http://schemas.microsoft.com/office/drawing/2014/main" id="{54BE0503-EC20-3F1D-0A8B-8B04A43C3114}"/>
              </a:ext>
            </a:extLst>
          </p:cNvPr>
          <p:cNvSpPr>
            <a:spLocks noGrp="1"/>
          </p:cNvSpPr>
          <p:nvPr>
            <p:ph type="ftr"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lnSpc>
                <a:spcPct val="90000"/>
              </a:lnSpc>
              <a:spcBef>
                <a:spcPts val="1800"/>
              </a:spcBef>
              <a:buFont typeface="Wingdings" panose="05000000000000000000" pitchFamily="2" charset="2"/>
              <a:buChar char="§"/>
              <a:defRPr sz="2000">
                <a:solidFill>
                  <a:schemeClr val="tx1"/>
                </a:solidFill>
                <a:latin typeface="Tw Cen MT" panose="020B0602020104020603" pitchFamily="34" charset="0"/>
              </a:defRPr>
            </a:lvl1pPr>
            <a:lvl2pPr marL="742950" indent="-285750">
              <a:lnSpc>
                <a:spcPct val="90000"/>
              </a:lnSpc>
              <a:spcBef>
                <a:spcPts val="600"/>
              </a:spcBef>
              <a:buFont typeface="Wingdings" panose="05000000000000000000" pitchFamily="2" charset="2"/>
              <a:buChar char="§"/>
              <a:defRPr sz="1600">
                <a:solidFill>
                  <a:schemeClr val="tx1"/>
                </a:solidFill>
                <a:latin typeface="Tw Cen MT" panose="020B0602020104020603" pitchFamily="34" charset="0"/>
              </a:defRPr>
            </a:lvl2pPr>
            <a:lvl3pPr marL="11430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3pPr>
            <a:lvl4pPr marL="16002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4pPr>
            <a:lvl5pPr marL="20574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5pPr>
            <a:lvl6pPr marL="25146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6pPr>
            <a:lvl7pPr marL="29718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7pPr>
            <a:lvl8pPr marL="34290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8pPr>
            <a:lvl9pPr marL="38862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9pPr>
          </a:lstStyle>
          <a:p>
            <a:pPr fontAlgn="base">
              <a:lnSpc>
                <a:spcPct val="100000"/>
              </a:lnSpc>
              <a:spcBef>
                <a:spcPct val="0"/>
              </a:spcBef>
              <a:spcAft>
                <a:spcPct val="0"/>
              </a:spcAft>
              <a:buFontTx/>
              <a:buNone/>
            </a:pPr>
            <a:endParaRPr lang="en-US" altLang="en-US" sz="1200">
              <a:solidFill>
                <a:schemeClr val="tx2"/>
              </a:solidFill>
            </a:endParaRPr>
          </a:p>
        </p:txBody>
      </p:sp>
    </p:spTree>
  </p:cSld>
  <p:clrMapOvr>
    <a:masterClrMapping/>
  </p:clrMapOvr>
  <p:transition spd="med">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a:extLst>
              <a:ext uri="{FF2B5EF4-FFF2-40B4-BE49-F238E27FC236}">
                <a16:creationId xmlns:a16="http://schemas.microsoft.com/office/drawing/2014/main" id="{A96C7963-E6DB-6495-9F4E-EEB527BE4C2D}"/>
              </a:ext>
            </a:extLst>
          </p:cNvPr>
          <p:cNvSpPr>
            <a:spLocks noGrp="1"/>
          </p:cNvSpPr>
          <p:nvPr>
            <p:ph type="title"/>
          </p:nvPr>
        </p:nvSpPr>
        <p:spPr/>
        <p:txBody>
          <a:bodyPr anchorCtr="1"/>
          <a:lstStyle/>
          <a:p>
            <a:pPr eaLnBrk="1" hangingPunct="1"/>
            <a:r>
              <a:rPr lang="en-US" altLang="en-US" sz="3600"/>
              <a:t>Introductions</a:t>
            </a:r>
          </a:p>
        </p:txBody>
      </p:sp>
      <p:graphicFrame>
        <p:nvGraphicFramePr>
          <p:cNvPr id="2" name="Content Placeholder 1">
            <a:extLst>
              <a:ext uri="{FF2B5EF4-FFF2-40B4-BE49-F238E27FC236}">
                <a16:creationId xmlns:a16="http://schemas.microsoft.com/office/drawing/2014/main" id="{AFE2665F-0FE2-3CEA-CBDF-A9E66A645597}"/>
              </a:ext>
            </a:extLst>
          </p:cNvPr>
          <p:cNvGraphicFramePr>
            <a:graphicFrameLocks noGrp="1"/>
          </p:cNvGraphicFramePr>
          <p:nvPr>
            <p:ph sz="half" idx="1"/>
          </p:nvPr>
        </p:nvGraphicFramePr>
        <p:xfrm>
          <a:off x="606425" y="1600200"/>
          <a:ext cx="5150139" cy="415636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12292" name="Content Placeholder 5" descr="Coworkers shaking hands">
            <a:extLst>
              <a:ext uri="{FF2B5EF4-FFF2-40B4-BE49-F238E27FC236}">
                <a16:creationId xmlns:a16="http://schemas.microsoft.com/office/drawing/2014/main" id="{0A930632-21F1-0CC6-E8B6-1172FB32F1DA}"/>
              </a:ext>
            </a:extLst>
          </p:cNvPr>
          <p:cNvPicPr>
            <a:picLocks noGrp="1" noChangeAspect="1" noChangeArrowheads="1"/>
          </p:cNvPicPr>
          <p:nvPr>
            <p:ph sz="half" idx="2"/>
          </p:nvPr>
        </p:nvPicPr>
        <p:blipFill>
          <a:blip r:embed="rId8">
            <a:extLst>
              <a:ext uri="{28A0092B-C50C-407E-A947-70E740481C1C}">
                <a14:useLocalDpi xmlns:a14="http://schemas.microsoft.com/office/drawing/2010/main" val="0"/>
              </a:ext>
            </a:extLst>
          </a:blip>
          <a:srcRect/>
          <a:stretch>
            <a:fillRect/>
          </a:stretch>
        </p:blipFill>
        <p:spPr bwMode="auto">
          <a:xfrm>
            <a:off x="5776913" y="1600200"/>
            <a:ext cx="6415087" cy="4759325"/>
          </a:xfrm>
        </p:spPr>
      </p:pic>
      <p:sp>
        <p:nvSpPr>
          <p:cNvPr id="12293" name="Slide Number Placeholder 3">
            <a:extLst>
              <a:ext uri="{FF2B5EF4-FFF2-40B4-BE49-F238E27FC236}">
                <a16:creationId xmlns:a16="http://schemas.microsoft.com/office/drawing/2014/main" id="{05B9A1B0-95DF-3351-203B-9F16E38EB267}"/>
              </a:ext>
            </a:extLst>
          </p:cNvPr>
          <p:cNvSpPr>
            <a:spLocks noGrp="1" noChangeArrowheads="1"/>
          </p:cNvSpPr>
          <p:nvPr>
            <p:ph type="sldNum"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800"/>
              </a:spcBef>
              <a:buFont typeface="Wingdings" panose="05000000000000000000" pitchFamily="2" charset="2"/>
              <a:buChar char="§"/>
              <a:defRPr sz="2000">
                <a:solidFill>
                  <a:schemeClr val="tx1"/>
                </a:solidFill>
                <a:latin typeface="Tw Cen MT" panose="020B0602020104020603" pitchFamily="34" charset="0"/>
              </a:defRPr>
            </a:lvl1pPr>
            <a:lvl2pPr marL="685800" indent="-228600">
              <a:lnSpc>
                <a:spcPct val="90000"/>
              </a:lnSpc>
              <a:spcBef>
                <a:spcPts val="600"/>
              </a:spcBef>
              <a:buFont typeface="Wingdings" panose="05000000000000000000" pitchFamily="2" charset="2"/>
              <a:buChar char="§"/>
              <a:defRPr sz="1600">
                <a:solidFill>
                  <a:schemeClr val="tx1"/>
                </a:solidFill>
                <a:latin typeface="Tw Cen MT" panose="020B0602020104020603" pitchFamily="34" charset="0"/>
              </a:defRPr>
            </a:lvl2pPr>
            <a:lvl3pPr marL="11430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3pPr>
            <a:lvl4pPr marL="16002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4pPr>
            <a:lvl5pPr marL="20574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5pPr>
            <a:lvl6pPr marL="25146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6pPr>
            <a:lvl7pPr marL="29718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7pPr>
            <a:lvl8pPr marL="34290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8pPr>
            <a:lvl9pPr marL="38862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9pPr>
          </a:lstStyle>
          <a:p>
            <a:pPr>
              <a:lnSpc>
                <a:spcPct val="100000"/>
              </a:lnSpc>
              <a:spcBef>
                <a:spcPct val="0"/>
              </a:spcBef>
              <a:buFontTx/>
              <a:buNone/>
            </a:pPr>
            <a:fld id="{C5919260-817F-4875-B2D8-CD92C980699F}" type="slidenum">
              <a:rPr lang="en-US" altLang="en-US" sz="1200"/>
              <a:pPr>
                <a:lnSpc>
                  <a:spcPct val="100000"/>
                </a:lnSpc>
                <a:spcBef>
                  <a:spcPct val="0"/>
                </a:spcBef>
                <a:buFontTx/>
                <a:buNone/>
              </a:pPr>
              <a:t>2</a:t>
            </a:fld>
            <a:endParaRPr lang="en-US" altLang="en-US" sz="1200">
              <a:solidFill>
                <a:srgbClr val="1F3E5A"/>
              </a:solidFill>
            </a:endParaRPr>
          </a:p>
        </p:txBody>
      </p:sp>
    </p:spTree>
  </p:cSld>
  <p:clrMapOvr>
    <a:masterClrMapping/>
  </p:clrMapOvr>
  <p:transition spd="med">
    <p:fade/>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67F0B5-4C58-F265-F7D7-881DD13DD948}"/>
              </a:ext>
            </a:extLst>
          </p:cNvPr>
          <p:cNvSpPr>
            <a:spLocks noGrp="1"/>
          </p:cNvSpPr>
          <p:nvPr>
            <p:ph type="title"/>
          </p:nvPr>
        </p:nvSpPr>
        <p:spPr>
          <a:xfrm>
            <a:off x="593725" y="217488"/>
            <a:ext cx="10972800" cy="958850"/>
          </a:xfrm>
        </p:spPr>
        <p:txBody>
          <a:bodyPr rtlCol="0">
            <a:normAutofit fontScale="90000"/>
          </a:bodyPr>
          <a:lstStyle/>
          <a:p>
            <a:pPr eaLnBrk="1" fontAlgn="auto" hangingPunct="1">
              <a:spcAft>
                <a:spcPts val="0"/>
              </a:spcAft>
              <a:defRPr/>
            </a:pPr>
            <a:br>
              <a:rPr lang="en-US" dirty="0"/>
            </a:br>
            <a:br>
              <a:rPr lang="en-US" sz="4000" dirty="0"/>
            </a:br>
            <a:br>
              <a:rPr lang="en-US" sz="4000" dirty="0"/>
            </a:br>
            <a:br>
              <a:rPr lang="en-US" sz="4000" dirty="0"/>
            </a:br>
            <a:br>
              <a:rPr lang="en-US" sz="4000" dirty="0"/>
            </a:br>
            <a:br>
              <a:rPr lang="en-US" sz="4000" dirty="0"/>
            </a:br>
            <a:br>
              <a:rPr lang="en-US" sz="4000" dirty="0"/>
            </a:br>
            <a:r>
              <a:rPr lang="en-US" sz="4000" dirty="0"/>
              <a:t>What Makes A Message-Oriented Outline?</a:t>
            </a:r>
          </a:p>
        </p:txBody>
      </p:sp>
      <p:sp>
        <p:nvSpPr>
          <p:cNvPr id="55299" name="Content Placeholder 2">
            <a:extLst>
              <a:ext uri="{FF2B5EF4-FFF2-40B4-BE49-F238E27FC236}">
                <a16:creationId xmlns:a16="http://schemas.microsoft.com/office/drawing/2014/main" id="{DB7D0C9E-792D-0A42-BE3D-BD26C9D96373}"/>
              </a:ext>
            </a:extLst>
          </p:cNvPr>
          <p:cNvSpPr>
            <a:spLocks noGrp="1" noChangeArrowheads="1"/>
          </p:cNvSpPr>
          <p:nvPr>
            <p:ph sz="half" idx="1"/>
          </p:nvPr>
        </p:nvSpPr>
        <p:spPr bwMode="auto">
          <a:xfrm>
            <a:off x="603250" y="1441450"/>
            <a:ext cx="10952163" cy="4745038"/>
          </a:xfrm>
        </p:spPr>
        <p:txBody>
          <a:bodyPr wrap="square" numCol="1" anchor="t" anchorCtr="0" compatLnSpc="1">
            <a:prstTxWarp prst="textNoShape">
              <a:avLst/>
            </a:prstTxWarp>
            <a:normAutofit lnSpcReduction="10000"/>
          </a:bodyPr>
          <a:lstStyle/>
          <a:p>
            <a:pPr algn="just" eaLnBrk="1" hangingPunct="1">
              <a:spcBef>
                <a:spcPct val="0"/>
              </a:spcBef>
              <a:spcAft>
                <a:spcPts val="1200"/>
              </a:spcAft>
              <a:buFont typeface="Arial" panose="020B0604020202020204" pitchFamily="34" charset="0"/>
              <a:buChar char="•"/>
              <a:defRPr/>
            </a:pPr>
            <a:r>
              <a:rPr lang="en-US" altLang="en-US" sz="3200"/>
              <a:t>Clearly identifying the main points of the findings</a:t>
            </a:r>
          </a:p>
          <a:p>
            <a:pPr algn="just" eaLnBrk="1" hangingPunct="1">
              <a:spcBef>
                <a:spcPct val="0"/>
              </a:spcBef>
              <a:spcAft>
                <a:spcPts val="1200"/>
              </a:spcAft>
              <a:buFont typeface="Arial" panose="020B0604020202020204" pitchFamily="34" charset="0"/>
              <a:buChar char="•"/>
              <a:defRPr/>
            </a:pPr>
            <a:r>
              <a:rPr lang="en-US" altLang="en-US" sz="3200"/>
              <a:t>Presenting the findings in the most logical order</a:t>
            </a:r>
          </a:p>
          <a:p>
            <a:pPr eaLnBrk="1" hangingPunct="1">
              <a:spcBef>
                <a:spcPct val="0"/>
              </a:spcBef>
              <a:spcAft>
                <a:spcPts val="1200"/>
              </a:spcAft>
              <a:buFont typeface="Arial" panose="020B0604020202020204" pitchFamily="34" charset="0"/>
              <a:buChar char="•"/>
              <a:defRPr/>
            </a:pPr>
            <a:r>
              <a:rPr lang="en-US" altLang="en-US" sz="3200"/>
              <a:t>Linking the findings to the conclusions, and the conclusions to the recommendations</a:t>
            </a:r>
          </a:p>
          <a:p>
            <a:pPr algn="just" eaLnBrk="1" hangingPunct="1">
              <a:spcBef>
                <a:spcPct val="0"/>
              </a:spcBef>
              <a:spcAft>
                <a:spcPts val="1200"/>
              </a:spcAft>
              <a:buFont typeface="Arial" panose="020B0604020202020204" pitchFamily="34" charset="0"/>
              <a:buChar char="•"/>
              <a:defRPr/>
            </a:pPr>
            <a:r>
              <a:rPr lang="en-US" altLang="en-US" sz="3200"/>
              <a:t>Deciding the right level of detail</a:t>
            </a:r>
          </a:p>
          <a:p>
            <a:pPr eaLnBrk="1" hangingPunct="1">
              <a:spcBef>
                <a:spcPct val="0"/>
              </a:spcBef>
              <a:spcAft>
                <a:spcPts val="1200"/>
              </a:spcAft>
              <a:buFont typeface="Arial" panose="020B0604020202020204" pitchFamily="34" charset="0"/>
              <a:buChar char="•"/>
              <a:defRPr/>
            </a:pPr>
            <a:r>
              <a:rPr lang="en-US" altLang="en-US" sz="3200"/>
              <a:t>Adequately explaining key concepts and providing the right amount of background information to provide context and perspective</a:t>
            </a:r>
          </a:p>
          <a:p>
            <a:pPr algn="just" eaLnBrk="1" hangingPunct="1">
              <a:spcBef>
                <a:spcPct val="0"/>
              </a:spcBef>
              <a:spcAft>
                <a:spcPts val="1200"/>
              </a:spcAft>
              <a:buFont typeface="Arial" panose="020B0604020202020204" pitchFamily="34" charset="0"/>
              <a:buChar char="•"/>
              <a:defRPr/>
            </a:pPr>
            <a:r>
              <a:rPr lang="en-US" altLang="en-US" sz="3200"/>
              <a:t>Using appropriate graphics to enhance understanding</a:t>
            </a:r>
          </a:p>
        </p:txBody>
      </p:sp>
      <p:sp>
        <p:nvSpPr>
          <p:cNvPr id="55300" name="Slide Number Placeholder 5">
            <a:extLst>
              <a:ext uri="{FF2B5EF4-FFF2-40B4-BE49-F238E27FC236}">
                <a16:creationId xmlns:a16="http://schemas.microsoft.com/office/drawing/2014/main" id="{5165CB30-EC37-4014-101E-C9AC9B4D9304}"/>
              </a:ext>
            </a:extLst>
          </p:cNvPr>
          <p:cNvSpPr>
            <a:spLocks noGrp="1"/>
          </p:cNvSpPr>
          <p:nvPr>
            <p:ph type="sldNum"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800"/>
              </a:spcBef>
              <a:buFont typeface="Wingdings" panose="05000000000000000000" pitchFamily="2" charset="2"/>
              <a:buChar char="§"/>
              <a:defRPr sz="2000">
                <a:solidFill>
                  <a:schemeClr val="tx1"/>
                </a:solidFill>
                <a:latin typeface="Tw Cen MT" panose="020B0602020104020603" pitchFamily="34" charset="0"/>
              </a:defRPr>
            </a:lvl1pPr>
            <a:lvl2pPr marL="742950" indent="-285750">
              <a:lnSpc>
                <a:spcPct val="90000"/>
              </a:lnSpc>
              <a:spcBef>
                <a:spcPts val="600"/>
              </a:spcBef>
              <a:buFont typeface="Wingdings" panose="05000000000000000000" pitchFamily="2" charset="2"/>
              <a:buChar char="§"/>
              <a:defRPr sz="1600">
                <a:solidFill>
                  <a:schemeClr val="tx1"/>
                </a:solidFill>
                <a:latin typeface="Tw Cen MT" panose="020B0602020104020603" pitchFamily="34" charset="0"/>
              </a:defRPr>
            </a:lvl2pPr>
            <a:lvl3pPr marL="11430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3pPr>
            <a:lvl4pPr marL="16002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4pPr>
            <a:lvl5pPr marL="20574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5pPr>
            <a:lvl6pPr marL="25146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6pPr>
            <a:lvl7pPr marL="29718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7pPr>
            <a:lvl8pPr marL="34290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8pPr>
            <a:lvl9pPr marL="38862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9pPr>
          </a:lstStyle>
          <a:p>
            <a:pPr>
              <a:lnSpc>
                <a:spcPct val="100000"/>
              </a:lnSpc>
              <a:spcBef>
                <a:spcPct val="0"/>
              </a:spcBef>
              <a:buFontTx/>
              <a:buNone/>
            </a:pPr>
            <a:fld id="{E4D4F9E9-9762-47B3-9C41-0CF046CF0F25}" type="slidenum">
              <a:rPr lang="en-US" altLang="en-US" sz="1200"/>
              <a:pPr>
                <a:lnSpc>
                  <a:spcPct val="100000"/>
                </a:lnSpc>
                <a:spcBef>
                  <a:spcPct val="0"/>
                </a:spcBef>
                <a:buFontTx/>
                <a:buNone/>
              </a:pPr>
              <a:t>20</a:t>
            </a:fld>
            <a:endParaRPr lang="en-US" altLang="en-US" sz="1200"/>
          </a:p>
        </p:txBody>
      </p:sp>
    </p:spTree>
  </p:cSld>
  <p:clrMapOvr>
    <a:masterClrMapping/>
  </p:clrMapOvr>
  <p:transition spd="med">
    <p:fade/>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Title 1">
            <a:extLst>
              <a:ext uri="{FF2B5EF4-FFF2-40B4-BE49-F238E27FC236}">
                <a16:creationId xmlns:a16="http://schemas.microsoft.com/office/drawing/2014/main" id="{BE19B61C-4F96-F978-BB48-F12626496305}"/>
              </a:ext>
            </a:extLst>
          </p:cNvPr>
          <p:cNvSpPr>
            <a:spLocks noGrp="1"/>
          </p:cNvSpPr>
          <p:nvPr>
            <p:ph type="title"/>
          </p:nvPr>
        </p:nvSpPr>
        <p:spPr/>
        <p:txBody>
          <a:bodyPr/>
          <a:lstStyle/>
          <a:p>
            <a:pPr eaLnBrk="1" hangingPunct="1"/>
            <a:r>
              <a:rPr lang="en-US" altLang="en-US" sz="3600"/>
              <a:t>Identifying the Main Points of the Findings</a:t>
            </a:r>
          </a:p>
        </p:txBody>
      </p:sp>
      <p:sp>
        <p:nvSpPr>
          <p:cNvPr id="57347" name="Content Placeholder 2">
            <a:extLst>
              <a:ext uri="{FF2B5EF4-FFF2-40B4-BE49-F238E27FC236}">
                <a16:creationId xmlns:a16="http://schemas.microsoft.com/office/drawing/2014/main" id="{F5D12C59-6FEF-5138-3F34-373348D156D5}"/>
              </a:ext>
            </a:extLst>
          </p:cNvPr>
          <p:cNvSpPr>
            <a:spLocks noGrp="1" noChangeArrowheads="1"/>
          </p:cNvSpPr>
          <p:nvPr>
            <p:ph sz="half" idx="1"/>
          </p:nvPr>
        </p:nvSpPr>
        <p:spPr bwMode="auto">
          <a:xfrm>
            <a:off x="606425" y="1600200"/>
            <a:ext cx="10952163" cy="4572000"/>
          </a:xfrm>
        </p:spPr>
        <p:txBody>
          <a:bodyPr wrap="square" numCol="1" anchor="t" anchorCtr="0" compatLnSpc="1">
            <a:prstTxWarp prst="textNoShape">
              <a:avLst/>
            </a:prstTxWarp>
          </a:bodyPr>
          <a:lstStyle/>
          <a:p>
            <a:pPr eaLnBrk="1" hangingPunct="1">
              <a:lnSpc>
                <a:spcPct val="100000"/>
              </a:lnSpc>
              <a:spcBef>
                <a:spcPct val="0"/>
              </a:spcBef>
              <a:spcAft>
                <a:spcPts val="1800"/>
              </a:spcAft>
              <a:buFont typeface="Arial" panose="020B0604020202020204" pitchFamily="34" charset="0"/>
              <a:buChar char="•"/>
            </a:pPr>
            <a:r>
              <a:rPr lang="en-US" altLang="en-US" sz="3200"/>
              <a:t>What’s the “bottom line” of each finding?</a:t>
            </a:r>
          </a:p>
          <a:p>
            <a:pPr eaLnBrk="1" hangingPunct="1">
              <a:lnSpc>
                <a:spcPct val="100000"/>
              </a:lnSpc>
              <a:spcBef>
                <a:spcPct val="0"/>
              </a:spcBef>
              <a:spcAft>
                <a:spcPts val="1800"/>
              </a:spcAft>
              <a:buFont typeface="Arial" panose="020B0604020202020204" pitchFamily="34" charset="0"/>
              <a:buChar char="•"/>
            </a:pPr>
            <a:r>
              <a:rPr lang="en-US" altLang="en-US" sz="3200"/>
              <a:t>How would you sum up each finding to a cold-reader?</a:t>
            </a:r>
          </a:p>
          <a:p>
            <a:pPr eaLnBrk="1" hangingPunct="1">
              <a:lnSpc>
                <a:spcPct val="100000"/>
              </a:lnSpc>
              <a:spcBef>
                <a:spcPct val="0"/>
              </a:spcBef>
              <a:spcAft>
                <a:spcPts val="1800"/>
              </a:spcAft>
              <a:buFont typeface="Arial" panose="020B0604020202020204" pitchFamily="34" charset="0"/>
              <a:buChar char="•"/>
            </a:pPr>
            <a:r>
              <a:rPr lang="en-US" altLang="en-US" sz="3200"/>
              <a:t>What’s the connection between the finding and other findings?</a:t>
            </a:r>
          </a:p>
          <a:p>
            <a:pPr eaLnBrk="1" hangingPunct="1">
              <a:lnSpc>
                <a:spcPct val="100000"/>
              </a:lnSpc>
              <a:spcBef>
                <a:spcPct val="0"/>
              </a:spcBef>
              <a:spcAft>
                <a:spcPts val="1800"/>
              </a:spcAft>
              <a:buFont typeface="Arial" panose="020B0604020202020204" pitchFamily="34" charset="0"/>
              <a:buChar char="•"/>
            </a:pPr>
            <a:r>
              <a:rPr lang="en-US" altLang="en-US" sz="3200"/>
              <a:t>How do you flow the “story” from finding to finding?</a:t>
            </a:r>
          </a:p>
          <a:p>
            <a:pPr eaLnBrk="1" hangingPunct="1"/>
            <a:endParaRPr lang="en-US" altLang="en-US" sz="2800"/>
          </a:p>
        </p:txBody>
      </p:sp>
      <p:sp>
        <p:nvSpPr>
          <p:cNvPr id="57348" name="Slide Number Placeholder 5">
            <a:extLst>
              <a:ext uri="{FF2B5EF4-FFF2-40B4-BE49-F238E27FC236}">
                <a16:creationId xmlns:a16="http://schemas.microsoft.com/office/drawing/2014/main" id="{6EFE2279-208F-7332-9214-E17181FEDAE6}"/>
              </a:ext>
            </a:extLst>
          </p:cNvPr>
          <p:cNvSpPr>
            <a:spLocks noGrp="1"/>
          </p:cNvSpPr>
          <p:nvPr>
            <p:ph type="sldNum"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800"/>
              </a:spcBef>
              <a:buFont typeface="Wingdings" panose="05000000000000000000" pitchFamily="2" charset="2"/>
              <a:buChar char="§"/>
              <a:defRPr sz="2000">
                <a:solidFill>
                  <a:schemeClr val="tx1"/>
                </a:solidFill>
                <a:latin typeface="Tw Cen MT" panose="020B0602020104020603" pitchFamily="34" charset="0"/>
              </a:defRPr>
            </a:lvl1pPr>
            <a:lvl2pPr marL="742950" indent="-285750">
              <a:lnSpc>
                <a:spcPct val="90000"/>
              </a:lnSpc>
              <a:spcBef>
                <a:spcPts val="600"/>
              </a:spcBef>
              <a:buFont typeface="Wingdings" panose="05000000000000000000" pitchFamily="2" charset="2"/>
              <a:buChar char="§"/>
              <a:defRPr sz="1600">
                <a:solidFill>
                  <a:schemeClr val="tx1"/>
                </a:solidFill>
                <a:latin typeface="Tw Cen MT" panose="020B0602020104020603" pitchFamily="34" charset="0"/>
              </a:defRPr>
            </a:lvl2pPr>
            <a:lvl3pPr marL="11430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3pPr>
            <a:lvl4pPr marL="16002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4pPr>
            <a:lvl5pPr marL="20574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5pPr>
            <a:lvl6pPr marL="25146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6pPr>
            <a:lvl7pPr marL="29718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7pPr>
            <a:lvl8pPr marL="34290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8pPr>
            <a:lvl9pPr marL="38862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9pPr>
          </a:lstStyle>
          <a:p>
            <a:pPr>
              <a:lnSpc>
                <a:spcPct val="100000"/>
              </a:lnSpc>
              <a:spcBef>
                <a:spcPct val="0"/>
              </a:spcBef>
              <a:buFontTx/>
              <a:buNone/>
            </a:pPr>
            <a:fld id="{239DA5E6-F928-40F6-8BBA-C678B0862D9B}" type="slidenum">
              <a:rPr lang="en-US" altLang="en-US" sz="1200"/>
              <a:pPr>
                <a:lnSpc>
                  <a:spcPct val="100000"/>
                </a:lnSpc>
                <a:spcBef>
                  <a:spcPct val="0"/>
                </a:spcBef>
                <a:buFontTx/>
                <a:buNone/>
              </a:pPr>
              <a:t>21</a:t>
            </a:fld>
            <a:endParaRPr lang="en-US" altLang="en-US" sz="1200"/>
          </a:p>
        </p:txBody>
      </p:sp>
    </p:spTree>
  </p:cSld>
  <p:clrMapOvr>
    <a:masterClrMapping/>
  </p:clrMapOvr>
  <p:transition spd="med">
    <p:fade/>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Title 1">
            <a:extLst>
              <a:ext uri="{FF2B5EF4-FFF2-40B4-BE49-F238E27FC236}">
                <a16:creationId xmlns:a16="http://schemas.microsoft.com/office/drawing/2014/main" id="{2B9FF16F-3881-96C9-D029-0FCF089D3CB5}"/>
              </a:ext>
            </a:extLst>
          </p:cNvPr>
          <p:cNvSpPr>
            <a:spLocks noGrp="1"/>
          </p:cNvSpPr>
          <p:nvPr>
            <p:ph type="title"/>
          </p:nvPr>
        </p:nvSpPr>
        <p:spPr/>
        <p:txBody>
          <a:bodyPr/>
          <a:lstStyle/>
          <a:p>
            <a:pPr eaLnBrk="1" hangingPunct="1"/>
            <a:r>
              <a:rPr lang="en-US" altLang="en-US" sz="3600"/>
              <a:t>Correctly Ordering the Findings</a:t>
            </a:r>
          </a:p>
        </p:txBody>
      </p:sp>
      <p:sp>
        <p:nvSpPr>
          <p:cNvPr id="59395" name="Content Placeholder 2">
            <a:extLst>
              <a:ext uri="{FF2B5EF4-FFF2-40B4-BE49-F238E27FC236}">
                <a16:creationId xmlns:a16="http://schemas.microsoft.com/office/drawing/2014/main" id="{D897382E-0128-A775-1B13-EE3E4738F0D2}"/>
              </a:ext>
            </a:extLst>
          </p:cNvPr>
          <p:cNvSpPr>
            <a:spLocks noGrp="1" noChangeArrowheads="1"/>
          </p:cNvSpPr>
          <p:nvPr>
            <p:ph sz="half" idx="1"/>
          </p:nvPr>
        </p:nvSpPr>
        <p:spPr bwMode="auto">
          <a:xfrm>
            <a:off x="606425" y="1600200"/>
            <a:ext cx="5942013" cy="4572000"/>
          </a:xfrm>
        </p:spPr>
        <p:txBody>
          <a:bodyPr wrap="square" numCol="1" anchor="t" anchorCtr="0" compatLnSpc="1">
            <a:prstTxWarp prst="textNoShape">
              <a:avLst/>
            </a:prstTxWarp>
          </a:bodyPr>
          <a:lstStyle/>
          <a:p>
            <a:pPr eaLnBrk="1" hangingPunct="1">
              <a:lnSpc>
                <a:spcPct val="100000"/>
              </a:lnSpc>
              <a:spcBef>
                <a:spcPct val="0"/>
              </a:spcBef>
              <a:spcAft>
                <a:spcPts val="1800"/>
              </a:spcAft>
              <a:buFont typeface="Arial" panose="020B0604020202020204" pitchFamily="34" charset="0"/>
              <a:buChar char="•"/>
            </a:pPr>
            <a:r>
              <a:rPr lang="en-US" altLang="en-US" sz="3200"/>
              <a:t>Which finding must be discussed first to understand other findings?</a:t>
            </a:r>
          </a:p>
          <a:p>
            <a:pPr eaLnBrk="1" hangingPunct="1">
              <a:lnSpc>
                <a:spcPct val="100000"/>
              </a:lnSpc>
              <a:spcBef>
                <a:spcPct val="0"/>
              </a:spcBef>
              <a:spcAft>
                <a:spcPts val="1800"/>
              </a:spcAft>
              <a:buFont typeface="Arial" panose="020B0604020202020204" pitchFamily="34" charset="0"/>
              <a:buChar char="•"/>
            </a:pPr>
            <a:r>
              <a:rPr lang="en-US" altLang="en-US" sz="3200"/>
              <a:t>Which findings are more significant? </a:t>
            </a:r>
          </a:p>
          <a:p>
            <a:pPr eaLnBrk="1" hangingPunct="1">
              <a:lnSpc>
                <a:spcPct val="100000"/>
              </a:lnSpc>
              <a:spcBef>
                <a:spcPct val="0"/>
              </a:spcBef>
              <a:spcAft>
                <a:spcPts val="1800"/>
              </a:spcAft>
              <a:buFont typeface="Arial" panose="020B0604020202020204" pitchFamily="34" charset="0"/>
              <a:buChar char="•"/>
            </a:pPr>
            <a:r>
              <a:rPr lang="en-US" altLang="en-US" sz="3200"/>
              <a:t>Which findings must be presented next to each other?</a:t>
            </a:r>
          </a:p>
        </p:txBody>
      </p:sp>
      <p:sp>
        <p:nvSpPr>
          <p:cNvPr id="59396" name="Slide Number Placeholder 5">
            <a:extLst>
              <a:ext uri="{FF2B5EF4-FFF2-40B4-BE49-F238E27FC236}">
                <a16:creationId xmlns:a16="http://schemas.microsoft.com/office/drawing/2014/main" id="{8A700EBF-BC11-1A0E-4C17-8532352342E5}"/>
              </a:ext>
            </a:extLst>
          </p:cNvPr>
          <p:cNvSpPr>
            <a:spLocks noGrp="1"/>
          </p:cNvSpPr>
          <p:nvPr>
            <p:ph type="sldNum"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800"/>
              </a:spcBef>
              <a:buFont typeface="Wingdings" panose="05000000000000000000" pitchFamily="2" charset="2"/>
              <a:buChar char="§"/>
              <a:defRPr sz="2000">
                <a:solidFill>
                  <a:schemeClr val="tx1"/>
                </a:solidFill>
                <a:latin typeface="Tw Cen MT" panose="020B0602020104020603" pitchFamily="34" charset="0"/>
              </a:defRPr>
            </a:lvl1pPr>
            <a:lvl2pPr marL="742950" indent="-285750">
              <a:lnSpc>
                <a:spcPct val="90000"/>
              </a:lnSpc>
              <a:spcBef>
                <a:spcPts val="600"/>
              </a:spcBef>
              <a:buFont typeface="Wingdings" panose="05000000000000000000" pitchFamily="2" charset="2"/>
              <a:buChar char="§"/>
              <a:defRPr sz="1600">
                <a:solidFill>
                  <a:schemeClr val="tx1"/>
                </a:solidFill>
                <a:latin typeface="Tw Cen MT" panose="020B0602020104020603" pitchFamily="34" charset="0"/>
              </a:defRPr>
            </a:lvl2pPr>
            <a:lvl3pPr marL="11430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3pPr>
            <a:lvl4pPr marL="16002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4pPr>
            <a:lvl5pPr marL="20574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5pPr>
            <a:lvl6pPr marL="25146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6pPr>
            <a:lvl7pPr marL="29718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7pPr>
            <a:lvl8pPr marL="34290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8pPr>
            <a:lvl9pPr marL="38862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9pPr>
          </a:lstStyle>
          <a:p>
            <a:pPr>
              <a:lnSpc>
                <a:spcPct val="100000"/>
              </a:lnSpc>
              <a:spcBef>
                <a:spcPct val="0"/>
              </a:spcBef>
              <a:buFontTx/>
              <a:buNone/>
            </a:pPr>
            <a:fld id="{39CCED08-0030-4DE6-A69F-485D7B778D86}" type="slidenum">
              <a:rPr lang="en-US" altLang="en-US" sz="1200"/>
              <a:pPr>
                <a:lnSpc>
                  <a:spcPct val="100000"/>
                </a:lnSpc>
                <a:spcBef>
                  <a:spcPct val="0"/>
                </a:spcBef>
                <a:buFontTx/>
                <a:buNone/>
              </a:pPr>
              <a:t>22</a:t>
            </a:fld>
            <a:endParaRPr lang="en-US" altLang="en-US" sz="1200"/>
          </a:p>
        </p:txBody>
      </p:sp>
      <p:pic>
        <p:nvPicPr>
          <p:cNvPr id="7" name="Picture 6">
            <a:extLst>
              <a:ext uri="{FF2B5EF4-FFF2-40B4-BE49-F238E27FC236}">
                <a16:creationId xmlns:a16="http://schemas.microsoft.com/office/drawing/2014/main" id="{A3A42491-92D3-32B3-43ED-4BC4872654EE}"/>
              </a:ext>
            </a:extLst>
          </p:cNvPr>
          <p:cNvPicPr>
            <a:picLocks noChangeAspect="1"/>
          </p:cNvPicPr>
          <p:nvPr/>
        </p:nvPicPr>
        <p:blipFill>
          <a:blip r:embed="rId3" cstate="print">
            <a:duotone>
              <a:schemeClr val="accent1">
                <a:shade val="45000"/>
                <a:satMod val="135000"/>
              </a:schemeClr>
              <a:prstClr val="white"/>
            </a:duotone>
          </a:blip>
          <a:stretch>
            <a:fillRect/>
          </a:stretch>
        </p:blipFill>
        <p:spPr>
          <a:xfrm>
            <a:off x="7001300" y="1589696"/>
            <a:ext cx="4940491" cy="4940491"/>
          </a:xfrm>
          <a:prstGeom prst="rect">
            <a:avLst/>
          </a:prstGeom>
        </p:spPr>
      </p:pic>
      <p:sp>
        <p:nvSpPr>
          <p:cNvPr id="4" name="Oval 3">
            <a:extLst>
              <a:ext uri="{FF2B5EF4-FFF2-40B4-BE49-F238E27FC236}">
                <a16:creationId xmlns:a16="http://schemas.microsoft.com/office/drawing/2014/main" id="{DBBBC03D-4480-AF8B-657B-DC1BDD88B2B8}"/>
              </a:ext>
            </a:extLst>
          </p:cNvPr>
          <p:cNvSpPr/>
          <p:nvPr/>
        </p:nvSpPr>
        <p:spPr>
          <a:xfrm>
            <a:off x="7670800" y="2336800"/>
            <a:ext cx="495300" cy="495300"/>
          </a:xfrm>
          <a:prstGeom prst="ellipse">
            <a:avLst/>
          </a:prstGeom>
        </p:spPr>
        <p:style>
          <a:lnRef idx="2">
            <a:schemeClr val="accent5">
              <a:shade val="50000"/>
            </a:schemeClr>
          </a:lnRef>
          <a:fillRef idx="1">
            <a:schemeClr val="accent5"/>
          </a:fillRef>
          <a:effectRef idx="0">
            <a:schemeClr val="accent5"/>
          </a:effectRef>
          <a:fontRef idx="minor">
            <a:schemeClr val="lt1"/>
          </a:fontRef>
        </p:style>
        <p:txBody>
          <a:bodyPr anchor="ctr"/>
          <a:lstStyle/>
          <a:p>
            <a:pPr algn="ctr" eaLnBrk="1" fontAlgn="auto" hangingPunct="1">
              <a:spcBef>
                <a:spcPts val="0"/>
              </a:spcBef>
              <a:spcAft>
                <a:spcPts val="0"/>
              </a:spcAft>
              <a:defRPr/>
            </a:pPr>
            <a:r>
              <a:rPr lang="en-US" sz="2200" b="1" dirty="0"/>
              <a:t>1</a:t>
            </a:r>
          </a:p>
        </p:txBody>
      </p:sp>
      <p:sp>
        <p:nvSpPr>
          <p:cNvPr id="8" name="Oval 7">
            <a:extLst>
              <a:ext uri="{FF2B5EF4-FFF2-40B4-BE49-F238E27FC236}">
                <a16:creationId xmlns:a16="http://schemas.microsoft.com/office/drawing/2014/main" id="{D6E64E08-7DA4-BFA3-900D-52158CB2008A}"/>
              </a:ext>
            </a:extLst>
          </p:cNvPr>
          <p:cNvSpPr/>
          <p:nvPr/>
        </p:nvSpPr>
        <p:spPr>
          <a:xfrm>
            <a:off x="7670800" y="2984500"/>
            <a:ext cx="495300" cy="495300"/>
          </a:xfrm>
          <a:prstGeom prst="ellipse">
            <a:avLst/>
          </a:prstGeom>
        </p:spPr>
        <p:style>
          <a:lnRef idx="2">
            <a:schemeClr val="accent5">
              <a:shade val="50000"/>
            </a:schemeClr>
          </a:lnRef>
          <a:fillRef idx="1">
            <a:schemeClr val="accent5"/>
          </a:fillRef>
          <a:effectRef idx="0">
            <a:schemeClr val="accent5"/>
          </a:effectRef>
          <a:fontRef idx="minor">
            <a:schemeClr val="lt1"/>
          </a:fontRef>
        </p:style>
        <p:txBody>
          <a:bodyPr anchor="ctr"/>
          <a:lstStyle/>
          <a:p>
            <a:pPr algn="ctr" eaLnBrk="1" fontAlgn="auto" hangingPunct="1">
              <a:spcBef>
                <a:spcPts val="0"/>
              </a:spcBef>
              <a:spcAft>
                <a:spcPts val="0"/>
              </a:spcAft>
              <a:defRPr/>
            </a:pPr>
            <a:r>
              <a:rPr lang="en-US" sz="2200" b="1" dirty="0"/>
              <a:t>2</a:t>
            </a:r>
          </a:p>
        </p:txBody>
      </p:sp>
      <p:sp>
        <p:nvSpPr>
          <p:cNvPr id="9" name="Oval 8">
            <a:extLst>
              <a:ext uri="{FF2B5EF4-FFF2-40B4-BE49-F238E27FC236}">
                <a16:creationId xmlns:a16="http://schemas.microsoft.com/office/drawing/2014/main" id="{E16E96ED-155A-48E7-4CCE-A65C13F66914}"/>
              </a:ext>
            </a:extLst>
          </p:cNvPr>
          <p:cNvSpPr/>
          <p:nvPr/>
        </p:nvSpPr>
        <p:spPr>
          <a:xfrm>
            <a:off x="7670800" y="3602038"/>
            <a:ext cx="495300" cy="495300"/>
          </a:xfrm>
          <a:prstGeom prst="ellipse">
            <a:avLst/>
          </a:prstGeom>
        </p:spPr>
        <p:style>
          <a:lnRef idx="2">
            <a:schemeClr val="accent5">
              <a:shade val="50000"/>
            </a:schemeClr>
          </a:lnRef>
          <a:fillRef idx="1">
            <a:schemeClr val="accent5"/>
          </a:fillRef>
          <a:effectRef idx="0">
            <a:schemeClr val="accent5"/>
          </a:effectRef>
          <a:fontRef idx="minor">
            <a:schemeClr val="lt1"/>
          </a:fontRef>
        </p:style>
        <p:txBody>
          <a:bodyPr anchor="ctr"/>
          <a:lstStyle/>
          <a:p>
            <a:pPr algn="ctr" eaLnBrk="1" fontAlgn="auto" hangingPunct="1">
              <a:spcBef>
                <a:spcPts val="0"/>
              </a:spcBef>
              <a:spcAft>
                <a:spcPts val="0"/>
              </a:spcAft>
              <a:defRPr/>
            </a:pPr>
            <a:r>
              <a:rPr lang="en-US" sz="2200" b="1" dirty="0"/>
              <a:t>3</a:t>
            </a:r>
          </a:p>
        </p:txBody>
      </p:sp>
    </p:spTree>
  </p:cSld>
  <p:clrMapOvr>
    <a:masterClrMapping/>
  </p:clrMapOvr>
  <p:transition spd="med">
    <p:fade/>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Title 1">
            <a:extLst>
              <a:ext uri="{FF2B5EF4-FFF2-40B4-BE49-F238E27FC236}">
                <a16:creationId xmlns:a16="http://schemas.microsoft.com/office/drawing/2014/main" id="{A6CFDB57-F929-8AB0-74DF-560A11340520}"/>
              </a:ext>
            </a:extLst>
          </p:cNvPr>
          <p:cNvSpPr>
            <a:spLocks noGrp="1"/>
          </p:cNvSpPr>
          <p:nvPr>
            <p:ph type="title"/>
          </p:nvPr>
        </p:nvSpPr>
        <p:spPr/>
        <p:txBody>
          <a:bodyPr/>
          <a:lstStyle/>
          <a:p>
            <a:pPr eaLnBrk="1" hangingPunct="1"/>
            <a:r>
              <a:rPr lang="en-US" altLang="en-US" sz="3600"/>
              <a:t>Deciding on the Right Level of Detail</a:t>
            </a:r>
          </a:p>
        </p:txBody>
      </p:sp>
      <p:sp>
        <p:nvSpPr>
          <p:cNvPr id="61443" name="Slide Number Placeholder 4">
            <a:extLst>
              <a:ext uri="{FF2B5EF4-FFF2-40B4-BE49-F238E27FC236}">
                <a16:creationId xmlns:a16="http://schemas.microsoft.com/office/drawing/2014/main" id="{5BA9A70C-B477-AB4F-B5B5-8A33E06FC628}"/>
              </a:ext>
            </a:extLst>
          </p:cNvPr>
          <p:cNvSpPr>
            <a:spLocks noGrp="1"/>
          </p:cNvSpPr>
          <p:nvPr>
            <p:ph type="sldNum"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800"/>
              </a:spcBef>
              <a:buFont typeface="Wingdings" panose="05000000000000000000" pitchFamily="2" charset="2"/>
              <a:buChar char="§"/>
              <a:defRPr sz="2000">
                <a:solidFill>
                  <a:schemeClr val="tx1"/>
                </a:solidFill>
                <a:latin typeface="Tw Cen MT" panose="020B0602020104020603" pitchFamily="34" charset="0"/>
              </a:defRPr>
            </a:lvl1pPr>
            <a:lvl2pPr marL="742950" indent="-285750">
              <a:lnSpc>
                <a:spcPct val="90000"/>
              </a:lnSpc>
              <a:spcBef>
                <a:spcPts val="600"/>
              </a:spcBef>
              <a:buFont typeface="Wingdings" panose="05000000000000000000" pitchFamily="2" charset="2"/>
              <a:buChar char="§"/>
              <a:defRPr sz="1600">
                <a:solidFill>
                  <a:schemeClr val="tx1"/>
                </a:solidFill>
                <a:latin typeface="Tw Cen MT" panose="020B0602020104020603" pitchFamily="34" charset="0"/>
              </a:defRPr>
            </a:lvl2pPr>
            <a:lvl3pPr marL="11430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3pPr>
            <a:lvl4pPr marL="16002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4pPr>
            <a:lvl5pPr marL="20574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5pPr>
            <a:lvl6pPr marL="25146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6pPr>
            <a:lvl7pPr marL="29718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7pPr>
            <a:lvl8pPr marL="34290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8pPr>
            <a:lvl9pPr marL="38862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9pPr>
          </a:lstStyle>
          <a:p>
            <a:pPr>
              <a:lnSpc>
                <a:spcPct val="100000"/>
              </a:lnSpc>
              <a:spcBef>
                <a:spcPct val="0"/>
              </a:spcBef>
              <a:buFontTx/>
              <a:buNone/>
            </a:pPr>
            <a:fld id="{CA2B157D-2E23-469E-B900-7F643D1B1179}" type="slidenum">
              <a:rPr lang="en-US" altLang="en-US" sz="1200"/>
              <a:pPr>
                <a:lnSpc>
                  <a:spcPct val="100000"/>
                </a:lnSpc>
                <a:spcBef>
                  <a:spcPct val="0"/>
                </a:spcBef>
                <a:buFontTx/>
                <a:buNone/>
              </a:pPr>
              <a:t>23</a:t>
            </a:fld>
            <a:endParaRPr lang="en-US" altLang="en-US" sz="1200"/>
          </a:p>
        </p:txBody>
      </p:sp>
      <p:pic>
        <p:nvPicPr>
          <p:cNvPr id="6" name="Picture 3" descr="message graphic">
            <a:extLst>
              <a:ext uri="{FF2B5EF4-FFF2-40B4-BE49-F238E27FC236}">
                <a16:creationId xmlns:a16="http://schemas.microsoft.com/office/drawing/2014/main" id="{343FAB12-D247-9D4D-791F-22889BB41D31}"/>
              </a:ext>
            </a:extLst>
          </p:cNvPr>
          <p:cNvPicPr>
            <a:picLocks noGrp="1" noChangeAspect="1" noChangeArrowheads="1"/>
          </p:cNvPicPr>
          <p:nvPr>
            <p:ph idx="1"/>
          </p:nvPr>
        </p:nvPicPr>
        <p:blipFill>
          <a:blip r:embed="rId3">
            <a:duotone>
              <a:schemeClr val="accent3">
                <a:shade val="45000"/>
                <a:satMod val="135000"/>
              </a:schemeClr>
              <a:prstClr val="white"/>
            </a:duotone>
          </a:blip>
          <a:srcRect/>
          <a:stretch>
            <a:fillRect/>
          </a:stretch>
        </p:blipFill>
        <p:spPr>
          <a:xfrm>
            <a:off x="1157219" y="1577016"/>
            <a:ext cx="9846399" cy="4681824"/>
          </a:xfrm>
        </p:spPr>
      </p:pic>
      <p:sp>
        <p:nvSpPr>
          <p:cNvPr id="61445" name="Footer Placeholder 2">
            <a:extLst>
              <a:ext uri="{FF2B5EF4-FFF2-40B4-BE49-F238E27FC236}">
                <a16:creationId xmlns:a16="http://schemas.microsoft.com/office/drawing/2014/main" id="{26ECC63D-37BB-FE8F-8B13-1EF1840D8E49}"/>
              </a:ext>
            </a:extLst>
          </p:cNvPr>
          <p:cNvSpPr txBox="1">
            <a:spLocks/>
          </p:cNvSpPr>
          <p:nvPr/>
        </p:nvSpPr>
        <p:spPr bwMode="auto">
          <a:xfrm>
            <a:off x="152400" y="6330950"/>
            <a:ext cx="121920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rIns="0" anchor="ctr"/>
          <a:lstStyle>
            <a:lvl1pPr>
              <a:lnSpc>
                <a:spcPct val="90000"/>
              </a:lnSpc>
              <a:spcBef>
                <a:spcPts val="1800"/>
              </a:spcBef>
              <a:buFont typeface="Wingdings" panose="05000000000000000000" pitchFamily="2" charset="2"/>
              <a:buChar char="§"/>
              <a:defRPr sz="2000">
                <a:solidFill>
                  <a:schemeClr val="tx1"/>
                </a:solidFill>
                <a:latin typeface="Tw Cen MT" panose="020B0602020104020603" pitchFamily="34" charset="0"/>
              </a:defRPr>
            </a:lvl1pPr>
            <a:lvl2pPr marL="685800" indent="-228600">
              <a:lnSpc>
                <a:spcPct val="90000"/>
              </a:lnSpc>
              <a:spcBef>
                <a:spcPts val="600"/>
              </a:spcBef>
              <a:buFont typeface="Wingdings" panose="05000000000000000000" pitchFamily="2" charset="2"/>
              <a:buChar char="§"/>
              <a:defRPr sz="1600">
                <a:solidFill>
                  <a:schemeClr val="tx1"/>
                </a:solidFill>
                <a:latin typeface="Tw Cen MT" panose="020B0602020104020603" pitchFamily="34" charset="0"/>
              </a:defRPr>
            </a:lvl2pPr>
            <a:lvl3pPr marL="11430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3pPr>
            <a:lvl4pPr marL="16002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4pPr>
            <a:lvl5pPr marL="20574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5pPr>
            <a:lvl6pPr marL="25146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6pPr>
            <a:lvl7pPr marL="29718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7pPr>
            <a:lvl8pPr marL="34290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8pPr>
            <a:lvl9pPr marL="38862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9pPr>
          </a:lstStyle>
          <a:p>
            <a:pPr algn="ctr" eaLnBrk="1" hangingPunct="1">
              <a:lnSpc>
                <a:spcPct val="100000"/>
              </a:lnSpc>
              <a:spcBef>
                <a:spcPct val="0"/>
              </a:spcBef>
              <a:buFontTx/>
              <a:buNone/>
            </a:pPr>
            <a:endParaRPr lang="en-US" altLang="en-US" sz="1200" i="1">
              <a:solidFill>
                <a:schemeClr val="tx2"/>
              </a:solidFill>
            </a:endParaRPr>
          </a:p>
        </p:txBody>
      </p:sp>
    </p:spTree>
  </p:cSld>
  <p:clrMapOvr>
    <a:masterClrMapping/>
  </p:clrMapOvr>
  <p:transition spd="med">
    <p:fade/>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Title 1">
            <a:extLst>
              <a:ext uri="{FF2B5EF4-FFF2-40B4-BE49-F238E27FC236}">
                <a16:creationId xmlns:a16="http://schemas.microsoft.com/office/drawing/2014/main" id="{EBA7773F-DC10-CD13-2FC6-374C496C8044}"/>
              </a:ext>
            </a:extLst>
          </p:cNvPr>
          <p:cNvSpPr>
            <a:spLocks noGrp="1"/>
          </p:cNvSpPr>
          <p:nvPr>
            <p:ph type="title"/>
          </p:nvPr>
        </p:nvSpPr>
        <p:spPr/>
        <p:txBody>
          <a:bodyPr/>
          <a:lstStyle/>
          <a:p>
            <a:pPr eaLnBrk="1" hangingPunct="1"/>
            <a:r>
              <a:rPr lang="en-US" altLang="en-US" sz="3600"/>
              <a:t>Focus on the Logic Linkages and Flow </a:t>
            </a:r>
          </a:p>
        </p:txBody>
      </p:sp>
      <p:graphicFrame>
        <p:nvGraphicFramePr>
          <p:cNvPr id="11" name="Content Placeholder 10">
            <a:extLst>
              <a:ext uri="{FF2B5EF4-FFF2-40B4-BE49-F238E27FC236}">
                <a16:creationId xmlns:a16="http://schemas.microsoft.com/office/drawing/2014/main" id="{D9BAD084-144F-1088-6798-FE096DC1AB75}"/>
              </a:ext>
            </a:extLst>
          </p:cNvPr>
          <p:cNvGraphicFramePr>
            <a:graphicFrameLocks noGrp="1"/>
          </p:cNvGraphicFramePr>
          <p:nvPr>
            <p:ph idx="1"/>
          </p:nvPr>
        </p:nvGraphicFramePr>
        <p:xfrm>
          <a:off x="598488" y="1546225"/>
          <a:ext cx="10983912" cy="4697414"/>
        </p:xfrm>
        <a:graphic>
          <a:graphicData uri="http://schemas.openxmlformats.org/drawingml/2006/table">
            <a:tbl>
              <a:tblPr firstRow="1" bandRow="1">
                <a:tableStyleId>{5C22544A-7EE6-4342-B048-85BDC9FD1C3A}</a:tableStyleId>
              </a:tblPr>
              <a:tblGrid>
                <a:gridCol w="3661304">
                  <a:extLst>
                    <a:ext uri="{9D8B030D-6E8A-4147-A177-3AD203B41FA5}">
                      <a16:colId xmlns:a16="http://schemas.microsoft.com/office/drawing/2014/main" val="20000"/>
                    </a:ext>
                  </a:extLst>
                </a:gridCol>
                <a:gridCol w="3661304">
                  <a:extLst>
                    <a:ext uri="{9D8B030D-6E8A-4147-A177-3AD203B41FA5}">
                      <a16:colId xmlns:a16="http://schemas.microsoft.com/office/drawing/2014/main" val="20001"/>
                    </a:ext>
                  </a:extLst>
                </a:gridCol>
                <a:gridCol w="3661304">
                  <a:extLst>
                    <a:ext uri="{9D8B030D-6E8A-4147-A177-3AD203B41FA5}">
                      <a16:colId xmlns:a16="http://schemas.microsoft.com/office/drawing/2014/main" val="20002"/>
                    </a:ext>
                  </a:extLst>
                </a:gridCol>
              </a:tblGrid>
              <a:tr h="1159999">
                <a:tc>
                  <a:txBody>
                    <a:bodyPr/>
                    <a:lstStyle/>
                    <a:p>
                      <a:pPr algn="ctr"/>
                      <a:r>
                        <a:rPr lang="en-US" sz="2400" dirty="0"/>
                        <a:t>Objectives</a:t>
                      </a:r>
                    </a:p>
                  </a:txBody>
                  <a:tcPr marT="45714" marB="45714" anchor="ctr"/>
                </a:tc>
                <a:tc>
                  <a:txBody>
                    <a:bodyPr/>
                    <a:lstStyle/>
                    <a:p>
                      <a:pPr algn="ctr"/>
                      <a:r>
                        <a:rPr lang="en-US" sz="2400" dirty="0"/>
                        <a:t>Findings</a:t>
                      </a:r>
                    </a:p>
                  </a:txBody>
                  <a:tcPr marT="45714" marB="45714" anchor="ctr"/>
                </a:tc>
                <a:tc>
                  <a:txBody>
                    <a:bodyPr/>
                    <a:lstStyle/>
                    <a:p>
                      <a:pPr algn="ctr"/>
                      <a:r>
                        <a:rPr lang="en-US" sz="2400" dirty="0"/>
                        <a:t>Recommendations</a:t>
                      </a:r>
                    </a:p>
                  </a:txBody>
                  <a:tcPr marT="45714" marB="45714" anchor="ctr"/>
                </a:tc>
                <a:extLst>
                  <a:ext uri="{0D108BD9-81ED-4DB2-BD59-A6C34878D82A}">
                    <a16:rowId xmlns:a16="http://schemas.microsoft.com/office/drawing/2014/main" val="10000"/>
                  </a:ext>
                </a:extLst>
              </a:tr>
              <a:tr h="1159999">
                <a:tc>
                  <a:txBody>
                    <a:bodyPr/>
                    <a:lstStyle/>
                    <a:p>
                      <a:r>
                        <a:rPr lang="en-US" sz="2400" dirty="0"/>
                        <a:t>Objective 1</a:t>
                      </a:r>
                    </a:p>
                  </a:txBody>
                  <a:tcPr marT="45714" marB="45714" anchor="ctr"/>
                </a:tc>
                <a:tc>
                  <a:txBody>
                    <a:bodyPr/>
                    <a:lstStyle/>
                    <a:p>
                      <a:r>
                        <a:rPr lang="en-US" sz="2400" dirty="0"/>
                        <a:t>Finding 1</a:t>
                      </a:r>
                    </a:p>
                  </a:txBody>
                  <a:tcPr marT="45714" marB="45714" anchor="ctr"/>
                </a:tc>
                <a:tc>
                  <a:txBody>
                    <a:bodyPr/>
                    <a:lstStyle/>
                    <a:p>
                      <a:r>
                        <a:rPr lang="en-US" sz="2400" dirty="0"/>
                        <a:t>Recommendation 1</a:t>
                      </a:r>
                    </a:p>
                  </a:txBody>
                  <a:tcPr marT="45714" marB="45714" anchor="ctr"/>
                </a:tc>
                <a:extLst>
                  <a:ext uri="{0D108BD9-81ED-4DB2-BD59-A6C34878D82A}">
                    <a16:rowId xmlns:a16="http://schemas.microsoft.com/office/drawing/2014/main" val="10001"/>
                  </a:ext>
                </a:extLst>
              </a:tr>
              <a:tr h="11887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400" dirty="0"/>
                        <a:t>Objective 2</a:t>
                      </a:r>
                    </a:p>
                  </a:txBody>
                  <a:tcPr marT="45714" marB="45714"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2400" dirty="0"/>
                    </a:p>
                    <a:p>
                      <a:pPr marL="0" marR="0" indent="0" algn="l" defTabSz="914400" rtl="0" eaLnBrk="1" fontAlgn="auto" latinLnBrk="0" hangingPunct="1">
                        <a:lnSpc>
                          <a:spcPct val="100000"/>
                        </a:lnSpc>
                        <a:spcBef>
                          <a:spcPts val="0"/>
                        </a:spcBef>
                        <a:spcAft>
                          <a:spcPts val="0"/>
                        </a:spcAft>
                        <a:buClrTx/>
                        <a:buSzTx/>
                        <a:buFontTx/>
                        <a:buNone/>
                        <a:tabLst/>
                        <a:defRPr/>
                      </a:pPr>
                      <a:r>
                        <a:rPr lang="en-US" sz="2400" dirty="0"/>
                        <a:t>Finding 2</a:t>
                      </a:r>
                    </a:p>
                    <a:p>
                      <a:endParaRPr lang="en-US" sz="2400" dirty="0"/>
                    </a:p>
                  </a:txBody>
                  <a:tcPr marT="45714" marB="45714" anchor="ctr"/>
                </a:tc>
                <a:tc>
                  <a:txBody>
                    <a:bodyPr/>
                    <a:lstStyle/>
                    <a:p>
                      <a:r>
                        <a:rPr lang="en-US" sz="2400" dirty="0"/>
                        <a:t>No</a:t>
                      </a:r>
                      <a:r>
                        <a:rPr lang="en-US" sz="2400" baseline="0" dirty="0"/>
                        <a:t> Recommendation</a:t>
                      </a:r>
                      <a:endParaRPr lang="en-US" sz="2400" dirty="0"/>
                    </a:p>
                  </a:txBody>
                  <a:tcPr marT="45714" marB="45714" anchor="ctr"/>
                </a:tc>
                <a:extLst>
                  <a:ext uri="{0D108BD9-81ED-4DB2-BD59-A6C34878D82A}">
                    <a16:rowId xmlns:a16="http://schemas.microsoft.com/office/drawing/2014/main" val="10002"/>
                  </a:ext>
                </a:extLst>
              </a:tr>
              <a:tr h="11887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400" dirty="0"/>
                        <a:t>Objective 3</a:t>
                      </a:r>
                    </a:p>
                  </a:txBody>
                  <a:tcPr marT="45714" marB="45714"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2400" dirty="0"/>
                    </a:p>
                    <a:p>
                      <a:pPr marL="0" marR="0" indent="0" algn="l" defTabSz="914400" rtl="0" eaLnBrk="1" fontAlgn="auto" latinLnBrk="0" hangingPunct="1">
                        <a:lnSpc>
                          <a:spcPct val="100000"/>
                        </a:lnSpc>
                        <a:spcBef>
                          <a:spcPts val="0"/>
                        </a:spcBef>
                        <a:spcAft>
                          <a:spcPts val="0"/>
                        </a:spcAft>
                        <a:buClrTx/>
                        <a:buSzTx/>
                        <a:buFontTx/>
                        <a:buNone/>
                        <a:tabLst/>
                        <a:defRPr/>
                      </a:pPr>
                      <a:r>
                        <a:rPr lang="en-US" sz="2400" dirty="0"/>
                        <a:t>Finding 3</a:t>
                      </a:r>
                    </a:p>
                    <a:p>
                      <a:endParaRPr lang="en-US" sz="2400" dirty="0"/>
                    </a:p>
                  </a:txBody>
                  <a:tcPr marT="45714" marB="45714" anchor="ctr"/>
                </a:tc>
                <a:tc>
                  <a:txBody>
                    <a:bodyPr/>
                    <a:lstStyle/>
                    <a:p>
                      <a:r>
                        <a:rPr lang="en-US" sz="2400" baseline="0" dirty="0"/>
                        <a:t>Recommendation 2</a:t>
                      </a:r>
                    </a:p>
                    <a:p>
                      <a:r>
                        <a:rPr lang="en-US" sz="2400" baseline="0" dirty="0"/>
                        <a:t>Recommendation 3</a:t>
                      </a:r>
                      <a:endParaRPr lang="en-US" sz="2400" dirty="0"/>
                    </a:p>
                  </a:txBody>
                  <a:tcPr marT="45714" marB="45714" anchor="ctr"/>
                </a:tc>
                <a:extLst>
                  <a:ext uri="{0D108BD9-81ED-4DB2-BD59-A6C34878D82A}">
                    <a16:rowId xmlns:a16="http://schemas.microsoft.com/office/drawing/2014/main" val="10003"/>
                  </a:ext>
                </a:extLst>
              </a:tr>
            </a:tbl>
          </a:graphicData>
        </a:graphic>
      </p:graphicFrame>
      <p:sp>
        <p:nvSpPr>
          <p:cNvPr id="63513" name="Slide Number Placeholder 4">
            <a:extLst>
              <a:ext uri="{FF2B5EF4-FFF2-40B4-BE49-F238E27FC236}">
                <a16:creationId xmlns:a16="http://schemas.microsoft.com/office/drawing/2014/main" id="{946CECD1-24D1-22AD-01C2-434F99002E58}"/>
              </a:ext>
            </a:extLst>
          </p:cNvPr>
          <p:cNvSpPr>
            <a:spLocks noGrp="1"/>
          </p:cNvSpPr>
          <p:nvPr>
            <p:ph type="sldNum"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800"/>
              </a:spcBef>
              <a:buFont typeface="Wingdings" panose="05000000000000000000" pitchFamily="2" charset="2"/>
              <a:buChar char="§"/>
              <a:defRPr sz="2000">
                <a:solidFill>
                  <a:schemeClr val="tx1"/>
                </a:solidFill>
                <a:latin typeface="Tw Cen MT" panose="020B0602020104020603" pitchFamily="34" charset="0"/>
              </a:defRPr>
            </a:lvl1pPr>
            <a:lvl2pPr marL="742950" indent="-285750">
              <a:lnSpc>
                <a:spcPct val="90000"/>
              </a:lnSpc>
              <a:spcBef>
                <a:spcPts val="600"/>
              </a:spcBef>
              <a:buFont typeface="Wingdings" panose="05000000000000000000" pitchFamily="2" charset="2"/>
              <a:buChar char="§"/>
              <a:defRPr sz="1600">
                <a:solidFill>
                  <a:schemeClr val="tx1"/>
                </a:solidFill>
                <a:latin typeface="Tw Cen MT" panose="020B0602020104020603" pitchFamily="34" charset="0"/>
              </a:defRPr>
            </a:lvl2pPr>
            <a:lvl3pPr marL="11430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3pPr>
            <a:lvl4pPr marL="16002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4pPr>
            <a:lvl5pPr marL="20574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5pPr>
            <a:lvl6pPr marL="25146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6pPr>
            <a:lvl7pPr marL="29718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7pPr>
            <a:lvl8pPr marL="34290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8pPr>
            <a:lvl9pPr marL="38862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9pPr>
          </a:lstStyle>
          <a:p>
            <a:pPr>
              <a:lnSpc>
                <a:spcPct val="100000"/>
              </a:lnSpc>
              <a:spcBef>
                <a:spcPct val="0"/>
              </a:spcBef>
              <a:buFontTx/>
              <a:buNone/>
            </a:pPr>
            <a:fld id="{16FD92F9-6109-466F-909A-805D35A1BB25}" type="slidenum">
              <a:rPr lang="en-US" altLang="en-US" sz="1200"/>
              <a:pPr>
                <a:lnSpc>
                  <a:spcPct val="100000"/>
                </a:lnSpc>
                <a:spcBef>
                  <a:spcPct val="0"/>
                </a:spcBef>
                <a:buFontTx/>
                <a:buNone/>
              </a:pPr>
              <a:t>24</a:t>
            </a:fld>
            <a:endParaRPr lang="en-US" altLang="en-US" sz="1200"/>
          </a:p>
        </p:txBody>
      </p:sp>
      <p:sp>
        <p:nvSpPr>
          <p:cNvPr id="3" name="Right Arrow 2">
            <a:extLst>
              <a:ext uri="{FF2B5EF4-FFF2-40B4-BE49-F238E27FC236}">
                <a16:creationId xmlns:a16="http://schemas.microsoft.com/office/drawing/2014/main" id="{F90F1197-5FD6-C1B7-F792-DA102173D1DE}"/>
              </a:ext>
            </a:extLst>
          </p:cNvPr>
          <p:cNvSpPr/>
          <p:nvPr/>
        </p:nvSpPr>
        <p:spPr>
          <a:xfrm>
            <a:off x="3373438" y="1952625"/>
            <a:ext cx="1781175" cy="412750"/>
          </a:xfrm>
          <a:prstGeom prst="rightArrow">
            <a:avLst/>
          </a:prstGeom>
        </p:spPr>
        <p:style>
          <a:lnRef idx="1">
            <a:schemeClr val="accent6"/>
          </a:lnRef>
          <a:fillRef idx="2">
            <a:schemeClr val="accent6"/>
          </a:fillRef>
          <a:effectRef idx="1">
            <a:schemeClr val="accent6"/>
          </a:effectRef>
          <a:fontRef idx="minor">
            <a:schemeClr val="dk1"/>
          </a:fontRef>
        </p:style>
        <p:txBody>
          <a:bodyPr anchor="ctr"/>
          <a:lstStyle/>
          <a:p>
            <a:pPr algn="ctr" eaLnBrk="1" fontAlgn="auto" hangingPunct="1">
              <a:spcBef>
                <a:spcPts val="0"/>
              </a:spcBef>
              <a:spcAft>
                <a:spcPts val="0"/>
              </a:spcAft>
              <a:defRPr/>
            </a:pPr>
            <a:endParaRPr lang="en-US" dirty="0"/>
          </a:p>
        </p:txBody>
      </p:sp>
      <p:sp>
        <p:nvSpPr>
          <p:cNvPr id="9" name="Right Arrow 8">
            <a:extLst>
              <a:ext uri="{FF2B5EF4-FFF2-40B4-BE49-F238E27FC236}">
                <a16:creationId xmlns:a16="http://schemas.microsoft.com/office/drawing/2014/main" id="{9E987201-D0FE-71DD-D82F-62292E1D9894}"/>
              </a:ext>
            </a:extLst>
          </p:cNvPr>
          <p:cNvSpPr/>
          <p:nvPr/>
        </p:nvSpPr>
        <p:spPr>
          <a:xfrm>
            <a:off x="6913563" y="1952625"/>
            <a:ext cx="1249362" cy="412750"/>
          </a:xfrm>
          <a:prstGeom prst="rightArrow">
            <a:avLst/>
          </a:prstGeom>
        </p:spPr>
        <p:style>
          <a:lnRef idx="1">
            <a:schemeClr val="accent6"/>
          </a:lnRef>
          <a:fillRef idx="2">
            <a:schemeClr val="accent6"/>
          </a:fillRef>
          <a:effectRef idx="1">
            <a:schemeClr val="accent6"/>
          </a:effectRef>
          <a:fontRef idx="minor">
            <a:schemeClr val="dk1"/>
          </a:fontRef>
        </p:style>
        <p:txBody>
          <a:bodyPr anchor="ctr"/>
          <a:lstStyle/>
          <a:p>
            <a:pPr algn="ctr" eaLnBrk="1" fontAlgn="auto" hangingPunct="1">
              <a:spcBef>
                <a:spcPts val="0"/>
              </a:spcBef>
              <a:spcAft>
                <a:spcPts val="0"/>
              </a:spcAft>
              <a:defRPr/>
            </a:pPr>
            <a:endParaRPr lang="en-US" dirty="0"/>
          </a:p>
        </p:txBody>
      </p:sp>
      <p:sp>
        <p:nvSpPr>
          <p:cNvPr id="10" name="Right Arrow 9">
            <a:extLst>
              <a:ext uri="{FF2B5EF4-FFF2-40B4-BE49-F238E27FC236}">
                <a16:creationId xmlns:a16="http://schemas.microsoft.com/office/drawing/2014/main" id="{B001AEB0-0725-C89A-F9E1-C6A412925C16}"/>
              </a:ext>
            </a:extLst>
          </p:cNvPr>
          <p:cNvSpPr/>
          <p:nvPr/>
        </p:nvSpPr>
        <p:spPr>
          <a:xfrm>
            <a:off x="2212975" y="3167063"/>
            <a:ext cx="2051050" cy="268287"/>
          </a:xfrm>
          <a:prstGeom prst="rightArrow">
            <a:avLst/>
          </a:prstGeom>
        </p:spPr>
        <p:style>
          <a:lnRef idx="3">
            <a:schemeClr val="lt1"/>
          </a:lnRef>
          <a:fillRef idx="1">
            <a:schemeClr val="dk1"/>
          </a:fillRef>
          <a:effectRef idx="1">
            <a:schemeClr val="dk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12" name="Right Arrow 11">
            <a:extLst>
              <a:ext uri="{FF2B5EF4-FFF2-40B4-BE49-F238E27FC236}">
                <a16:creationId xmlns:a16="http://schemas.microsoft.com/office/drawing/2014/main" id="{A0B21BAC-F917-C30D-1ED7-F2CF391B11F5}"/>
              </a:ext>
            </a:extLst>
          </p:cNvPr>
          <p:cNvSpPr/>
          <p:nvPr/>
        </p:nvSpPr>
        <p:spPr>
          <a:xfrm>
            <a:off x="2212975" y="4302125"/>
            <a:ext cx="2051050" cy="285750"/>
          </a:xfrm>
          <a:prstGeom prst="rightArrow">
            <a:avLst/>
          </a:prstGeom>
        </p:spPr>
        <p:style>
          <a:lnRef idx="3">
            <a:schemeClr val="lt1"/>
          </a:lnRef>
          <a:fillRef idx="1">
            <a:schemeClr val="dk1"/>
          </a:fillRef>
          <a:effectRef idx="1">
            <a:schemeClr val="dk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13" name="Right Arrow 12">
            <a:extLst>
              <a:ext uri="{FF2B5EF4-FFF2-40B4-BE49-F238E27FC236}">
                <a16:creationId xmlns:a16="http://schemas.microsoft.com/office/drawing/2014/main" id="{E6E580EA-F08E-DDD3-3E28-A77C36C0C0FE}"/>
              </a:ext>
            </a:extLst>
          </p:cNvPr>
          <p:cNvSpPr/>
          <p:nvPr/>
        </p:nvSpPr>
        <p:spPr>
          <a:xfrm>
            <a:off x="2212975" y="5438775"/>
            <a:ext cx="2051050" cy="269875"/>
          </a:xfrm>
          <a:prstGeom prst="rightArrow">
            <a:avLst/>
          </a:prstGeom>
        </p:spPr>
        <p:style>
          <a:lnRef idx="3">
            <a:schemeClr val="lt1"/>
          </a:lnRef>
          <a:fillRef idx="1">
            <a:schemeClr val="dk1"/>
          </a:fillRef>
          <a:effectRef idx="1">
            <a:schemeClr val="dk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14" name="Right Arrow 13">
            <a:extLst>
              <a:ext uri="{FF2B5EF4-FFF2-40B4-BE49-F238E27FC236}">
                <a16:creationId xmlns:a16="http://schemas.microsoft.com/office/drawing/2014/main" id="{6AEB3706-EDA0-1C2C-0D78-166352194F7F}"/>
              </a:ext>
            </a:extLst>
          </p:cNvPr>
          <p:cNvSpPr/>
          <p:nvPr/>
        </p:nvSpPr>
        <p:spPr>
          <a:xfrm>
            <a:off x="5578475" y="3186113"/>
            <a:ext cx="2243138" cy="280987"/>
          </a:xfrm>
          <a:prstGeom prst="rightArrow">
            <a:avLst/>
          </a:prstGeom>
        </p:spPr>
        <p:style>
          <a:lnRef idx="3">
            <a:schemeClr val="lt1"/>
          </a:lnRef>
          <a:fillRef idx="1">
            <a:schemeClr val="dk1"/>
          </a:fillRef>
          <a:effectRef idx="1">
            <a:schemeClr val="dk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15" name="Right Arrow 14">
            <a:extLst>
              <a:ext uri="{FF2B5EF4-FFF2-40B4-BE49-F238E27FC236}">
                <a16:creationId xmlns:a16="http://schemas.microsoft.com/office/drawing/2014/main" id="{888F0DA6-9BA0-20A9-6937-7D405AF1BAF8}"/>
              </a:ext>
            </a:extLst>
          </p:cNvPr>
          <p:cNvSpPr/>
          <p:nvPr/>
        </p:nvSpPr>
        <p:spPr>
          <a:xfrm>
            <a:off x="5578475" y="4319588"/>
            <a:ext cx="2243138" cy="268287"/>
          </a:xfrm>
          <a:prstGeom prst="rightArrow">
            <a:avLst/>
          </a:prstGeom>
        </p:spPr>
        <p:style>
          <a:lnRef idx="3">
            <a:schemeClr val="lt1"/>
          </a:lnRef>
          <a:fillRef idx="1">
            <a:schemeClr val="dk1"/>
          </a:fillRef>
          <a:effectRef idx="1">
            <a:schemeClr val="dk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16" name="Right Arrow 15">
            <a:extLst>
              <a:ext uri="{FF2B5EF4-FFF2-40B4-BE49-F238E27FC236}">
                <a16:creationId xmlns:a16="http://schemas.microsoft.com/office/drawing/2014/main" id="{286049C1-410A-32E8-58CF-23497223F70E}"/>
              </a:ext>
            </a:extLst>
          </p:cNvPr>
          <p:cNvSpPr/>
          <p:nvPr/>
        </p:nvSpPr>
        <p:spPr>
          <a:xfrm>
            <a:off x="5578475" y="5440363"/>
            <a:ext cx="2243138" cy="268287"/>
          </a:xfrm>
          <a:prstGeom prst="rightArrow">
            <a:avLst/>
          </a:prstGeom>
        </p:spPr>
        <p:style>
          <a:lnRef idx="3">
            <a:schemeClr val="lt1"/>
          </a:lnRef>
          <a:fillRef idx="1">
            <a:schemeClr val="dk1"/>
          </a:fillRef>
          <a:effectRef idx="1">
            <a:schemeClr val="dk1"/>
          </a:effectRef>
          <a:fontRef idx="minor">
            <a:schemeClr val="lt1"/>
          </a:fontRef>
        </p:style>
        <p:txBody>
          <a:bodyPr anchor="ctr"/>
          <a:lstStyle/>
          <a:p>
            <a:pPr algn="ctr" eaLnBrk="1" fontAlgn="auto" hangingPunct="1">
              <a:spcBef>
                <a:spcPts val="0"/>
              </a:spcBef>
              <a:spcAft>
                <a:spcPts val="0"/>
              </a:spcAft>
              <a:defRPr/>
            </a:pPr>
            <a:endParaRPr lang="en-US" dirty="0"/>
          </a:p>
        </p:txBody>
      </p:sp>
    </p:spTree>
  </p:cSld>
  <p:clrMapOvr>
    <a:masterClrMapping/>
  </p:clrMapOvr>
  <p:transition spd="med">
    <p:fade/>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Title 1">
            <a:extLst>
              <a:ext uri="{FF2B5EF4-FFF2-40B4-BE49-F238E27FC236}">
                <a16:creationId xmlns:a16="http://schemas.microsoft.com/office/drawing/2014/main" id="{D1A0F5B2-5982-CA7F-12A9-A42AAE0BF9E0}"/>
              </a:ext>
            </a:extLst>
          </p:cNvPr>
          <p:cNvSpPr>
            <a:spLocks noGrp="1"/>
          </p:cNvSpPr>
          <p:nvPr>
            <p:ph type="title"/>
          </p:nvPr>
        </p:nvSpPr>
        <p:spPr/>
        <p:txBody>
          <a:bodyPr/>
          <a:lstStyle/>
          <a:p>
            <a:pPr eaLnBrk="1" hangingPunct="1"/>
            <a:r>
              <a:rPr lang="en-US" altLang="en-US" sz="3600" dirty="0">
                <a:solidFill>
                  <a:srgbClr val="00B0F0"/>
                </a:solidFill>
              </a:rPr>
              <a:t>Exercise #2: Group Discussion</a:t>
            </a:r>
            <a:br>
              <a:rPr lang="en-US" altLang="en-US" sz="3600" dirty="0"/>
            </a:br>
            <a:r>
              <a:rPr lang="en-US" altLang="en-US" sz="3600" dirty="0"/>
              <a:t>Assessing the Effectiveness of an Outline</a:t>
            </a:r>
          </a:p>
        </p:txBody>
      </p:sp>
      <p:sp>
        <p:nvSpPr>
          <p:cNvPr id="156675" name="Content Placeholder 2">
            <a:extLst>
              <a:ext uri="{FF2B5EF4-FFF2-40B4-BE49-F238E27FC236}">
                <a16:creationId xmlns:a16="http://schemas.microsoft.com/office/drawing/2014/main" id="{0B065341-BC21-6422-320E-EE18C0603275}"/>
              </a:ext>
            </a:extLst>
          </p:cNvPr>
          <p:cNvSpPr>
            <a:spLocks noGrp="1"/>
          </p:cNvSpPr>
          <p:nvPr>
            <p:ph idx="1"/>
          </p:nvPr>
        </p:nvSpPr>
        <p:spPr bwMode="auto">
          <a:xfrm>
            <a:off x="582613" y="1600200"/>
            <a:ext cx="7789862" cy="4586288"/>
          </a:xfrm>
        </p:spPr>
        <p:txBody>
          <a:bodyPr wrap="square" numCol="1" anchor="t" anchorCtr="0" compatLnSpc="1">
            <a:prstTxWarp prst="textNoShape">
              <a:avLst/>
            </a:prstTxWarp>
            <a:noAutofit/>
          </a:bodyPr>
          <a:lstStyle/>
          <a:p>
            <a:pPr marL="0" indent="0" eaLnBrk="1" hangingPunct="1">
              <a:spcBef>
                <a:spcPct val="0"/>
              </a:spcBef>
              <a:spcAft>
                <a:spcPts val="1200"/>
              </a:spcAft>
              <a:buFont typeface="Wingdings" panose="05000000000000000000" pitchFamily="2" charset="2"/>
              <a:buNone/>
              <a:defRPr/>
            </a:pPr>
            <a:r>
              <a:rPr lang="en-US" altLang="en-US" sz="3200" dirty="0"/>
              <a:t>Review the outline in the handout. How well does it:</a:t>
            </a:r>
          </a:p>
          <a:p>
            <a:pPr marL="514350" indent="-514350" eaLnBrk="1" hangingPunct="1">
              <a:spcBef>
                <a:spcPct val="0"/>
              </a:spcBef>
              <a:spcAft>
                <a:spcPts val="1200"/>
              </a:spcAft>
              <a:buFont typeface="+mj-lt"/>
              <a:buAutoNum type="arabicPeriod"/>
              <a:defRPr/>
            </a:pPr>
            <a:r>
              <a:rPr lang="en-US" altLang="en-US" sz="3200" dirty="0"/>
              <a:t>Identify the main points of the findings</a:t>
            </a:r>
          </a:p>
          <a:p>
            <a:pPr marL="514350" indent="-514350" eaLnBrk="1" hangingPunct="1">
              <a:spcBef>
                <a:spcPct val="0"/>
              </a:spcBef>
              <a:spcAft>
                <a:spcPts val="1200"/>
              </a:spcAft>
              <a:buFont typeface="+mj-lt"/>
              <a:buAutoNum type="arabicPeriod"/>
              <a:defRPr/>
            </a:pPr>
            <a:r>
              <a:rPr lang="en-US" altLang="en-US" sz="3200" dirty="0"/>
              <a:t>Present the findings in the most logical order</a:t>
            </a:r>
          </a:p>
          <a:p>
            <a:pPr marL="514350" indent="-514350" eaLnBrk="1" hangingPunct="1">
              <a:spcBef>
                <a:spcPct val="0"/>
              </a:spcBef>
              <a:spcAft>
                <a:spcPts val="1200"/>
              </a:spcAft>
              <a:buFont typeface="+mj-lt"/>
              <a:buAutoNum type="arabicPeriod"/>
              <a:defRPr/>
            </a:pPr>
            <a:r>
              <a:rPr lang="en-US" altLang="en-US" sz="3200" dirty="0"/>
              <a:t>Connect the findings to each other to tell a story</a:t>
            </a:r>
          </a:p>
          <a:p>
            <a:pPr marL="514350" indent="-514350" eaLnBrk="1" hangingPunct="1">
              <a:spcBef>
                <a:spcPct val="0"/>
              </a:spcBef>
              <a:spcAft>
                <a:spcPts val="1200"/>
              </a:spcAft>
              <a:buFont typeface="+mj-lt"/>
              <a:buAutoNum type="arabicPeriod"/>
              <a:defRPr/>
            </a:pPr>
            <a:r>
              <a:rPr lang="en-US" altLang="en-US" sz="3200" dirty="0"/>
              <a:t>Link the findings to the conclusions and recommendations</a:t>
            </a:r>
            <a:endParaRPr lang="en-US" altLang="en-US" sz="3200" b="1" u="sng" dirty="0">
              <a:solidFill>
                <a:schemeClr val="accent6">
                  <a:lumMod val="50000"/>
                </a:schemeClr>
              </a:solidFill>
            </a:endParaRPr>
          </a:p>
        </p:txBody>
      </p:sp>
      <p:sp>
        <p:nvSpPr>
          <p:cNvPr id="65540" name="Slide Number Placeholder 4">
            <a:extLst>
              <a:ext uri="{FF2B5EF4-FFF2-40B4-BE49-F238E27FC236}">
                <a16:creationId xmlns:a16="http://schemas.microsoft.com/office/drawing/2014/main" id="{B2E702A9-A079-E3CA-19D1-3F1F3B28E193}"/>
              </a:ext>
            </a:extLst>
          </p:cNvPr>
          <p:cNvSpPr>
            <a:spLocks noGrp="1"/>
          </p:cNvSpPr>
          <p:nvPr>
            <p:ph type="sldNum"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800"/>
              </a:spcBef>
              <a:buFont typeface="Wingdings" panose="05000000000000000000" pitchFamily="2" charset="2"/>
              <a:buChar char="§"/>
              <a:defRPr sz="2000">
                <a:solidFill>
                  <a:schemeClr val="tx1"/>
                </a:solidFill>
                <a:latin typeface="Tw Cen MT" panose="020B0602020104020603" pitchFamily="34" charset="0"/>
              </a:defRPr>
            </a:lvl1pPr>
            <a:lvl2pPr marL="742950" indent="-285750">
              <a:lnSpc>
                <a:spcPct val="90000"/>
              </a:lnSpc>
              <a:spcBef>
                <a:spcPts val="600"/>
              </a:spcBef>
              <a:buFont typeface="Wingdings" panose="05000000000000000000" pitchFamily="2" charset="2"/>
              <a:buChar char="§"/>
              <a:defRPr sz="1600">
                <a:solidFill>
                  <a:schemeClr val="tx1"/>
                </a:solidFill>
                <a:latin typeface="Tw Cen MT" panose="020B0602020104020603" pitchFamily="34" charset="0"/>
              </a:defRPr>
            </a:lvl2pPr>
            <a:lvl3pPr marL="11430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3pPr>
            <a:lvl4pPr marL="16002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4pPr>
            <a:lvl5pPr marL="20574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5pPr>
            <a:lvl6pPr marL="25146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6pPr>
            <a:lvl7pPr marL="29718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7pPr>
            <a:lvl8pPr marL="34290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8pPr>
            <a:lvl9pPr marL="38862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9pPr>
          </a:lstStyle>
          <a:p>
            <a:pPr>
              <a:lnSpc>
                <a:spcPct val="100000"/>
              </a:lnSpc>
              <a:spcBef>
                <a:spcPct val="0"/>
              </a:spcBef>
              <a:buFontTx/>
              <a:buNone/>
            </a:pPr>
            <a:fld id="{DE3FE171-D886-4D11-8382-7189F903ADD3}" type="slidenum">
              <a:rPr lang="en-US" altLang="en-US" sz="1200"/>
              <a:pPr>
                <a:lnSpc>
                  <a:spcPct val="100000"/>
                </a:lnSpc>
                <a:spcBef>
                  <a:spcPct val="0"/>
                </a:spcBef>
                <a:buFontTx/>
                <a:buNone/>
              </a:pPr>
              <a:t>25</a:t>
            </a:fld>
            <a:endParaRPr lang="en-US" altLang="en-US" sz="1200"/>
          </a:p>
        </p:txBody>
      </p:sp>
      <p:pic>
        <p:nvPicPr>
          <p:cNvPr id="65541" name="Picture 1">
            <a:extLst>
              <a:ext uri="{FF2B5EF4-FFF2-40B4-BE49-F238E27FC236}">
                <a16:creationId xmlns:a16="http://schemas.microsoft.com/office/drawing/2014/main" id="{ACF751D7-7235-7C92-4DBC-26CD0A8A0AB9}"/>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8372475" y="2054225"/>
            <a:ext cx="3316288" cy="3608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fade/>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Title 1">
            <a:extLst>
              <a:ext uri="{FF2B5EF4-FFF2-40B4-BE49-F238E27FC236}">
                <a16:creationId xmlns:a16="http://schemas.microsoft.com/office/drawing/2014/main" id="{93ECA9EB-2FD6-ACDB-2B7B-533DFB31C93C}"/>
              </a:ext>
            </a:extLst>
          </p:cNvPr>
          <p:cNvSpPr>
            <a:spLocks noGrp="1"/>
          </p:cNvSpPr>
          <p:nvPr>
            <p:ph type="title"/>
          </p:nvPr>
        </p:nvSpPr>
        <p:spPr/>
        <p:txBody>
          <a:bodyPr/>
          <a:lstStyle/>
          <a:p>
            <a:pPr eaLnBrk="1" hangingPunct="1"/>
            <a:r>
              <a:rPr lang="en-US" altLang="en-US" sz="3600"/>
              <a:t>Readers Need a Map </a:t>
            </a:r>
            <a:br>
              <a:rPr lang="en-US" altLang="en-US" sz="3600"/>
            </a:br>
            <a:r>
              <a:rPr lang="en-US" altLang="en-US" sz="3600"/>
              <a:t>to Find and Understand Information</a:t>
            </a:r>
          </a:p>
        </p:txBody>
      </p:sp>
      <p:sp>
        <p:nvSpPr>
          <p:cNvPr id="3" name="Content Placeholder 2">
            <a:extLst>
              <a:ext uri="{FF2B5EF4-FFF2-40B4-BE49-F238E27FC236}">
                <a16:creationId xmlns:a16="http://schemas.microsoft.com/office/drawing/2014/main" id="{25380DFA-98F5-CCF2-EFBB-5220D235772A}"/>
              </a:ext>
            </a:extLst>
          </p:cNvPr>
          <p:cNvSpPr>
            <a:spLocks noGrp="1"/>
          </p:cNvSpPr>
          <p:nvPr>
            <p:ph idx="1"/>
          </p:nvPr>
        </p:nvSpPr>
        <p:spPr>
          <a:xfrm>
            <a:off x="4022725" y="1427163"/>
            <a:ext cx="7543800" cy="5127625"/>
          </a:xfrm>
        </p:spPr>
        <p:txBody>
          <a:bodyPr>
            <a:noAutofit/>
          </a:bodyPr>
          <a:lstStyle/>
          <a:p>
            <a:pPr marL="0" indent="0" eaLnBrk="1" fontAlgn="auto" hangingPunct="1">
              <a:lnSpc>
                <a:spcPct val="100000"/>
              </a:lnSpc>
              <a:spcAft>
                <a:spcPts val="0"/>
              </a:spcAft>
              <a:buFont typeface="Wingdings" panose="05000000000000000000" pitchFamily="2" charset="2"/>
              <a:buNone/>
              <a:defRPr/>
            </a:pPr>
            <a:r>
              <a:rPr lang="en-US" altLang="en-US" sz="3200" b="1" dirty="0"/>
              <a:t>Linkage </a:t>
            </a:r>
            <a:r>
              <a:rPr lang="en-US" altLang="en-US" sz="3200" dirty="0"/>
              <a:t>creates a map for readers.</a:t>
            </a:r>
          </a:p>
          <a:p>
            <a:pPr eaLnBrk="1" fontAlgn="auto" hangingPunct="1">
              <a:lnSpc>
                <a:spcPct val="100000"/>
              </a:lnSpc>
              <a:spcAft>
                <a:spcPts val="0"/>
              </a:spcAft>
              <a:buFont typeface="Arial" panose="020B0604020202020204" pitchFamily="34" charset="0"/>
              <a:buChar char="•"/>
              <a:defRPr/>
            </a:pPr>
            <a:r>
              <a:rPr lang="en-US" altLang="en-US" sz="3200" b="1" dirty="0"/>
              <a:t>Objectives</a:t>
            </a:r>
            <a:br>
              <a:rPr lang="en-US" altLang="en-US" sz="3200" dirty="0"/>
            </a:br>
            <a:r>
              <a:rPr lang="en-US" altLang="en-US" sz="3200" i="1" dirty="0"/>
              <a:t>Reader question: </a:t>
            </a:r>
            <a:r>
              <a:rPr lang="en-US" altLang="en-US" sz="3200" dirty="0"/>
              <a:t>What work did you set out to do?</a:t>
            </a:r>
          </a:p>
          <a:p>
            <a:pPr eaLnBrk="1" fontAlgn="auto" hangingPunct="1">
              <a:lnSpc>
                <a:spcPct val="100000"/>
              </a:lnSpc>
              <a:spcAft>
                <a:spcPts val="0"/>
              </a:spcAft>
              <a:buFont typeface="Arial" panose="020B0604020202020204" pitchFamily="34" charset="0"/>
              <a:buChar char="•"/>
              <a:defRPr/>
            </a:pPr>
            <a:r>
              <a:rPr lang="en-US" altLang="en-US" sz="3200" b="1" dirty="0"/>
              <a:t>Findings</a:t>
            </a:r>
            <a:br>
              <a:rPr lang="en-US" altLang="en-US" sz="3200" b="1" dirty="0"/>
            </a:br>
            <a:r>
              <a:rPr lang="en-US" altLang="en-US" sz="3200" i="1" dirty="0"/>
              <a:t>Reader question:</a:t>
            </a:r>
            <a:r>
              <a:rPr lang="en-US" altLang="en-US" sz="3200" b="1" i="1" dirty="0"/>
              <a:t> </a:t>
            </a:r>
            <a:r>
              <a:rPr lang="en-US" altLang="en-US" sz="3200" dirty="0"/>
              <a:t>What did you find?</a:t>
            </a:r>
          </a:p>
          <a:p>
            <a:pPr eaLnBrk="1" fontAlgn="auto" hangingPunct="1">
              <a:lnSpc>
                <a:spcPct val="100000"/>
              </a:lnSpc>
              <a:spcAft>
                <a:spcPts val="0"/>
              </a:spcAft>
              <a:buFont typeface="Arial" panose="020B0604020202020204" pitchFamily="34" charset="0"/>
              <a:buChar char="•"/>
              <a:defRPr/>
            </a:pPr>
            <a:r>
              <a:rPr lang="en-US" altLang="en-US" sz="3200" b="1" dirty="0"/>
              <a:t>Recommendations</a:t>
            </a:r>
            <a:br>
              <a:rPr lang="en-US" altLang="en-US" sz="3200" b="1" dirty="0"/>
            </a:br>
            <a:r>
              <a:rPr lang="en-US" altLang="en-US" sz="3200" i="1" dirty="0"/>
              <a:t>Reader question:</a:t>
            </a:r>
            <a:r>
              <a:rPr lang="en-US" altLang="en-US" sz="3200" b="1" i="1" dirty="0"/>
              <a:t> </a:t>
            </a:r>
            <a:r>
              <a:rPr lang="en-US" altLang="en-US" sz="3200" dirty="0"/>
              <a:t>What should be done about it?</a:t>
            </a:r>
            <a:endParaRPr lang="en-US" sz="3200" dirty="0"/>
          </a:p>
        </p:txBody>
      </p:sp>
      <p:sp>
        <p:nvSpPr>
          <p:cNvPr id="67588" name="Slide Number Placeholder 4">
            <a:extLst>
              <a:ext uri="{FF2B5EF4-FFF2-40B4-BE49-F238E27FC236}">
                <a16:creationId xmlns:a16="http://schemas.microsoft.com/office/drawing/2014/main" id="{551FA378-F041-93A2-76FE-722260373D41}"/>
              </a:ext>
            </a:extLst>
          </p:cNvPr>
          <p:cNvSpPr>
            <a:spLocks noGrp="1"/>
          </p:cNvSpPr>
          <p:nvPr>
            <p:ph type="sldNum"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800"/>
              </a:spcBef>
              <a:buFont typeface="Wingdings" panose="05000000000000000000" pitchFamily="2" charset="2"/>
              <a:buChar char="§"/>
              <a:defRPr sz="2000">
                <a:solidFill>
                  <a:schemeClr val="tx1"/>
                </a:solidFill>
                <a:latin typeface="Tw Cen MT" panose="020B0602020104020603" pitchFamily="34" charset="0"/>
              </a:defRPr>
            </a:lvl1pPr>
            <a:lvl2pPr marL="742950" indent="-285750">
              <a:lnSpc>
                <a:spcPct val="90000"/>
              </a:lnSpc>
              <a:spcBef>
                <a:spcPts val="600"/>
              </a:spcBef>
              <a:buFont typeface="Wingdings" panose="05000000000000000000" pitchFamily="2" charset="2"/>
              <a:buChar char="§"/>
              <a:defRPr sz="1600">
                <a:solidFill>
                  <a:schemeClr val="tx1"/>
                </a:solidFill>
                <a:latin typeface="Tw Cen MT" panose="020B0602020104020603" pitchFamily="34" charset="0"/>
              </a:defRPr>
            </a:lvl2pPr>
            <a:lvl3pPr marL="11430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3pPr>
            <a:lvl4pPr marL="16002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4pPr>
            <a:lvl5pPr marL="20574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5pPr>
            <a:lvl6pPr marL="25146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6pPr>
            <a:lvl7pPr marL="29718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7pPr>
            <a:lvl8pPr marL="34290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8pPr>
            <a:lvl9pPr marL="38862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9pPr>
          </a:lstStyle>
          <a:p>
            <a:pPr>
              <a:lnSpc>
                <a:spcPct val="100000"/>
              </a:lnSpc>
              <a:spcBef>
                <a:spcPct val="0"/>
              </a:spcBef>
              <a:buFontTx/>
              <a:buNone/>
            </a:pPr>
            <a:fld id="{6C3CAC43-5F56-430E-BFEB-5D43A9D3734A}" type="slidenum">
              <a:rPr lang="en-US" altLang="en-US" sz="1200"/>
              <a:pPr>
                <a:lnSpc>
                  <a:spcPct val="100000"/>
                </a:lnSpc>
                <a:spcBef>
                  <a:spcPct val="0"/>
                </a:spcBef>
                <a:buFontTx/>
                <a:buNone/>
              </a:pPr>
              <a:t>26</a:t>
            </a:fld>
            <a:endParaRPr lang="en-US" altLang="en-US" sz="1200"/>
          </a:p>
        </p:txBody>
      </p:sp>
      <p:pic>
        <p:nvPicPr>
          <p:cNvPr id="67589" name="Picture 4" descr="C:\Users\santosh\AppData\Local\Microsoft\Windows\Temporary Internet Files\Content.IE5\ICW5F3CF\WebSearch_link_Building[1].jpg">
            <a:extLst>
              <a:ext uri="{FF2B5EF4-FFF2-40B4-BE49-F238E27FC236}">
                <a16:creationId xmlns:a16="http://schemas.microsoft.com/office/drawing/2014/main" id="{317EB959-4FD6-D877-C5FE-86C6BDA8B8B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93725" y="2211388"/>
            <a:ext cx="3275013" cy="3275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fade/>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Title 1">
            <a:extLst>
              <a:ext uri="{FF2B5EF4-FFF2-40B4-BE49-F238E27FC236}">
                <a16:creationId xmlns:a16="http://schemas.microsoft.com/office/drawing/2014/main" id="{9A410338-58A0-9754-7766-1CDE46DEA9AD}"/>
              </a:ext>
            </a:extLst>
          </p:cNvPr>
          <p:cNvSpPr>
            <a:spLocks noGrp="1"/>
          </p:cNvSpPr>
          <p:nvPr>
            <p:ph type="title"/>
          </p:nvPr>
        </p:nvSpPr>
        <p:spPr/>
        <p:txBody>
          <a:bodyPr/>
          <a:lstStyle/>
          <a:p>
            <a:pPr eaLnBrk="1" hangingPunct="1"/>
            <a:r>
              <a:rPr lang="en-US" altLang="en-US" sz="3600" dirty="0">
                <a:solidFill>
                  <a:srgbClr val="00B0F0"/>
                </a:solidFill>
              </a:rPr>
              <a:t>Exercise #3 Group Discussion: </a:t>
            </a:r>
            <a:br>
              <a:rPr lang="en-US" altLang="en-US" sz="3600" dirty="0">
                <a:solidFill>
                  <a:srgbClr val="00B0F0"/>
                </a:solidFill>
              </a:rPr>
            </a:br>
            <a:r>
              <a:rPr lang="en-US" altLang="en-US" sz="3600" dirty="0"/>
              <a:t>Reader-Based Writing</a:t>
            </a:r>
          </a:p>
        </p:txBody>
      </p:sp>
      <p:sp>
        <p:nvSpPr>
          <p:cNvPr id="3" name="Content Placeholder 2">
            <a:extLst>
              <a:ext uri="{FF2B5EF4-FFF2-40B4-BE49-F238E27FC236}">
                <a16:creationId xmlns:a16="http://schemas.microsoft.com/office/drawing/2014/main" id="{9A76CE9D-6B7B-D11E-A0D1-A9C73127528D}"/>
              </a:ext>
            </a:extLst>
          </p:cNvPr>
          <p:cNvSpPr>
            <a:spLocks noGrp="1"/>
          </p:cNvSpPr>
          <p:nvPr>
            <p:ph idx="1"/>
          </p:nvPr>
        </p:nvSpPr>
        <p:spPr>
          <a:xfrm>
            <a:off x="569913" y="1555750"/>
            <a:ext cx="10996612" cy="1244600"/>
          </a:xfrm>
        </p:spPr>
        <p:txBody>
          <a:bodyPr/>
          <a:lstStyle/>
          <a:p>
            <a:pPr marL="0" indent="0" algn="ctr" eaLnBrk="1" fontAlgn="auto" hangingPunct="1">
              <a:spcAft>
                <a:spcPts val="0"/>
              </a:spcAft>
              <a:buFont typeface="Wingdings" panose="05000000000000000000" pitchFamily="2" charset="2"/>
              <a:buNone/>
              <a:defRPr/>
            </a:pPr>
            <a:r>
              <a:rPr lang="en-US" sz="3600" b="1" dirty="0">
                <a:solidFill>
                  <a:schemeClr val="accent1">
                    <a:lumMod val="60000"/>
                    <a:lumOff val="40000"/>
                  </a:schemeClr>
                </a:solidFill>
              </a:rPr>
              <a:t>Making your writing more readable</a:t>
            </a:r>
          </a:p>
        </p:txBody>
      </p:sp>
      <p:sp>
        <p:nvSpPr>
          <p:cNvPr id="69636" name="Slide Number Placeholder 4">
            <a:extLst>
              <a:ext uri="{FF2B5EF4-FFF2-40B4-BE49-F238E27FC236}">
                <a16:creationId xmlns:a16="http://schemas.microsoft.com/office/drawing/2014/main" id="{28C919CB-79E2-3E86-4AED-A24192CB4799}"/>
              </a:ext>
            </a:extLst>
          </p:cNvPr>
          <p:cNvSpPr>
            <a:spLocks noGrp="1"/>
          </p:cNvSpPr>
          <p:nvPr>
            <p:ph type="sldNum"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800"/>
              </a:spcBef>
              <a:buFont typeface="Wingdings" panose="05000000000000000000" pitchFamily="2" charset="2"/>
              <a:buChar char="§"/>
              <a:defRPr sz="2000">
                <a:solidFill>
                  <a:schemeClr val="tx1"/>
                </a:solidFill>
                <a:latin typeface="Tw Cen MT" panose="020B0602020104020603" pitchFamily="34" charset="0"/>
              </a:defRPr>
            </a:lvl1pPr>
            <a:lvl2pPr marL="742950" indent="-285750">
              <a:lnSpc>
                <a:spcPct val="90000"/>
              </a:lnSpc>
              <a:spcBef>
                <a:spcPts val="600"/>
              </a:spcBef>
              <a:buFont typeface="Wingdings" panose="05000000000000000000" pitchFamily="2" charset="2"/>
              <a:buChar char="§"/>
              <a:defRPr sz="1600">
                <a:solidFill>
                  <a:schemeClr val="tx1"/>
                </a:solidFill>
                <a:latin typeface="Tw Cen MT" panose="020B0602020104020603" pitchFamily="34" charset="0"/>
              </a:defRPr>
            </a:lvl2pPr>
            <a:lvl3pPr marL="11430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3pPr>
            <a:lvl4pPr marL="16002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4pPr>
            <a:lvl5pPr marL="20574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5pPr>
            <a:lvl6pPr marL="25146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6pPr>
            <a:lvl7pPr marL="29718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7pPr>
            <a:lvl8pPr marL="34290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8pPr>
            <a:lvl9pPr marL="38862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9pPr>
          </a:lstStyle>
          <a:p>
            <a:pPr>
              <a:lnSpc>
                <a:spcPct val="100000"/>
              </a:lnSpc>
              <a:spcBef>
                <a:spcPct val="0"/>
              </a:spcBef>
              <a:buFontTx/>
              <a:buNone/>
            </a:pPr>
            <a:fld id="{1A4BFAE9-73CC-4E1B-AF51-0BF952647D5D}" type="slidenum">
              <a:rPr lang="en-US" altLang="en-US" sz="1200"/>
              <a:pPr>
                <a:lnSpc>
                  <a:spcPct val="100000"/>
                </a:lnSpc>
                <a:spcBef>
                  <a:spcPct val="0"/>
                </a:spcBef>
                <a:buFontTx/>
                <a:buNone/>
              </a:pPr>
              <a:t>27</a:t>
            </a:fld>
            <a:endParaRPr lang="en-US" altLang="en-US" sz="1200"/>
          </a:p>
        </p:txBody>
      </p:sp>
      <p:pic>
        <p:nvPicPr>
          <p:cNvPr id="69637" name="Picture 3" descr="C:\Users\santosh\AppData\Local\Microsoft\Windows\Temporary Internet Files\Content.IE5\MS1ED7XH\open_book[1].jpg">
            <a:extLst>
              <a:ext uri="{FF2B5EF4-FFF2-40B4-BE49-F238E27FC236}">
                <a16:creationId xmlns:a16="http://schemas.microsoft.com/office/drawing/2014/main" id="{D432E624-FA5D-0703-382B-D559E84E388F}"/>
              </a:ext>
            </a:extLst>
          </p:cNvPr>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824163" y="2178050"/>
            <a:ext cx="6511925" cy="4675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fade/>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Title 1">
            <a:extLst>
              <a:ext uri="{FF2B5EF4-FFF2-40B4-BE49-F238E27FC236}">
                <a16:creationId xmlns:a16="http://schemas.microsoft.com/office/drawing/2014/main" id="{50BE3CBC-A86D-FB17-BFE7-94D69477F415}"/>
              </a:ext>
            </a:extLst>
          </p:cNvPr>
          <p:cNvSpPr>
            <a:spLocks noGrp="1"/>
          </p:cNvSpPr>
          <p:nvPr>
            <p:ph type="title"/>
          </p:nvPr>
        </p:nvSpPr>
        <p:spPr/>
        <p:txBody>
          <a:bodyPr/>
          <a:lstStyle/>
          <a:p>
            <a:pPr eaLnBrk="1" hangingPunct="1"/>
            <a:r>
              <a:rPr lang="en-US" altLang="en-US" sz="3600"/>
              <a:t>Characteristics of Writer-</a:t>
            </a:r>
            <a:br>
              <a:rPr lang="en-US" altLang="en-US" sz="3600"/>
            </a:br>
            <a:r>
              <a:rPr lang="en-US" altLang="en-US" sz="3600"/>
              <a:t>versus Reader-Based Writing</a:t>
            </a:r>
          </a:p>
        </p:txBody>
      </p:sp>
      <p:graphicFrame>
        <p:nvGraphicFramePr>
          <p:cNvPr id="6" name="Content Placeholder 5">
            <a:extLst>
              <a:ext uri="{FF2B5EF4-FFF2-40B4-BE49-F238E27FC236}">
                <a16:creationId xmlns:a16="http://schemas.microsoft.com/office/drawing/2014/main" id="{9DEA42EC-696A-4D7D-05D2-CB8A893B3B5B}"/>
              </a:ext>
            </a:extLst>
          </p:cNvPr>
          <p:cNvGraphicFramePr>
            <a:graphicFrameLocks noGrp="1"/>
          </p:cNvGraphicFramePr>
          <p:nvPr>
            <p:ph idx="1"/>
          </p:nvPr>
        </p:nvGraphicFramePr>
        <p:xfrm>
          <a:off x="593725" y="1452563"/>
          <a:ext cx="10972800" cy="4960937"/>
        </p:xfrm>
        <a:graphic>
          <a:graphicData uri="http://schemas.openxmlformats.org/drawingml/2006/table">
            <a:tbl>
              <a:tblPr firstRow="1" firstCol="1" bandRow="1">
                <a:tableStyleId>{5C22544A-7EE6-4342-B048-85BDC9FD1C3A}</a:tableStyleId>
              </a:tblPr>
              <a:tblGrid>
                <a:gridCol w="4246864">
                  <a:extLst>
                    <a:ext uri="{9D8B030D-6E8A-4147-A177-3AD203B41FA5}">
                      <a16:colId xmlns:a16="http://schemas.microsoft.com/office/drawing/2014/main" val="20000"/>
                    </a:ext>
                  </a:extLst>
                </a:gridCol>
                <a:gridCol w="6725936">
                  <a:extLst>
                    <a:ext uri="{9D8B030D-6E8A-4147-A177-3AD203B41FA5}">
                      <a16:colId xmlns:a16="http://schemas.microsoft.com/office/drawing/2014/main" val="20001"/>
                    </a:ext>
                  </a:extLst>
                </a:gridCol>
              </a:tblGrid>
              <a:tr h="498401">
                <a:tc>
                  <a:txBody>
                    <a:bodyPr/>
                    <a:lstStyle/>
                    <a:p>
                      <a:pPr marL="0" marR="0">
                        <a:spcBef>
                          <a:spcPts val="0"/>
                        </a:spcBef>
                        <a:spcAft>
                          <a:spcPts val="0"/>
                        </a:spcAft>
                      </a:pPr>
                      <a:r>
                        <a:rPr lang="en-US" sz="2000" dirty="0">
                          <a:effectLst/>
                        </a:rPr>
                        <a:t>Writer-Based</a:t>
                      </a:r>
                      <a:r>
                        <a:rPr lang="en-US" sz="2000" baseline="0" dirty="0">
                          <a:effectLst/>
                        </a:rPr>
                        <a:t> Draft</a:t>
                      </a:r>
                      <a:endParaRPr lang="en-US" sz="2000" dirty="0">
                        <a:effectLst/>
                        <a:latin typeface="Times New Roman"/>
                        <a:ea typeface="Calibri"/>
                      </a:endParaRPr>
                    </a:p>
                  </a:txBody>
                  <a:tcPr marL="68583" marR="68583" marT="0" marB="0" anchor="ctr"/>
                </a:tc>
                <a:tc>
                  <a:txBody>
                    <a:bodyPr/>
                    <a:lstStyle/>
                    <a:p>
                      <a:pPr marL="0" marR="0">
                        <a:spcBef>
                          <a:spcPts val="0"/>
                        </a:spcBef>
                        <a:spcAft>
                          <a:spcPts val="0"/>
                        </a:spcAft>
                      </a:pPr>
                      <a:r>
                        <a:rPr lang="en-US" sz="2000" dirty="0">
                          <a:effectLst/>
                        </a:rPr>
                        <a:t>Reader-Based</a:t>
                      </a:r>
                      <a:r>
                        <a:rPr lang="en-US" sz="2000" baseline="0" dirty="0">
                          <a:effectLst/>
                        </a:rPr>
                        <a:t> Revision</a:t>
                      </a:r>
                      <a:endParaRPr lang="en-US" sz="2000" dirty="0">
                        <a:effectLst/>
                        <a:latin typeface="Times New Roman"/>
                        <a:ea typeface="Calibri"/>
                      </a:endParaRPr>
                    </a:p>
                  </a:txBody>
                  <a:tcPr marL="68583" marR="68583" marT="0" marB="0" anchor="ctr"/>
                </a:tc>
                <a:extLst>
                  <a:ext uri="{0D108BD9-81ED-4DB2-BD59-A6C34878D82A}">
                    <a16:rowId xmlns:a16="http://schemas.microsoft.com/office/drawing/2014/main" val="10000"/>
                  </a:ext>
                </a:extLst>
              </a:tr>
              <a:tr h="427283">
                <a:tc>
                  <a:txBody>
                    <a:bodyPr/>
                    <a:lstStyle/>
                    <a:p>
                      <a:pPr marL="0" marR="0">
                        <a:spcBef>
                          <a:spcPts val="0"/>
                        </a:spcBef>
                        <a:spcAft>
                          <a:spcPts val="0"/>
                        </a:spcAft>
                      </a:pPr>
                      <a:r>
                        <a:rPr lang="en-US" sz="1800" dirty="0">
                          <a:effectLst/>
                        </a:rPr>
                        <a:t>Inductive</a:t>
                      </a:r>
                      <a:endParaRPr lang="en-US" sz="1800" dirty="0">
                        <a:effectLst/>
                        <a:latin typeface="Times New Roman"/>
                        <a:ea typeface="Calibri"/>
                      </a:endParaRPr>
                    </a:p>
                  </a:txBody>
                  <a:tcPr marL="68583" marR="68583" marT="0" marB="0" anchor="ctr"/>
                </a:tc>
                <a:tc>
                  <a:txBody>
                    <a:bodyPr/>
                    <a:lstStyle/>
                    <a:p>
                      <a:pPr marL="0" marR="0">
                        <a:spcBef>
                          <a:spcPts val="0"/>
                        </a:spcBef>
                        <a:spcAft>
                          <a:spcPts val="0"/>
                        </a:spcAft>
                      </a:pPr>
                      <a:r>
                        <a:rPr lang="en-US" sz="1800" dirty="0">
                          <a:effectLst/>
                        </a:rPr>
                        <a:t>Deductive</a:t>
                      </a:r>
                      <a:endParaRPr lang="en-US" sz="1800" dirty="0">
                        <a:effectLst/>
                        <a:latin typeface="Times New Roman"/>
                        <a:ea typeface="Calibri"/>
                      </a:endParaRPr>
                    </a:p>
                  </a:txBody>
                  <a:tcPr marL="68583" marR="68583" marT="0" marB="0" anchor="ctr"/>
                </a:tc>
                <a:extLst>
                  <a:ext uri="{0D108BD9-81ED-4DB2-BD59-A6C34878D82A}">
                    <a16:rowId xmlns:a16="http://schemas.microsoft.com/office/drawing/2014/main" val="10001"/>
                  </a:ext>
                </a:extLst>
              </a:tr>
              <a:tr h="455935">
                <a:tc>
                  <a:txBody>
                    <a:bodyPr/>
                    <a:lstStyle/>
                    <a:p>
                      <a:pPr marL="0" marR="0">
                        <a:spcBef>
                          <a:spcPts val="0"/>
                        </a:spcBef>
                        <a:spcAft>
                          <a:spcPts val="0"/>
                        </a:spcAft>
                      </a:pPr>
                      <a:r>
                        <a:rPr lang="en-US" sz="1800" dirty="0">
                          <a:effectLst/>
                        </a:rPr>
                        <a:t>Uses jargon &amp; technical terms</a:t>
                      </a:r>
                      <a:endParaRPr lang="en-US" sz="1800" dirty="0">
                        <a:effectLst/>
                        <a:latin typeface="Times New Roman"/>
                        <a:ea typeface="Calibri"/>
                      </a:endParaRPr>
                    </a:p>
                  </a:txBody>
                  <a:tcPr marL="68583" marR="68583" marT="0" marB="0" anchor="ctr"/>
                </a:tc>
                <a:tc>
                  <a:txBody>
                    <a:bodyPr/>
                    <a:lstStyle/>
                    <a:p>
                      <a:pPr marL="0" marR="0">
                        <a:spcBef>
                          <a:spcPts val="0"/>
                        </a:spcBef>
                        <a:spcAft>
                          <a:spcPts val="0"/>
                        </a:spcAft>
                      </a:pPr>
                      <a:r>
                        <a:rPr lang="en-US" sz="1800" dirty="0">
                          <a:effectLst/>
                        </a:rPr>
                        <a:t>Jargon free, explains technical terms </a:t>
                      </a:r>
                      <a:endParaRPr lang="en-US" sz="1800" dirty="0">
                        <a:effectLst/>
                        <a:latin typeface="Times New Roman"/>
                        <a:ea typeface="Calibri"/>
                      </a:endParaRPr>
                    </a:p>
                  </a:txBody>
                  <a:tcPr marL="68583" marR="68583" marT="0" marB="0" anchor="ctr"/>
                </a:tc>
                <a:extLst>
                  <a:ext uri="{0D108BD9-81ED-4DB2-BD59-A6C34878D82A}">
                    <a16:rowId xmlns:a16="http://schemas.microsoft.com/office/drawing/2014/main" val="10002"/>
                  </a:ext>
                </a:extLst>
              </a:tr>
              <a:tr h="428302">
                <a:tc>
                  <a:txBody>
                    <a:bodyPr/>
                    <a:lstStyle/>
                    <a:p>
                      <a:pPr marL="0" marR="0">
                        <a:spcBef>
                          <a:spcPts val="0"/>
                        </a:spcBef>
                        <a:spcAft>
                          <a:spcPts val="0"/>
                        </a:spcAft>
                      </a:pPr>
                      <a:r>
                        <a:rPr lang="en-US" sz="1800" dirty="0">
                          <a:effectLst/>
                        </a:rPr>
                        <a:t>Difficult to understand</a:t>
                      </a:r>
                      <a:endParaRPr lang="en-US" sz="1800" dirty="0">
                        <a:effectLst/>
                        <a:latin typeface="Times New Roman"/>
                        <a:ea typeface="Calibri"/>
                      </a:endParaRPr>
                    </a:p>
                  </a:txBody>
                  <a:tcPr marL="68583" marR="68583" marT="0" marB="0" anchor="ctr"/>
                </a:tc>
                <a:tc>
                  <a:txBody>
                    <a:bodyPr/>
                    <a:lstStyle/>
                    <a:p>
                      <a:pPr marL="0" marR="0">
                        <a:spcBef>
                          <a:spcPts val="0"/>
                        </a:spcBef>
                        <a:spcAft>
                          <a:spcPts val="0"/>
                        </a:spcAft>
                      </a:pPr>
                      <a:r>
                        <a:rPr lang="en-US" sz="1800" dirty="0">
                          <a:effectLst/>
                        </a:rPr>
                        <a:t>Clear </a:t>
                      </a:r>
                      <a:endParaRPr lang="en-US" sz="1800" dirty="0">
                        <a:effectLst/>
                        <a:latin typeface="Times New Roman"/>
                        <a:ea typeface="Calibri"/>
                      </a:endParaRPr>
                    </a:p>
                  </a:txBody>
                  <a:tcPr marL="68583" marR="68583" marT="0" marB="0" anchor="ctr"/>
                </a:tc>
                <a:extLst>
                  <a:ext uri="{0D108BD9-81ED-4DB2-BD59-A6C34878D82A}">
                    <a16:rowId xmlns:a16="http://schemas.microsoft.com/office/drawing/2014/main" val="10003"/>
                  </a:ext>
                </a:extLst>
              </a:tr>
              <a:tr h="428302">
                <a:tc>
                  <a:txBody>
                    <a:bodyPr/>
                    <a:lstStyle/>
                    <a:p>
                      <a:pPr marL="0" marR="0">
                        <a:spcBef>
                          <a:spcPts val="0"/>
                        </a:spcBef>
                        <a:spcAft>
                          <a:spcPts val="0"/>
                        </a:spcAft>
                      </a:pPr>
                      <a:r>
                        <a:rPr lang="en-US" sz="1800" dirty="0">
                          <a:effectLst/>
                        </a:rPr>
                        <a:t>Wordy</a:t>
                      </a:r>
                      <a:endParaRPr lang="en-US" sz="1800" dirty="0">
                        <a:effectLst/>
                        <a:latin typeface="Times New Roman"/>
                        <a:ea typeface="Calibri"/>
                      </a:endParaRPr>
                    </a:p>
                  </a:txBody>
                  <a:tcPr marL="68583" marR="68583" marT="0" marB="0" anchor="ctr"/>
                </a:tc>
                <a:tc>
                  <a:txBody>
                    <a:bodyPr/>
                    <a:lstStyle/>
                    <a:p>
                      <a:pPr marL="0" marR="0">
                        <a:spcBef>
                          <a:spcPts val="0"/>
                        </a:spcBef>
                        <a:spcAft>
                          <a:spcPts val="0"/>
                        </a:spcAft>
                      </a:pPr>
                      <a:r>
                        <a:rPr lang="en-US" sz="1800" dirty="0">
                          <a:effectLst/>
                        </a:rPr>
                        <a:t>Concise </a:t>
                      </a:r>
                      <a:endParaRPr lang="en-US" sz="1800" dirty="0">
                        <a:effectLst/>
                        <a:latin typeface="Times New Roman"/>
                        <a:ea typeface="Calibri"/>
                      </a:endParaRPr>
                    </a:p>
                  </a:txBody>
                  <a:tcPr marL="68583" marR="68583" marT="0" marB="0" anchor="ctr"/>
                </a:tc>
                <a:extLst>
                  <a:ext uri="{0D108BD9-81ED-4DB2-BD59-A6C34878D82A}">
                    <a16:rowId xmlns:a16="http://schemas.microsoft.com/office/drawing/2014/main" val="10004"/>
                  </a:ext>
                </a:extLst>
              </a:tr>
              <a:tr h="442118">
                <a:tc>
                  <a:txBody>
                    <a:bodyPr/>
                    <a:lstStyle/>
                    <a:p>
                      <a:pPr marL="0" marR="0">
                        <a:spcBef>
                          <a:spcPts val="0"/>
                        </a:spcBef>
                        <a:spcAft>
                          <a:spcPts val="0"/>
                        </a:spcAft>
                      </a:pPr>
                      <a:r>
                        <a:rPr lang="en-US" sz="1800" dirty="0">
                          <a:effectLst/>
                        </a:rPr>
                        <a:t>Lacks transitions</a:t>
                      </a:r>
                      <a:endParaRPr lang="en-US" sz="1800" dirty="0">
                        <a:effectLst/>
                        <a:latin typeface="Times New Roman"/>
                        <a:ea typeface="Calibri"/>
                      </a:endParaRPr>
                    </a:p>
                  </a:txBody>
                  <a:tcPr marL="68583" marR="68583" marT="0" marB="0" anchor="ctr"/>
                </a:tc>
                <a:tc>
                  <a:txBody>
                    <a:bodyPr/>
                    <a:lstStyle/>
                    <a:p>
                      <a:pPr marL="0" marR="0">
                        <a:spcBef>
                          <a:spcPts val="0"/>
                        </a:spcBef>
                        <a:spcAft>
                          <a:spcPts val="0"/>
                        </a:spcAft>
                      </a:pPr>
                      <a:r>
                        <a:rPr lang="en-US" sz="1800" dirty="0">
                          <a:effectLst/>
                        </a:rPr>
                        <a:t>Transitions between sentences, ideas, sections</a:t>
                      </a:r>
                      <a:endParaRPr lang="en-US" sz="1800" dirty="0">
                        <a:effectLst/>
                        <a:latin typeface="Times New Roman"/>
                        <a:ea typeface="Calibri"/>
                      </a:endParaRPr>
                    </a:p>
                  </a:txBody>
                  <a:tcPr marL="68583" marR="68583" marT="0" marB="0" anchor="ctr"/>
                </a:tc>
                <a:extLst>
                  <a:ext uri="{0D108BD9-81ED-4DB2-BD59-A6C34878D82A}">
                    <a16:rowId xmlns:a16="http://schemas.microsoft.com/office/drawing/2014/main" val="10005"/>
                  </a:ext>
                </a:extLst>
              </a:tr>
              <a:tr h="455935">
                <a:tc>
                  <a:txBody>
                    <a:bodyPr/>
                    <a:lstStyle/>
                    <a:p>
                      <a:pPr marL="0" marR="0">
                        <a:spcBef>
                          <a:spcPts val="0"/>
                        </a:spcBef>
                        <a:spcAft>
                          <a:spcPts val="0"/>
                        </a:spcAft>
                      </a:pPr>
                      <a:r>
                        <a:rPr lang="en-US" sz="1800" dirty="0">
                          <a:effectLst/>
                        </a:rPr>
                        <a:t>Long paragraphs &amp; sections</a:t>
                      </a:r>
                      <a:endParaRPr lang="en-US" sz="1800" dirty="0">
                        <a:effectLst/>
                        <a:latin typeface="Times New Roman"/>
                        <a:ea typeface="Calibri"/>
                      </a:endParaRPr>
                    </a:p>
                  </a:txBody>
                  <a:tcPr marL="68583" marR="68583" marT="0" marB="0" anchor="ctr"/>
                </a:tc>
                <a:tc>
                  <a:txBody>
                    <a:bodyPr/>
                    <a:lstStyle/>
                    <a:p>
                      <a:pPr marL="0" marR="0">
                        <a:spcBef>
                          <a:spcPts val="0"/>
                        </a:spcBef>
                        <a:spcAft>
                          <a:spcPts val="0"/>
                        </a:spcAft>
                      </a:pPr>
                      <a:r>
                        <a:rPr lang="en-US" sz="1800" dirty="0">
                          <a:effectLst/>
                        </a:rPr>
                        <a:t>Short paragraphs, sections broken up with subheads </a:t>
                      </a:r>
                      <a:endParaRPr lang="en-US" sz="1800" dirty="0">
                        <a:effectLst/>
                        <a:latin typeface="Times New Roman"/>
                        <a:ea typeface="Calibri"/>
                      </a:endParaRPr>
                    </a:p>
                  </a:txBody>
                  <a:tcPr marL="68583" marR="68583" marT="0" marB="0" anchor="ctr"/>
                </a:tc>
                <a:extLst>
                  <a:ext uri="{0D108BD9-81ED-4DB2-BD59-A6C34878D82A}">
                    <a16:rowId xmlns:a16="http://schemas.microsoft.com/office/drawing/2014/main" val="10006"/>
                  </a:ext>
                </a:extLst>
              </a:tr>
              <a:tr h="411149">
                <a:tc>
                  <a:txBody>
                    <a:bodyPr/>
                    <a:lstStyle/>
                    <a:p>
                      <a:pPr marL="0" marR="0">
                        <a:spcBef>
                          <a:spcPts val="0"/>
                        </a:spcBef>
                        <a:spcAft>
                          <a:spcPts val="0"/>
                        </a:spcAft>
                      </a:pPr>
                      <a:r>
                        <a:rPr lang="en-US" sz="1800" dirty="0">
                          <a:effectLst/>
                        </a:rPr>
                        <a:t>Little or no formatting</a:t>
                      </a:r>
                      <a:endParaRPr lang="en-US" sz="1800" dirty="0">
                        <a:effectLst/>
                        <a:latin typeface="Times New Roman"/>
                        <a:ea typeface="Calibri"/>
                      </a:endParaRPr>
                    </a:p>
                  </a:txBody>
                  <a:tcPr marL="68583" marR="68583" marT="0" marB="0" anchor="ctr"/>
                </a:tc>
                <a:tc>
                  <a:txBody>
                    <a:bodyPr/>
                    <a:lstStyle/>
                    <a:p>
                      <a:pPr marL="0" marR="0">
                        <a:spcBef>
                          <a:spcPts val="0"/>
                        </a:spcBef>
                        <a:spcAft>
                          <a:spcPts val="0"/>
                        </a:spcAft>
                      </a:pPr>
                      <a:r>
                        <a:rPr lang="en-US" sz="1800" dirty="0">
                          <a:effectLst/>
                        </a:rPr>
                        <a:t>Formatted for readability: white space, bullets</a:t>
                      </a:r>
                      <a:endParaRPr lang="en-US" sz="1800" dirty="0">
                        <a:effectLst/>
                        <a:latin typeface="Times New Roman"/>
                        <a:ea typeface="Calibri"/>
                      </a:endParaRPr>
                    </a:p>
                  </a:txBody>
                  <a:tcPr marL="68583" marR="68583" marT="0" marB="0" anchor="ctr"/>
                </a:tc>
                <a:extLst>
                  <a:ext uri="{0D108BD9-81ED-4DB2-BD59-A6C34878D82A}">
                    <a16:rowId xmlns:a16="http://schemas.microsoft.com/office/drawing/2014/main" val="10007"/>
                  </a:ext>
                </a:extLst>
              </a:tr>
              <a:tr h="404006">
                <a:tc>
                  <a:txBody>
                    <a:bodyPr/>
                    <a:lstStyle/>
                    <a:p>
                      <a:pPr marL="0" marR="0">
                        <a:spcBef>
                          <a:spcPts val="0"/>
                        </a:spcBef>
                        <a:spcAft>
                          <a:spcPts val="0"/>
                        </a:spcAft>
                      </a:pPr>
                      <a:r>
                        <a:rPr lang="en-US" sz="1800" dirty="0">
                          <a:effectLst/>
                        </a:rPr>
                        <a:t>Message unclear</a:t>
                      </a:r>
                      <a:endParaRPr lang="en-US" sz="1800" dirty="0">
                        <a:effectLst/>
                        <a:latin typeface="Times New Roman"/>
                        <a:ea typeface="Calibri"/>
                      </a:endParaRPr>
                    </a:p>
                  </a:txBody>
                  <a:tcPr marL="68583" marR="68583" marT="0" marB="0" anchor="ctr"/>
                </a:tc>
                <a:tc>
                  <a:txBody>
                    <a:bodyPr/>
                    <a:lstStyle/>
                    <a:p>
                      <a:pPr marL="0" marR="0">
                        <a:spcBef>
                          <a:spcPts val="0"/>
                        </a:spcBef>
                        <a:spcAft>
                          <a:spcPts val="0"/>
                        </a:spcAft>
                      </a:pPr>
                      <a:r>
                        <a:rPr lang="en-US" sz="1800" dirty="0">
                          <a:effectLst/>
                        </a:rPr>
                        <a:t>Message clear and upfront</a:t>
                      </a:r>
                      <a:endParaRPr lang="en-US" sz="1800" dirty="0">
                        <a:effectLst/>
                        <a:latin typeface="Times New Roman"/>
                        <a:ea typeface="Calibri"/>
                      </a:endParaRPr>
                    </a:p>
                  </a:txBody>
                  <a:tcPr marL="68583" marR="68583" marT="0" marB="0" anchor="ctr"/>
                </a:tc>
                <a:extLst>
                  <a:ext uri="{0D108BD9-81ED-4DB2-BD59-A6C34878D82A}">
                    <a16:rowId xmlns:a16="http://schemas.microsoft.com/office/drawing/2014/main" val="10008"/>
                  </a:ext>
                </a:extLst>
              </a:tr>
              <a:tr h="579289">
                <a:tc>
                  <a:txBody>
                    <a:bodyPr/>
                    <a:lstStyle/>
                    <a:p>
                      <a:pPr marL="0" marR="0">
                        <a:spcBef>
                          <a:spcPts val="0"/>
                        </a:spcBef>
                        <a:spcAft>
                          <a:spcPts val="0"/>
                        </a:spcAft>
                      </a:pPr>
                      <a:r>
                        <a:rPr lang="en-US" sz="1800" dirty="0">
                          <a:effectLst/>
                        </a:rPr>
                        <a:t>Too much information</a:t>
                      </a:r>
                      <a:endParaRPr lang="en-US" sz="1800" dirty="0">
                        <a:effectLst/>
                        <a:latin typeface="Times New Roman"/>
                        <a:ea typeface="Calibri"/>
                      </a:endParaRPr>
                    </a:p>
                  </a:txBody>
                  <a:tcPr marL="68583" marR="68583" marT="0" marB="0" anchor="ctr"/>
                </a:tc>
                <a:tc>
                  <a:txBody>
                    <a:bodyPr/>
                    <a:lstStyle/>
                    <a:p>
                      <a:pPr marL="0" marR="0">
                        <a:spcBef>
                          <a:spcPts val="0"/>
                        </a:spcBef>
                        <a:spcAft>
                          <a:spcPts val="0"/>
                        </a:spcAft>
                      </a:pPr>
                      <a:r>
                        <a:rPr lang="en-US" sz="1800" dirty="0">
                          <a:effectLst/>
                        </a:rPr>
                        <a:t>Information organized to support message and main ideas; technical information organized in appendix. </a:t>
                      </a:r>
                      <a:endParaRPr lang="en-US" sz="1800" dirty="0">
                        <a:effectLst/>
                        <a:latin typeface="Times New Roman"/>
                        <a:ea typeface="Calibri"/>
                      </a:endParaRPr>
                    </a:p>
                  </a:txBody>
                  <a:tcPr marL="68583" marR="68583" marT="0" marB="0" anchor="ctr"/>
                </a:tc>
                <a:extLst>
                  <a:ext uri="{0D108BD9-81ED-4DB2-BD59-A6C34878D82A}">
                    <a16:rowId xmlns:a16="http://schemas.microsoft.com/office/drawing/2014/main" val="10009"/>
                  </a:ext>
                </a:extLst>
              </a:tr>
              <a:tr h="430217">
                <a:tc>
                  <a:txBody>
                    <a:bodyPr/>
                    <a:lstStyle/>
                    <a:p>
                      <a:pPr marL="0" marR="0">
                        <a:spcBef>
                          <a:spcPts val="0"/>
                        </a:spcBef>
                        <a:spcAft>
                          <a:spcPts val="0"/>
                        </a:spcAft>
                      </a:pPr>
                      <a:r>
                        <a:rPr lang="en-US" sz="1800" dirty="0">
                          <a:effectLst/>
                        </a:rPr>
                        <a:t>No visuals</a:t>
                      </a:r>
                      <a:endParaRPr lang="en-US" sz="1800" dirty="0">
                        <a:effectLst/>
                        <a:latin typeface="Times New Roman"/>
                        <a:ea typeface="Calibri"/>
                      </a:endParaRPr>
                    </a:p>
                  </a:txBody>
                  <a:tcPr marL="68583" marR="68583" marT="0" marB="0" anchor="ctr"/>
                </a:tc>
                <a:tc>
                  <a:txBody>
                    <a:bodyPr/>
                    <a:lstStyle/>
                    <a:p>
                      <a:pPr marL="0" marR="0">
                        <a:spcBef>
                          <a:spcPts val="0"/>
                        </a:spcBef>
                        <a:spcAft>
                          <a:spcPts val="0"/>
                        </a:spcAft>
                      </a:pPr>
                      <a:r>
                        <a:rPr lang="en-US" sz="1800" dirty="0">
                          <a:effectLst/>
                        </a:rPr>
                        <a:t>Graphs, charts to support or substitute for text</a:t>
                      </a:r>
                      <a:endParaRPr lang="en-US" sz="1800" dirty="0">
                        <a:effectLst/>
                        <a:latin typeface="Times New Roman"/>
                        <a:ea typeface="Calibri"/>
                      </a:endParaRPr>
                    </a:p>
                  </a:txBody>
                  <a:tcPr marL="68583" marR="68583" marT="0" marB="0" anchor="ctr"/>
                </a:tc>
                <a:extLst>
                  <a:ext uri="{0D108BD9-81ED-4DB2-BD59-A6C34878D82A}">
                    <a16:rowId xmlns:a16="http://schemas.microsoft.com/office/drawing/2014/main" val="10010"/>
                  </a:ext>
                </a:extLst>
              </a:tr>
            </a:tbl>
          </a:graphicData>
        </a:graphic>
      </p:graphicFrame>
      <p:sp>
        <p:nvSpPr>
          <p:cNvPr id="71721" name="Slide Number Placeholder 4">
            <a:extLst>
              <a:ext uri="{FF2B5EF4-FFF2-40B4-BE49-F238E27FC236}">
                <a16:creationId xmlns:a16="http://schemas.microsoft.com/office/drawing/2014/main" id="{9A4BED63-EBAF-76A1-A8B0-FC556A2752CD}"/>
              </a:ext>
            </a:extLst>
          </p:cNvPr>
          <p:cNvSpPr>
            <a:spLocks noGrp="1"/>
          </p:cNvSpPr>
          <p:nvPr>
            <p:ph type="sldNum"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800"/>
              </a:spcBef>
              <a:buFont typeface="Wingdings" panose="05000000000000000000" pitchFamily="2" charset="2"/>
              <a:buChar char="§"/>
              <a:defRPr sz="2000">
                <a:solidFill>
                  <a:schemeClr val="tx1"/>
                </a:solidFill>
                <a:latin typeface="Tw Cen MT" panose="020B0602020104020603" pitchFamily="34" charset="0"/>
              </a:defRPr>
            </a:lvl1pPr>
            <a:lvl2pPr marL="742950" indent="-285750">
              <a:lnSpc>
                <a:spcPct val="90000"/>
              </a:lnSpc>
              <a:spcBef>
                <a:spcPts val="600"/>
              </a:spcBef>
              <a:buFont typeface="Wingdings" panose="05000000000000000000" pitchFamily="2" charset="2"/>
              <a:buChar char="§"/>
              <a:defRPr sz="1600">
                <a:solidFill>
                  <a:schemeClr val="tx1"/>
                </a:solidFill>
                <a:latin typeface="Tw Cen MT" panose="020B0602020104020603" pitchFamily="34" charset="0"/>
              </a:defRPr>
            </a:lvl2pPr>
            <a:lvl3pPr marL="11430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3pPr>
            <a:lvl4pPr marL="16002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4pPr>
            <a:lvl5pPr marL="20574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5pPr>
            <a:lvl6pPr marL="25146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6pPr>
            <a:lvl7pPr marL="29718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7pPr>
            <a:lvl8pPr marL="34290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8pPr>
            <a:lvl9pPr marL="38862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9pPr>
          </a:lstStyle>
          <a:p>
            <a:pPr>
              <a:lnSpc>
                <a:spcPct val="100000"/>
              </a:lnSpc>
              <a:spcBef>
                <a:spcPct val="0"/>
              </a:spcBef>
              <a:buFontTx/>
              <a:buNone/>
            </a:pPr>
            <a:fld id="{174890F8-0883-45BB-9A16-8E31D9A6C06E}" type="slidenum">
              <a:rPr lang="en-US" altLang="en-US" sz="1200"/>
              <a:pPr>
                <a:lnSpc>
                  <a:spcPct val="100000"/>
                </a:lnSpc>
                <a:spcBef>
                  <a:spcPct val="0"/>
                </a:spcBef>
                <a:buFontTx/>
                <a:buNone/>
              </a:pPr>
              <a:t>28</a:t>
            </a:fld>
            <a:endParaRPr lang="en-US" altLang="en-US" sz="1200"/>
          </a:p>
        </p:txBody>
      </p:sp>
    </p:spTree>
  </p:cSld>
  <p:clrMapOvr>
    <a:masterClrMapping/>
  </p:clrMapOvr>
  <p:transition spd="med">
    <p:fade/>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Title 1">
            <a:extLst>
              <a:ext uri="{FF2B5EF4-FFF2-40B4-BE49-F238E27FC236}">
                <a16:creationId xmlns:a16="http://schemas.microsoft.com/office/drawing/2014/main" id="{6E428D11-C647-B920-88C2-3BDEFED88CCC}"/>
              </a:ext>
            </a:extLst>
          </p:cNvPr>
          <p:cNvSpPr>
            <a:spLocks noGrp="1"/>
          </p:cNvSpPr>
          <p:nvPr>
            <p:ph type="title"/>
          </p:nvPr>
        </p:nvSpPr>
        <p:spPr>
          <a:xfrm>
            <a:off x="565150" y="76200"/>
            <a:ext cx="11001375" cy="1096963"/>
          </a:xfrm>
        </p:spPr>
        <p:txBody>
          <a:bodyPr/>
          <a:lstStyle/>
          <a:p>
            <a:pPr eaLnBrk="1" hangingPunct="1"/>
            <a:r>
              <a:rPr lang="en-US" altLang="en-US" sz="3600"/>
              <a:t>Readers Absorb Information</a:t>
            </a:r>
            <a:br>
              <a:rPr lang="en-US" altLang="en-US" sz="3600"/>
            </a:br>
            <a:r>
              <a:rPr lang="en-US" altLang="en-US" sz="3600"/>
              <a:t>Best If They Understand Its Significance…</a:t>
            </a:r>
          </a:p>
        </p:txBody>
      </p:sp>
      <p:sp>
        <p:nvSpPr>
          <p:cNvPr id="3" name="Content Placeholder 2">
            <a:extLst>
              <a:ext uri="{FF2B5EF4-FFF2-40B4-BE49-F238E27FC236}">
                <a16:creationId xmlns:a16="http://schemas.microsoft.com/office/drawing/2014/main" id="{2FE378BA-B77F-51CC-99AA-D72B3F216EE7}"/>
              </a:ext>
            </a:extLst>
          </p:cNvPr>
          <p:cNvSpPr>
            <a:spLocks noGrp="1"/>
          </p:cNvSpPr>
          <p:nvPr>
            <p:ph idx="1"/>
          </p:nvPr>
        </p:nvSpPr>
        <p:spPr>
          <a:xfrm>
            <a:off x="1720850" y="1600200"/>
            <a:ext cx="9305925" cy="3173413"/>
          </a:xfrm>
        </p:spPr>
        <p:txBody>
          <a:bodyPr anchor="ctr"/>
          <a:lstStyle/>
          <a:p>
            <a:pPr marL="0" indent="0" algn="ctr" eaLnBrk="1" fontAlgn="auto" hangingPunct="1">
              <a:spcAft>
                <a:spcPts val="0"/>
              </a:spcAft>
              <a:buFont typeface="Wingdings" panose="05000000000000000000" pitchFamily="2" charset="2"/>
              <a:buNone/>
              <a:defRPr/>
            </a:pPr>
            <a:r>
              <a:rPr lang="en-US" altLang="en-US" sz="3600" b="1" u="sng" dirty="0">
                <a:solidFill>
                  <a:srgbClr val="C00000"/>
                </a:solidFill>
                <a:latin typeface="+mj-lt"/>
              </a:rPr>
              <a:t>before</a:t>
            </a:r>
            <a:r>
              <a:rPr lang="en-US" altLang="en-US" sz="3600" b="1" dirty="0">
                <a:latin typeface="+mj-lt"/>
              </a:rPr>
              <a:t> they’re given the details.</a:t>
            </a:r>
          </a:p>
          <a:p>
            <a:pPr algn="ctr" eaLnBrk="1" fontAlgn="auto" hangingPunct="1">
              <a:spcAft>
                <a:spcPts val="0"/>
              </a:spcAft>
              <a:defRPr/>
            </a:pPr>
            <a:endParaRPr lang="en-US" sz="3600" dirty="0"/>
          </a:p>
        </p:txBody>
      </p:sp>
      <p:sp>
        <p:nvSpPr>
          <p:cNvPr id="73732" name="Slide Number Placeholder 4">
            <a:extLst>
              <a:ext uri="{FF2B5EF4-FFF2-40B4-BE49-F238E27FC236}">
                <a16:creationId xmlns:a16="http://schemas.microsoft.com/office/drawing/2014/main" id="{5E7A2996-4DF2-FB0B-A2FC-C11669C41E28}"/>
              </a:ext>
            </a:extLst>
          </p:cNvPr>
          <p:cNvSpPr>
            <a:spLocks noGrp="1"/>
          </p:cNvSpPr>
          <p:nvPr>
            <p:ph type="sldNum"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800"/>
              </a:spcBef>
              <a:buFont typeface="Wingdings" panose="05000000000000000000" pitchFamily="2" charset="2"/>
              <a:buChar char="§"/>
              <a:defRPr sz="2000">
                <a:solidFill>
                  <a:schemeClr val="tx1"/>
                </a:solidFill>
                <a:latin typeface="Tw Cen MT" panose="020B0602020104020603" pitchFamily="34" charset="0"/>
              </a:defRPr>
            </a:lvl1pPr>
            <a:lvl2pPr marL="742950" indent="-285750">
              <a:lnSpc>
                <a:spcPct val="90000"/>
              </a:lnSpc>
              <a:spcBef>
                <a:spcPts val="600"/>
              </a:spcBef>
              <a:buFont typeface="Wingdings" panose="05000000000000000000" pitchFamily="2" charset="2"/>
              <a:buChar char="§"/>
              <a:defRPr sz="1600">
                <a:solidFill>
                  <a:schemeClr val="tx1"/>
                </a:solidFill>
                <a:latin typeface="Tw Cen MT" panose="020B0602020104020603" pitchFamily="34" charset="0"/>
              </a:defRPr>
            </a:lvl2pPr>
            <a:lvl3pPr marL="11430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3pPr>
            <a:lvl4pPr marL="16002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4pPr>
            <a:lvl5pPr marL="20574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5pPr>
            <a:lvl6pPr marL="25146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6pPr>
            <a:lvl7pPr marL="29718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7pPr>
            <a:lvl8pPr marL="34290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8pPr>
            <a:lvl9pPr marL="38862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9pPr>
          </a:lstStyle>
          <a:p>
            <a:pPr>
              <a:lnSpc>
                <a:spcPct val="100000"/>
              </a:lnSpc>
              <a:spcBef>
                <a:spcPct val="0"/>
              </a:spcBef>
              <a:buFontTx/>
              <a:buNone/>
            </a:pPr>
            <a:fld id="{08CCAC59-F0FD-4088-A855-A4F910816987}" type="slidenum">
              <a:rPr lang="en-US" altLang="en-US" sz="1200"/>
              <a:pPr>
                <a:lnSpc>
                  <a:spcPct val="100000"/>
                </a:lnSpc>
                <a:spcBef>
                  <a:spcPct val="0"/>
                </a:spcBef>
                <a:buFontTx/>
                <a:buNone/>
              </a:pPr>
              <a:t>29</a:t>
            </a:fld>
            <a:endParaRPr lang="en-US" altLang="en-US" sz="1200"/>
          </a:p>
        </p:txBody>
      </p:sp>
    </p:spTree>
  </p:cSld>
  <p:clrMapOvr>
    <a:masterClrMapping/>
  </p:clrMapOvr>
  <p:transition spd="med">
    <p:fad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a:extLst>
              <a:ext uri="{FF2B5EF4-FFF2-40B4-BE49-F238E27FC236}">
                <a16:creationId xmlns:a16="http://schemas.microsoft.com/office/drawing/2014/main" id="{DCF3F481-32DC-4433-B533-02436CA73598}"/>
              </a:ext>
            </a:extLst>
          </p:cNvPr>
          <p:cNvSpPr>
            <a:spLocks noGrp="1"/>
          </p:cNvSpPr>
          <p:nvPr>
            <p:ph type="title"/>
          </p:nvPr>
        </p:nvSpPr>
        <p:spPr/>
        <p:txBody>
          <a:bodyPr anchorCtr="1"/>
          <a:lstStyle/>
          <a:p>
            <a:pPr eaLnBrk="1" hangingPunct="1"/>
            <a:r>
              <a:rPr lang="en-US" altLang="en-US" sz="3600"/>
              <a:t>Ground Rules</a:t>
            </a:r>
          </a:p>
        </p:txBody>
      </p:sp>
      <p:sp>
        <p:nvSpPr>
          <p:cNvPr id="33795" name="Content Placeholder 2">
            <a:extLst>
              <a:ext uri="{FF2B5EF4-FFF2-40B4-BE49-F238E27FC236}">
                <a16:creationId xmlns:a16="http://schemas.microsoft.com/office/drawing/2014/main" id="{450617A4-6969-8C73-7A5D-CD541BFD8A55}"/>
              </a:ext>
            </a:extLst>
          </p:cNvPr>
          <p:cNvSpPr>
            <a:spLocks noGrp="1" noChangeArrowheads="1"/>
          </p:cNvSpPr>
          <p:nvPr>
            <p:ph idx="1"/>
          </p:nvPr>
        </p:nvSpPr>
        <p:spPr bwMode="auto">
          <a:xfrm>
            <a:off x="582613" y="1600200"/>
            <a:ext cx="10983912" cy="4562475"/>
          </a:xfrm>
        </p:spPr>
        <p:txBody>
          <a:bodyPr wrap="square" numCol="1" anchor="t" anchorCtr="0" compatLnSpc="1">
            <a:prstTxWarp prst="textNoShape">
              <a:avLst/>
            </a:prstTxWarp>
          </a:bodyPr>
          <a:lstStyle/>
          <a:p>
            <a:pPr marL="274320" indent="-274320" eaLnBrk="1" hangingPunct="1">
              <a:spcBef>
                <a:spcPts val="1200"/>
              </a:spcBef>
              <a:spcAft>
                <a:spcPts val="1200"/>
              </a:spcAft>
              <a:buFont typeface="Arial" panose="020B0604020202020204" pitchFamily="34" charset="0"/>
              <a:buChar char="•"/>
              <a:defRPr/>
            </a:pPr>
            <a:r>
              <a:rPr lang="en-US" altLang="en-US" sz="3200" b="1" dirty="0"/>
              <a:t>Be fully present </a:t>
            </a:r>
          </a:p>
          <a:p>
            <a:pPr marL="274320" indent="-274320" eaLnBrk="1" hangingPunct="1">
              <a:spcBef>
                <a:spcPts val="1200"/>
              </a:spcBef>
              <a:spcAft>
                <a:spcPts val="1200"/>
              </a:spcAft>
              <a:buFont typeface="Arial" panose="020B0604020202020204" pitchFamily="34" charset="0"/>
              <a:buChar char="•"/>
              <a:defRPr/>
            </a:pPr>
            <a:r>
              <a:rPr lang="en-US" altLang="en-US" sz="3200" b="1" dirty="0"/>
              <a:t>Resist the urge to multitask</a:t>
            </a:r>
          </a:p>
          <a:p>
            <a:pPr marL="274320" indent="-274320" eaLnBrk="1" hangingPunct="1">
              <a:spcBef>
                <a:spcPts val="1200"/>
              </a:spcBef>
              <a:spcAft>
                <a:spcPts val="1200"/>
              </a:spcAft>
              <a:buFont typeface="Arial" panose="020B0604020202020204" pitchFamily="34" charset="0"/>
              <a:buChar char="•"/>
              <a:defRPr/>
            </a:pPr>
            <a:r>
              <a:rPr lang="en-US" altLang="en-US" sz="3200" b="1" dirty="0"/>
              <a:t>Respect confidentiality</a:t>
            </a:r>
          </a:p>
          <a:p>
            <a:pPr marL="274320" indent="-274320" eaLnBrk="1" hangingPunct="1">
              <a:spcBef>
                <a:spcPts val="1200"/>
              </a:spcBef>
              <a:spcAft>
                <a:spcPts val="1200"/>
              </a:spcAft>
              <a:buFont typeface="Arial" panose="020B0604020202020204" pitchFamily="34" charset="0"/>
              <a:buChar char="•"/>
              <a:defRPr/>
            </a:pPr>
            <a:r>
              <a:rPr lang="en-US" altLang="en-US" sz="3200" b="1" dirty="0"/>
              <a:t>Participate actively and ask questions</a:t>
            </a:r>
          </a:p>
          <a:p>
            <a:pPr marL="274320" indent="-274320" eaLnBrk="1" hangingPunct="1">
              <a:spcBef>
                <a:spcPts val="1200"/>
              </a:spcBef>
              <a:spcAft>
                <a:spcPts val="1200"/>
              </a:spcAft>
              <a:buFont typeface="Arial" panose="020B0604020202020204" pitchFamily="34" charset="0"/>
              <a:buChar char="•"/>
              <a:defRPr/>
            </a:pPr>
            <a:r>
              <a:rPr lang="en-US" altLang="en-US" sz="3200" b="1" dirty="0"/>
              <a:t>Be flexible and patient</a:t>
            </a:r>
          </a:p>
          <a:p>
            <a:pPr eaLnBrk="1" hangingPunct="1">
              <a:defRPr/>
            </a:pPr>
            <a:endParaRPr lang="en-US" altLang="en-US" dirty="0"/>
          </a:p>
        </p:txBody>
      </p:sp>
      <p:pic>
        <p:nvPicPr>
          <p:cNvPr id="14340" name="Content Placeholder 4" descr="Activists need to realize that most Americans actually ...">
            <a:extLst>
              <a:ext uri="{FF2B5EF4-FFF2-40B4-BE49-F238E27FC236}">
                <a16:creationId xmlns:a16="http://schemas.microsoft.com/office/drawing/2014/main" id="{7CB6641F-8229-BBDA-EA1E-695E7F16BBF2}"/>
              </a:ext>
            </a:extLst>
          </p:cNvPr>
          <p:cNvPicPr>
            <a:picLocks noChangeAspect="1"/>
          </p:cNvPicPr>
          <p:nvPr/>
        </p:nvPicPr>
        <p:blipFill>
          <a:blip r:embed="rId3">
            <a:extLst>
              <a:ext uri="{28A0092B-C50C-407E-A947-70E740481C1C}">
                <a14:useLocalDpi xmlns:a14="http://schemas.microsoft.com/office/drawing/2010/main" val="0"/>
              </a:ext>
            </a:extLst>
          </a:blip>
          <a:srcRect b="9006"/>
          <a:stretch>
            <a:fillRect/>
          </a:stretch>
        </p:blipFill>
        <p:spPr bwMode="auto">
          <a:xfrm>
            <a:off x="8007350" y="2297113"/>
            <a:ext cx="2851150" cy="1882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41" name="Slide Number Placeholder 2">
            <a:extLst>
              <a:ext uri="{FF2B5EF4-FFF2-40B4-BE49-F238E27FC236}">
                <a16:creationId xmlns:a16="http://schemas.microsoft.com/office/drawing/2014/main" id="{AAE17AF6-7C7F-A194-FCDC-1AED34A3D9F6}"/>
              </a:ext>
            </a:extLst>
          </p:cNvPr>
          <p:cNvSpPr>
            <a:spLocks noGrp="1" noChangeArrowheads="1"/>
          </p:cNvSpPr>
          <p:nvPr>
            <p:ph type="sldNum"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800"/>
              </a:spcBef>
              <a:buFont typeface="Wingdings" panose="05000000000000000000" pitchFamily="2" charset="2"/>
              <a:buChar char="§"/>
              <a:defRPr sz="2000">
                <a:solidFill>
                  <a:schemeClr val="tx1"/>
                </a:solidFill>
                <a:latin typeface="Tw Cen MT" panose="020B0602020104020603" pitchFamily="34" charset="0"/>
              </a:defRPr>
            </a:lvl1pPr>
            <a:lvl2pPr marL="685800" indent="-228600">
              <a:lnSpc>
                <a:spcPct val="90000"/>
              </a:lnSpc>
              <a:spcBef>
                <a:spcPts val="600"/>
              </a:spcBef>
              <a:buFont typeface="Wingdings" panose="05000000000000000000" pitchFamily="2" charset="2"/>
              <a:buChar char="§"/>
              <a:defRPr sz="1600">
                <a:solidFill>
                  <a:schemeClr val="tx1"/>
                </a:solidFill>
                <a:latin typeface="Tw Cen MT" panose="020B0602020104020603" pitchFamily="34" charset="0"/>
              </a:defRPr>
            </a:lvl2pPr>
            <a:lvl3pPr marL="11430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3pPr>
            <a:lvl4pPr marL="16002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4pPr>
            <a:lvl5pPr marL="20574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5pPr>
            <a:lvl6pPr marL="25146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6pPr>
            <a:lvl7pPr marL="29718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7pPr>
            <a:lvl8pPr marL="34290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8pPr>
            <a:lvl9pPr marL="38862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9pPr>
          </a:lstStyle>
          <a:p>
            <a:pPr>
              <a:lnSpc>
                <a:spcPct val="100000"/>
              </a:lnSpc>
              <a:spcBef>
                <a:spcPct val="0"/>
              </a:spcBef>
              <a:buFontTx/>
              <a:buNone/>
            </a:pPr>
            <a:fld id="{8EE5CB3D-467C-4A24-858E-BF1E4A1C49A5}" type="slidenum">
              <a:rPr lang="en-US" altLang="en-US" sz="1200"/>
              <a:pPr>
                <a:lnSpc>
                  <a:spcPct val="100000"/>
                </a:lnSpc>
                <a:spcBef>
                  <a:spcPct val="0"/>
                </a:spcBef>
                <a:buFontTx/>
                <a:buNone/>
              </a:pPr>
              <a:t>3</a:t>
            </a:fld>
            <a:endParaRPr lang="en-US" altLang="en-US" sz="1200">
              <a:solidFill>
                <a:srgbClr val="1F3E5A"/>
              </a:solidFill>
            </a:endParaRPr>
          </a:p>
        </p:txBody>
      </p:sp>
    </p:spTree>
  </p:cSld>
  <p:clrMapOvr>
    <a:masterClrMapping/>
  </p:clrMapOvr>
  <p:transition spd="med">
    <p:fade/>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Title 1">
            <a:extLst>
              <a:ext uri="{FF2B5EF4-FFF2-40B4-BE49-F238E27FC236}">
                <a16:creationId xmlns:a16="http://schemas.microsoft.com/office/drawing/2014/main" id="{6DC20A09-2B50-A36C-36C2-1B4D5FB92ED2}"/>
              </a:ext>
            </a:extLst>
          </p:cNvPr>
          <p:cNvSpPr>
            <a:spLocks noGrp="1"/>
          </p:cNvSpPr>
          <p:nvPr>
            <p:ph type="title"/>
          </p:nvPr>
        </p:nvSpPr>
        <p:spPr>
          <a:xfrm>
            <a:off x="858838" y="76200"/>
            <a:ext cx="10707687" cy="1096963"/>
          </a:xfrm>
        </p:spPr>
        <p:txBody>
          <a:bodyPr/>
          <a:lstStyle/>
          <a:p>
            <a:pPr eaLnBrk="1" hangingPunct="1"/>
            <a:r>
              <a:rPr lang="en-US" altLang="en-US" sz="3600"/>
              <a:t>     Readers Absorb Information</a:t>
            </a:r>
            <a:br>
              <a:rPr lang="en-US" altLang="en-US" sz="3600"/>
            </a:br>
            <a:r>
              <a:rPr lang="en-US" altLang="en-US" sz="3600"/>
              <a:t>Best If They Understand Its Significance (Cont’d)</a:t>
            </a:r>
          </a:p>
        </p:txBody>
      </p:sp>
      <p:graphicFrame>
        <p:nvGraphicFramePr>
          <p:cNvPr id="8" name="Content Placeholder 7">
            <a:extLst>
              <a:ext uri="{FF2B5EF4-FFF2-40B4-BE49-F238E27FC236}">
                <a16:creationId xmlns:a16="http://schemas.microsoft.com/office/drawing/2014/main" id="{3931810C-EC9B-5AFC-8805-87B92DBE9363}"/>
              </a:ext>
            </a:extLst>
          </p:cNvPr>
          <p:cNvGraphicFramePr>
            <a:graphicFrameLocks noGrp="1"/>
          </p:cNvGraphicFramePr>
          <p:nvPr>
            <p:ph sz="half" idx="1"/>
          </p:nvPr>
        </p:nvGraphicFramePr>
        <p:xfrm>
          <a:off x="625475" y="1752871"/>
          <a:ext cx="6393890" cy="443361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75780" name="Slide Number Placeholder 5">
            <a:extLst>
              <a:ext uri="{FF2B5EF4-FFF2-40B4-BE49-F238E27FC236}">
                <a16:creationId xmlns:a16="http://schemas.microsoft.com/office/drawing/2014/main" id="{F874B131-903D-5B44-02CF-E935F9F98426}"/>
              </a:ext>
            </a:extLst>
          </p:cNvPr>
          <p:cNvSpPr>
            <a:spLocks noGrp="1" noChangeArrowheads="1"/>
          </p:cNvSpPr>
          <p:nvPr>
            <p:ph type="sldNum"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800"/>
              </a:spcBef>
              <a:buFont typeface="Wingdings" panose="05000000000000000000" pitchFamily="2" charset="2"/>
              <a:buChar char="§"/>
              <a:defRPr sz="2000">
                <a:solidFill>
                  <a:schemeClr val="tx1"/>
                </a:solidFill>
                <a:latin typeface="Tw Cen MT" panose="020B0602020104020603" pitchFamily="34" charset="0"/>
              </a:defRPr>
            </a:lvl1pPr>
            <a:lvl2pPr marL="685800" indent="-228600">
              <a:lnSpc>
                <a:spcPct val="90000"/>
              </a:lnSpc>
              <a:spcBef>
                <a:spcPts val="600"/>
              </a:spcBef>
              <a:buFont typeface="Wingdings" panose="05000000000000000000" pitchFamily="2" charset="2"/>
              <a:buChar char="§"/>
              <a:defRPr sz="1600">
                <a:solidFill>
                  <a:schemeClr val="tx1"/>
                </a:solidFill>
                <a:latin typeface="Tw Cen MT" panose="020B0602020104020603" pitchFamily="34" charset="0"/>
              </a:defRPr>
            </a:lvl2pPr>
            <a:lvl3pPr marL="11430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3pPr>
            <a:lvl4pPr marL="16002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4pPr>
            <a:lvl5pPr marL="20574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5pPr>
            <a:lvl6pPr marL="25146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6pPr>
            <a:lvl7pPr marL="29718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7pPr>
            <a:lvl8pPr marL="34290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8pPr>
            <a:lvl9pPr marL="38862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9pPr>
          </a:lstStyle>
          <a:p>
            <a:pPr>
              <a:lnSpc>
                <a:spcPct val="100000"/>
              </a:lnSpc>
              <a:spcBef>
                <a:spcPct val="0"/>
              </a:spcBef>
              <a:buFontTx/>
              <a:buNone/>
            </a:pPr>
            <a:fld id="{EEB0DEBB-E213-49C1-8E4F-83F19087F743}" type="slidenum">
              <a:rPr lang="en-US" altLang="en-US" sz="1200"/>
              <a:pPr>
                <a:lnSpc>
                  <a:spcPct val="100000"/>
                </a:lnSpc>
                <a:spcBef>
                  <a:spcPct val="0"/>
                </a:spcBef>
                <a:buFontTx/>
                <a:buNone/>
              </a:pPr>
              <a:t>30</a:t>
            </a:fld>
            <a:endParaRPr lang="en-US" altLang="en-US" sz="1200"/>
          </a:p>
        </p:txBody>
      </p:sp>
      <p:pic>
        <p:nvPicPr>
          <p:cNvPr id="75781" name="Picture 2" descr="Poll ">
            <a:extLst>
              <a:ext uri="{FF2B5EF4-FFF2-40B4-BE49-F238E27FC236}">
                <a16:creationId xmlns:a16="http://schemas.microsoft.com/office/drawing/2014/main" id="{64A66554-F226-49BD-B859-5436A4D5784C}"/>
              </a:ext>
            </a:extLst>
          </p:cNvPr>
          <p:cNvPicPr>
            <a:picLocks noGrp="1" noChangeAspect="1" noChangeArrowheads="1"/>
          </p:cNvPicPr>
          <p:nvPr>
            <p:ph sz="half" idx="2"/>
          </p:nvPr>
        </p:nvPicPr>
        <p:blipFill>
          <a:blip r:embed="rId8">
            <a:extLst>
              <a:ext uri="{28A0092B-C50C-407E-A947-70E740481C1C}">
                <a14:useLocalDpi xmlns:a14="http://schemas.microsoft.com/office/drawing/2010/main" val="0"/>
              </a:ext>
            </a:extLst>
          </a:blip>
          <a:srcRect/>
          <a:stretch>
            <a:fillRect/>
          </a:stretch>
        </p:blipFill>
        <p:spPr bwMode="auto">
          <a:xfrm>
            <a:off x="8709025" y="1752600"/>
            <a:ext cx="2857500" cy="2722563"/>
          </a:xfrm>
        </p:spPr>
      </p:pic>
    </p:spTree>
  </p:cSld>
  <p:clrMapOvr>
    <a:masterClrMapping/>
  </p:clrMapOvr>
  <p:transition spd="med">
    <p:fade/>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Title 1">
            <a:extLst>
              <a:ext uri="{FF2B5EF4-FFF2-40B4-BE49-F238E27FC236}">
                <a16:creationId xmlns:a16="http://schemas.microsoft.com/office/drawing/2014/main" id="{2A2CD4D8-6381-572C-D710-A39BD9D04108}"/>
              </a:ext>
            </a:extLst>
          </p:cNvPr>
          <p:cNvSpPr>
            <a:spLocks noGrp="1"/>
          </p:cNvSpPr>
          <p:nvPr>
            <p:ph type="title"/>
          </p:nvPr>
        </p:nvSpPr>
        <p:spPr>
          <a:xfrm>
            <a:off x="914400" y="76200"/>
            <a:ext cx="10652125" cy="1096963"/>
          </a:xfrm>
        </p:spPr>
        <p:txBody>
          <a:bodyPr/>
          <a:lstStyle/>
          <a:p>
            <a:pPr eaLnBrk="1" hangingPunct="1"/>
            <a:r>
              <a:rPr lang="en-US" altLang="en-US" sz="3600"/>
              <a:t>Readers Absorb Information</a:t>
            </a:r>
            <a:br>
              <a:rPr lang="en-US" altLang="en-US" sz="3600"/>
            </a:br>
            <a:r>
              <a:rPr lang="en-US" altLang="en-US" sz="3600"/>
              <a:t>Best If They Understand Its Significance (Cont’d)  </a:t>
            </a:r>
          </a:p>
        </p:txBody>
      </p:sp>
      <p:graphicFrame>
        <p:nvGraphicFramePr>
          <p:cNvPr id="8" name="Content Placeholder 7">
            <a:extLst>
              <a:ext uri="{FF2B5EF4-FFF2-40B4-BE49-F238E27FC236}">
                <a16:creationId xmlns:a16="http://schemas.microsoft.com/office/drawing/2014/main" id="{0317E72D-F5CB-754C-BD16-6F9912BF05A7}"/>
              </a:ext>
            </a:extLst>
          </p:cNvPr>
          <p:cNvGraphicFramePr>
            <a:graphicFrameLocks noGrp="1"/>
          </p:cNvGraphicFramePr>
          <p:nvPr>
            <p:ph sz="half" idx="1"/>
          </p:nvPr>
        </p:nvGraphicFramePr>
        <p:xfrm>
          <a:off x="594274" y="1492623"/>
          <a:ext cx="6124799" cy="426271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77828" name="Slide Number Placeholder 5">
            <a:extLst>
              <a:ext uri="{FF2B5EF4-FFF2-40B4-BE49-F238E27FC236}">
                <a16:creationId xmlns:a16="http://schemas.microsoft.com/office/drawing/2014/main" id="{78BDFE73-0AD9-D6FF-12A9-F46EDBBC0112}"/>
              </a:ext>
            </a:extLst>
          </p:cNvPr>
          <p:cNvSpPr>
            <a:spLocks noGrp="1" noChangeArrowheads="1"/>
          </p:cNvSpPr>
          <p:nvPr>
            <p:ph type="sldNum"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800"/>
              </a:spcBef>
              <a:buFont typeface="Wingdings" panose="05000000000000000000" pitchFamily="2" charset="2"/>
              <a:buChar char="§"/>
              <a:defRPr sz="2000">
                <a:solidFill>
                  <a:schemeClr val="tx1"/>
                </a:solidFill>
                <a:latin typeface="Tw Cen MT" panose="020B0602020104020603" pitchFamily="34" charset="0"/>
              </a:defRPr>
            </a:lvl1pPr>
            <a:lvl2pPr marL="685800" indent="-228600">
              <a:lnSpc>
                <a:spcPct val="90000"/>
              </a:lnSpc>
              <a:spcBef>
                <a:spcPts val="600"/>
              </a:spcBef>
              <a:buFont typeface="Wingdings" panose="05000000000000000000" pitchFamily="2" charset="2"/>
              <a:buChar char="§"/>
              <a:defRPr sz="1600">
                <a:solidFill>
                  <a:schemeClr val="tx1"/>
                </a:solidFill>
                <a:latin typeface="Tw Cen MT" panose="020B0602020104020603" pitchFamily="34" charset="0"/>
              </a:defRPr>
            </a:lvl2pPr>
            <a:lvl3pPr marL="11430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3pPr>
            <a:lvl4pPr marL="16002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4pPr>
            <a:lvl5pPr marL="20574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5pPr>
            <a:lvl6pPr marL="25146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6pPr>
            <a:lvl7pPr marL="29718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7pPr>
            <a:lvl8pPr marL="34290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8pPr>
            <a:lvl9pPr marL="38862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9pPr>
          </a:lstStyle>
          <a:p>
            <a:pPr>
              <a:lnSpc>
                <a:spcPct val="100000"/>
              </a:lnSpc>
              <a:spcBef>
                <a:spcPct val="0"/>
              </a:spcBef>
              <a:buFontTx/>
              <a:buNone/>
            </a:pPr>
            <a:fld id="{5B1D4FE4-2D08-4C5C-AEEF-000A42FE76B8}" type="slidenum">
              <a:rPr lang="en-US" altLang="en-US" sz="1200"/>
              <a:pPr>
                <a:lnSpc>
                  <a:spcPct val="100000"/>
                </a:lnSpc>
                <a:spcBef>
                  <a:spcPct val="0"/>
                </a:spcBef>
                <a:buFontTx/>
                <a:buNone/>
              </a:pPr>
              <a:t>31</a:t>
            </a:fld>
            <a:endParaRPr lang="en-US" altLang="en-US" sz="1200"/>
          </a:p>
        </p:txBody>
      </p:sp>
      <p:pic>
        <p:nvPicPr>
          <p:cNvPr id="77829" name="Picture 2" descr="Poll ">
            <a:extLst>
              <a:ext uri="{FF2B5EF4-FFF2-40B4-BE49-F238E27FC236}">
                <a16:creationId xmlns:a16="http://schemas.microsoft.com/office/drawing/2014/main" id="{BA61F395-6446-95CD-D0D4-D0A17781E38E}"/>
              </a:ext>
            </a:extLst>
          </p:cNvPr>
          <p:cNvPicPr>
            <a:picLocks noGrp="1" noChangeAspect="1" noChangeArrowheads="1"/>
          </p:cNvPicPr>
          <p:nvPr>
            <p:ph sz="half" idx="2"/>
          </p:nvPr>
        </p:nvPicPr>
        <p:blipFill>
          <a:blip r:embed="rId8">
            <a:extLst>
              <a:ext uri="{28A0092B-C50C-407E-A947-70E740481C1C}">
                <a14:useLocalDpi xmlns:a14="http://schemas.microsoft.com/office/drawing/2010/main" val="0"/>
              </a:ext>
            </a:extLst>
          </a:blip>
          <a:srcRect/>
          <a:stretch>
            <a:fillRect/>
          </a:stretch>
        </p:blipFill>
        <p:spPr bwMode="auto">
          <a:xfrm>
            <a:off x="8709025" y="1790700"/>
            <a:ext cx="2857500" cy="2722563"/>
          </a:xfrm>
        </p:spPr>
      </p:pic>
    </p:spTree>
  </p:cSld>
  <p:clrMapOvr>
    <a:masterClrMapping/>
  </p:clrMapOvr>
  <p:transition spd="med">
    <p:fade/>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Title 5">
            <a:extLst>
              <a:ext uri="{FF2B5EF4-FFF2-40B4-BE49-F238E27FC236}">
                <a16:creationId xmlns:a16="http://schemas.microsoft.com/office/drawing/2014/main" id="{6FEDF61B-DF3D-3778-4F7A-64BB1654697B}"/>
              </a:ext>
            </a:extLst>
          </p:cNvPr>
          <p:cNvSpPr>
            <a:spLocks noGrp="1"/>
          </p:cNvSpPr>
          <p:nvPr>
            <p:ph type="title"/>
          </p:nvPr>
        </p:nvSpPr>
        <p:spPr/>
        <p:txBody>
          <a:bodyPr/>
          <a:lstStyle/>
          <a:p>
            <a:pPr eaLnBrk="1" hangingPunct="1"/>
            <a:r>
              <a:rPr lang="en-US" altLang="en-US" sz="3600"/>
              <a:t>Inductive vs. Deductive Writing</a:t>
            </a:r>
          </a:p>
        </p:txBody>
      </p:sp>
      <p:sp>
        <p:nvSpPr>
          <p:cNvPr id="79875" name="Content Placeholder 6">
            <a:extLst>
              <a:ext uri="{FF2B5EF4-FFF2-40B4-BE49-F238E27FC236}">
                <a16:creationId xmlns:a16="http://schemas.microsoft.com/office/drawing/2014/main" id="{6332AE21-31CE-A359-3155-C7FD8D0C82AD}"/>
              </a:ext>
            </a:extLst>
          </p:cNvPr>
          <p:cNvSpPr>
            <a:spLocks noGrp="1" noChangeArrowheads="1"/>
          </p:cNvSpPr>
          <p:nvPr>
            <p:ph sz="half" idx="1"/>
          </p:nvPr>
        </p:nvSpPr>
        <p:spPr bwMode="auto">
          <a:xfrm>
            <a:off x="606425" y="1600200"/>
            <a:ext cx="5413375" cy="4572000"/>
          </a:xfrm>
        </p:spPr>
        <p:txBody>
          <a:bodyPr wrap="square" numCol="1" anchor="t" anchorCtr="0" compatLnSpc="1">
            <a:prstTxWarp prst="textNoShape">
              <a:avLst/>
            </a:prstTxWarp>
          </a:bodyPr>
          <a:lstStyle/>
          <a:p>
            <a:pPr eaLnBrk="1" hangingPunct="1"/>
            <a:endParaRPr lang="en-US" altLang="en-US"/>
          </a:p>
          <a:p>
            <a:pPr eaLnBrk="1" hangingPunct="1"/>
            <a:endParaRPr lang="en-US" altLang="en-US"/>
          </a:p>
          <a:p>
            <a:pPr eaLnBrk="1" hangingPunct="1"/>
            <a:endParaRPr lang="en-US" altLang="en-US"/>
          </a:p>
        </p:txBody>
      </p:sp>
      <p:sp>
        <p:nvSpPr>
          <p:cNvPr id="79876" name="Slide Number Placeholder 4">
            <a:extLst>
              <a:ext uri="{FF2B5EF4-FFF2-40B4-BE49-F238E27FC236}">
                <a16:creationId xmlns:a16="http://schemas.microsoft.com/office/drawing/2014/main" id="{17C6896F-C07E-C28F-DEC3-45A2250DEB3C}"/>
              </a:ext>
            </a:extLst>
          </p:cNvPr>
          <p:cNvSpPr>
            <a:spLocks noGrp="1"/>
          </p:cNvSpPr>
          <p:nvPr>
            <p:ph type="sldNum"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800"/>
              </a:spcBef>
              <a:buFont typeface="Wingdings" panose="05000000000000000000" pitchFamily="2" charset="2"/>
              <a:buChar char="§"/>
              <a:defRPr sz="2000">
                <a:solidFill>
                  <a:schemeClr val="tx1"/>
                </a:solidFill>
                <a:latin typeface="Tw Cen MT" panose="020B0602020104020603" pitchFamily="34" charset="0"/>
              </a:defRPr>
            </a:lvl1pPr>
            <a:lvl2pPr marL="742950" indent="-285750">
              <a:lnSpc>
                <a:spcPct val="90000"/>
              </a:lnSpc>
              <a:spcBef>
                <a:spcPts val="600"/>
              </a:spcBef>
              <a:buFont typeface="Wingdings" panose="05000000000000000000" pitchFamily="2" charset="2"/>
              <a:buChar char="§"/>
              <a:defRPr sz="1600">
                <a:solidFill>
                  <a:schemeClr val="tx1"/>
                </a:solidFill>
                <a:latin typeface="Tw Cen MT" panose="020B0602020104020603" pitchFamily="34" charset="0"/>
              </a:defRPr>
            </a:lvl2pPr>
            <a:lvl3pPr marL="11430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3pPr>
            <a:lvl4pPr marL="16002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4pPr>
            <a:lvl5pPr marL="20574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5pPr>
            <a:lvl6pPr marL="25146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6pPr>
            <a:lvl7pPr marL="29718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7pPr>
            <a:lvl8pPr marL="34290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8pPr>
            <a:lvl9pPr marL="38862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9pPr>
          </a:lstStyle>
          <a:p>
            <a:pPr>
              <a:lnSpc>
                <a:spcPct val="100000"/>
              </a:lnSpc>
              <a:spcBef>
                <a:spcPct val="0"/>
              </a:spcBef>
              <a:buFontTx/>
              <a:buNone/>
            </a:pPr>
            <a:fld id="{30A0F06A-9D2A-47C9-BAF1-86747A42B3B3}" type="slidenum">
              <a:rPr lang="en-US" altLang="en-US" sz="1200"/>
              <a:pPr>
                <a:lnSpc>
                  <a:spcPct val="100000"/>
                </a:lnSpc>
                <a:spcBef>
                  <a:spcPct val="0"/>
                </a:spcBef>
                <a:buFontTx/>
                <a:buNone/>
              </a:pPr>
              <a:t>32</a:t>
            </a:fld>
            <a:endParaRPr lang="en-US" altLang="en-US" sz="1200"/>
          </a:p>
        </p:txBody>
      </p:sp>
      <p:grpSp>
        <p:nvGrpSpPr>
          <p:cNvPr id="79877" name="Group 4">
            <a:extLst>
              <a:ext uri="{FF2B5EF4-FFF2-40B4-BE49-F238E27FC236}">
                <a16:creationId xmlns:a16="http://schemas.microsoft.com/office/drawing/2014/main" id="{939F47AE-A96C-BED3-DFE5-A71D297D1FA8}"/>
              </a:ext>
            </a:extLst>
          </p:cNvPr>
          <p:cNvGrpSpPr>
            <a:grpSpLocks/>
          </p:cNvGrpSpPr>
          <p:nvPr/>
        </p:nvGrpSpPr>
        <p:grpSpPr bwMode="auto">
          <a:xfrm flipV="1">
            <a:off x="8285163" y="1679575"/>
            <a:ext cx="3281362" cy="4295775"/>
            <a:chOff x="816" y="1056"/>
            <a:chExt cx="1872" cy="2208"/>
          </a:xfrm>
        </p:grpSpPr>
        <p:sp>
          <p:nvSpPr>
            <p:cNvPr id="19" name="Rectangle 5">
              <a:extLst>
                <a:ext uri="{FF2B5EF4-FFF2-40B4-BE49-F238E27FC236}">
                  <a16:creationId xmlns:a16="http://schemas.microsoft.com/office/drawing/2014/main" id="{6CD6A1A5-DF86-3740-DFFB-7E007BD772F7}"/>
                </a:ext>
              </a:extLst>
            </p:cNvPr>
            <p:cNvSpPr>
              <a:spLocks noChangeArrowheads="1"/>
            </p:cNvSpPr>
            <p:nvPr/>
          </p:nvSpPr>
          <p:spPr bwMode="auto">
            <a:xfrm>
              <a:off x="1488" y="1056"/>
              <a:ext cx="576" cy="1824"/>
            </a:xfrm>
            <a:prstGeom prst="rect">
              <a:avLst/>
            </a:prstGeom>
            <a:ln/>
          </p:spPr>
          <p:style>
            <a:lnRef idx="0">
              <a:schemeClr val="accent1"/>
            </a:lnRef>
            <a:fillRef idx="3">
              <a:schemeClr val="accent1"/>
            </a:fillRef>
            <a:effectRef idx="3">
              <a:schemeClr val="accent1"/>
            </a:effectRef>
            <a:fontRef idx="minor">
              <a:schemeClr val="lt1"/>
            </a:fontRef>
          </p:style>
          <p:txBody>
            <a:bodyPr wrap="none" lIns="0" tIns="0" rIns="0" bIns="0" anchor="ctr"/>
            <a:lstStyle>
              <a:lvl1pPr>
                <a:defRPr sz="2400">
                  <a:solidFill>
                    <a:srgbClr val="0E1B8D"/>
                  </a:solidFill>
                  <a:latin typeface="Helvetica" pitchFamily="34" charset="0"/>
                </a:defRPr>
              </a:lvl1pPr>
              <a:lvl2pPr marL="742950" indent="-285750">
                <a:defRPr sz="2400">
                  <a:solidFill>
                    <a:srgbClr val="0E1B8D"/>
                  </a:solidFill>
                  <a:latin typeface="Helvetica" pitchFamily="34" charset="0"/>
                </a:defRPr>
              </a:lvl2pPr>
              <a:lvl3pPr marL="1143000" indent="-228600">
                <a:defRPr sz="2400">
                  <a:solidFill>
                    <a:srgbClr val="0E1B8D"/>
                  </a:solidFill>
                  <a:latin typeface="Helvetica" pitchFamily="34" charset="0"/>
                </a:defRPr>
              </a:lvl3pPr>
              <a:lvl4pPr marL="1600200" indent="-228600">
                <a:defRPr sz="2400">
                  <a:solidFill>
                    <a:srgbClr val="0E1B8D"/>
                  </a:solidFill>
                  <a:latin typeface="Helvetica" pitchFamily="34" charset="0"/>
                </a:defRPr>
              </a:lvl4pPr>
              <a:lvl5pPr marL="2057400" indent="-228600">
                <a:defRPr sz="2400">
                  <a:solidFill>
                    <a:srgbClr val="0E1B8D"/>
                  </a:solidFill>
                  <a:latin typeface="Helvetica" pitchFamily="34" charset="0"/>
                </a:defRPr>
              </a:lvl5pPr>
              <a:lvl6pPr marL="2514600" indent="-228600" eaLnBrk="0" fontAlgn="base" hangingPunct="0">
                <a:spcBef>
                  <a:spcPct val="0"/>
                </a:spcBef>
                <a:spcAft>
                  <a:spcPct val="0"/>
                </a:spcAft>
                <a:defRPr sz="2400">
                  <a:solidFill>
                    <a:srgbClr val="0E1B8D"/>
                  </a:solidFill>
                  <a:latin typeface="Helvetica" pitchFamily="34" charset="0"/>
                </a:defRPr>
              </a:lvl6pPr>
              <a:lvl7pPr marL="2971800" indent="-228600" eaLnBrk="0" fontAlgn="base" hangingPunct="0">
                <a:spcBef>
                  <a:spcPct val="0"/>
                </a:spcBef>
                <a:spcAft>
                  <a:spcPct val="0"/>
                </a:spcAft>
                <a:defRPr sz="2400">
                  <a:solidFill>
                    <a:srgbClr val="0E1B8D"/>
                  </a:solidFill>
                  <a:latin typeface="Helvetica" pitchFamily="34" charset="0"/>
                </a:defRPr>
              </a:lvl7pPr>
              <a:lvl8pPr marL="3429000" indent="-228600" eaLnBrk="0" fontAlgn="base" hangingPunct="0">
                <a:spcBef>
                  <a:spcPct val="0"/>
                </a:spcBef>
                <a:spcAft>
                  <a:spcPct val="0"/>
                </a:spcAft>
                <a:defRPr sz="2400">
                  <a:solidFill>
                    <a:srgbClr val="0E1B8D"/>
                  </a:solidFill>
                  <a:latin typeface="Helvetica" pitchFamily="34" charset="0"/>
                </a:defRPr>
              </a:lvl8pPr>
              <a:lvl9pPr marL="3886200" indent="-228600" eaLnBrk="0" fontAlgn="base" hangingPunct="0">
                <a:spcBef>
                  <a:spcPct val="0"/>
                </a:spcBef>
                <a:spcAft>
                  <a:spcPct val="0"/>
                </a:spcAft>
                <a:defRPr sz="2400">
                  <a:solidFill>
                    <a:srgbClr val="0E1B8D"/>
                  </a:solidFill>
                  <a:latin typeface="Helvetica" pitchFamily="34" charset="0"/>
                </a:defRPr>
              </a:lvl9pPr>
            </a:lstStyle>
            <a:p>
              <a:pPr>
                <a:defRPr/>
              </a:pPr>
              <a:endParaRPr lang="en-US" altLang="en-US" kern="0" dirty="0"/>
            </a:p>
          </p:txBody>
        </p:sp>
        <p:sp>
          <p:nvSpPr>
            <p:cNvPr id="20" name="Rectangle 6">
              <a:extLst>
                <a:ext uri="{FF2B5EF4-FFF2-40B4-BE49-F238E27FC236}">
                  <a16:creationId xmlns:a16="http://schemas.microsoft.com/office/drawing/2014/main" id="{C1E09522-0A99-EC55-5E2E-6D4AD457426A}"/>
                </a:ext>
              </a:extLst>
            </p:cNvPr>
            <p:cNvSpPr>
              <a:spLocks noChangeArrowheads="1"/>
            </p:cNvSpPr>
            <p:nvPr/>
          </p:nvSpPr>
          <p:spPr bwMode="auto">
            <a:xfrm>
              <a:off x="816" y="2880"/>
              <a:ext cx="1872" cy="384"/>
            </a:xfrm>
            <a:prstGeom prst="rect">
              <a:avLst/>
            </a:prstGeom>
            <a:ln/>
          </p:spPr>
          <p:style>
            <a:lnRef idx="0">
              <a:schemeClr val="accent1"/>
            </a:lnRef>
            <a:fillRef idx="3">
              <a:schemeClr val="accent1"/>
            </a:fillRef>
            <a:effectRef idx="3">
              <a:schemeClr val="accent1"/>
            </a:effectRef>
            <a:fontRef idx="minor">
              <a:schemeClr val="lt1"/>
            </a:fontRef>
          </p:style>
          <p:txBody>
            <a:bodyPr wrap="none" lIns="0" tIns="0" rIns="0" bIns="0" anchor="ctr"/>
            <a:lstStyle>
              <a:lvl1pPr>
                <a:defRPr sz="2400">
                  <a:solidFill>
                    <a:srgbClr val="0E1B8D"/>
                  </a:solidFill>
                  <a:latin typeface="Helvetica" pitchFamily="34" charset="0"/>
                </a:defRPr>
              </a:lvl1pPr>
              <a:lvl2pPr marL="742950" indent="-285750">
                <a:defRPr sz="2400">
                  <a:solidFill>
                    <a:srgbClr val="0E1B8D"/>
                  </a:solidFill>
                  <a:latin typeface="Helvetica" pitchFamily="34" charset="0"/>
                </a:defRPr>
              </a:lvl2pPr>
              <a:lvl3pPr marL="1143000" indent="-228600">
                <a:defRPr sz="2400">
                  <a:solidFill>
                    <a:srgbClr val="0E1B8D"/>
                  </a:solidFill>
                  <a:latin typeface="Helvetica" pitchFamily="34" charset="0"/>
                </a:defRPr>
              </a:lvl3pPr>
              <a:lvl4pPr marL="1600200" indent="-228600">
                <a:defRPr sz="2400">
                  <a:solidFill>
                    <a:srgbClr val="0E1B8D"/>
                  </a:solidFill>
                  <a:latin typeface="Helvetica" pitchFamily="34" charset="0"/>
                </a:defRPr>
              </a:lvl4pPr>
              <a:lvl5pPr marL="2057400" indent="-228600">
                <a:defRPr sz="2400">
                  <a:solidFill>
                    <a:srgbClr val="0E1B8D"/>
                  </a:solidFill>
                  <a:latin typeface="Helvetica" pitchFamily="34" charset="0"/>
                </a:defRPr>
              </a:lvl5pPr>
              <a:lvl6pPr marL="2514600" indent="-228600" eaLnBrk="0" fontAlgn="base" hangingPunct="0">
                <a:spcBef>
                  <a:spcPct val="0"/>
                </a:spcBef>
                <a:spcAft>
                  <a:spcPct val="0"/>
                </a:spcAft>
                <a:defRPr sz="2400">
                  <a:solidFill>
                    <a:srgbClr val="0E1B8D"/>
                  </a:solidFill>
                  <a:latin typeface="Helvetica" pitchFamily="34" charset="0"/>
                </a:defRPr>
              </a:lvl6pPr>
              <a:lvl7pPr marL="2971800" indent="-228600" eaLnBrk="0" fontAlgn="base" hangingPunct="0">
                <a:spcBef>
                  <a:spcPct val="0"/>
                </a:spcBef>
                <a:spcAft>
                  <a:spcPct val="0"/>
                </a:spcAft>
                <a:defRPr sz="2400">
                  <a:solidFill>
                    <a:srgbClr val="0E1B8D"/>
                  </a:solidFill>
                  <a:latin typeface="Helvetica" pitchFamily="34" charset="0"/>
                </a:defRPr>
              </a:lvl7pPr>
              <a:lvl8pPr marL="3429000" indent="-228600" eaLnBrk="0" fontAlgn="base" hangingPunct="0">
                <a:spcBef>
                  <a:spcPct val="0"/>
                </a:spcBef>
                <a:spcAft>
                  <a:spcPct val="0"/>
                </a:spcAft>
                <a:defRPr sz="2400">
                  <a:solidFill>
                    <a:srgbClr val="0E1B8D"/>
                  </a:solidFill>
                  <a:latin typeface="Helvetica" pitchFamily="34" charset="0"/>
                </a:defRPr>
              </a:lvl8pPr>
              <a:lvl9pPr marL="3886200" indent="-228600" eaLnBrk="0" fontAlgn="base" hangingPunct="0">
                <a:spcBef>
                  <a:spcPct val="0"/>
                </a:spcBef>
                <a:spcAft>
                  <a:spcPct val="0"/>
                </a:spcAft>
                <a:defRPr sz="2400">
                  <a:solidFill>
                    <a:srgbClr val="0E1B8D"/>
                  </a:solidFill>
                  <a:latin typeface="Helvetica" pitchFamily="34" charset="0"/>
                </a:defRPr>
              </a:lvl9pPr>
            </a:lstStyle>
            <a:p>
              <a:pPr>
                <a:defRPr/>
              </a:pPr>
              <a:endParaRPr lang="en-US" altLang="en-US" kern="0" dirty="0"/>
            </a:p>
          </p:txBody>
        </p:sp>
      </p:grpSp>
      <p:grpSp>
        <p:nvGrpSpPr>
          <p:cNvPr id="79878" name="Group 4">
            <a:extLst>
              <a:ext uri="{FF2B5EF4-FFF2-40B4-BE49-F238E27FC236}">
                <a16:creationId xmlns:a16="http://schemas.microsoft.com/office/drawing/2014/main" id="{E7E39F2A-C4A6-BAC5-A331-7CD9DC533303}"/>
              </a:ext>
            </a:extLst>
          </p:cNvPr>
          <p:cNvGrpSpPr>
            <a:grpSpLocks/>
          </p:cNvGrpSpPr>
          <p:nvPr/>
        </p:nvGrpSpPr>
        <p:grpSpPr bwMode="auto">
          <a:xfrm>
            <a:off x="2236788" y="1679575"/>
            <a:ext cx="3122612" cy="4332288"/>
            <a:chOff x="816" y="1056"/>
            <a:chExt cx="1872" cy="2208"/>
          </a:xfrm>
        </p:grpSpPr>
        <p:sp>
          <p:nvSpPr>
            <p:cNvPr id="22" name="Rectangle 5">
              <a:extLst>
                <a:ext uri="{FF2B5EF4-FFF2-40B4-BE49-F238E27FC236}">
                  <a16:creationId xmlns:a16="http://schemas.microsoft.com/office/drawing/2014/main" id="{3BF4AC49-A8C7-EC1A-9C9B-92E21D15A1D1}"/>
                </a:ext>
              </a:extLst>
            </p:cNvPr>
            <p:cNvSpPr>
              <a:spLocks noChangeArrowheads="1"/>
            </p:cNvSpPr>
            <p:nvPr/>
          </p:nvSpPr>
          <p:spPr bwMode="auto">
            <a:xfrm>
              <a:off x="1488" y="1056"/>
              <a:ext cx="576" cy="1824"/>
            </a:xfrm>
            <a:prstGeom prst="rect">
              <a:avLst/>
            </a:prstGeom>
            <a:ln/>
          </p:spPr>
          <p:style>
            <a:lnRef idx="0">
              <a:schemeClr val="accent1"/>
            </a:lnRef>
            <a:fillRef idx="3">
              <a:schemeClr val="accent1"/>
            </a:fillRef>
            <a:effectRef idx="3">
              <a:schemeClr val="accent1"/>
            </a:effectRef>
            <a:fontRef idx="minor">
              <a:schemeClr val="lt1"/>
            </a:fontRef>
          </p:style>
          <p:txBody>
            <a:bodyPr wrap="none" lIns="0" tIns="0" rIns="0" bIns="0" anchor="ctr"/>
            <a:lstStyle>
              <a:lvl1pPr>
                <a:defRPr sz="2400">
                  <a:solidFill>
                    <a:srgbClr val="0E1B8D"/>
                  </a:solidFill>
                  <a:latin typeface="Helvetica" pitchFamily="34" charset="0"/>
                </a:defRPr>
              </a:lvl1pPr>
              <a:lvl2pPr marL="742950" indent="-285750">
                <a:defRPr sz="2400">
                  <a:solidFill>
                    <a:srgbClr val="0E1B8D"/>
                  </a:solidFill>
                  <a:latin typeface="Helvetica" pitchFamily="34" charset="0"/>
                </a:defRPr>
              </a:lvl2pPr>
              <a:lvl3pPr marL="1143000" indent="-228600">
                <a:defRPr sz="2400">
                  <a:solidFill>
                    <a:srgbClr val="0E1B8D"/>
                  </a:solidFill>
                  <a:latin typeface="Helvetica" pitchFamily="34" charset="0"/>
                </a:defRPr>
              </a:lvl3pPr>
              <a:lvl4pPr marL="1600200" indent="-228600">
                <a:defRPr sz="2400">
                  <a:solidFill>
                    <a:srgbClr val="0E1B8D"/>
                  </a:solidFill>
                  <a:latin typeface="Helvetica" pitchFamily="34" charset="0"/>
                </a:defRPr>
              </a:lvl4pPr>
              <a:lvl5pPr marL="2057400" indent="-228600">
                <a:defRPr sz="2400">
                  <a:solidFill>
                    <a:srgbClr val="0E1B8D"/>
                  </a:solidFill>
                  <a:latin typeface="Helvetica" pitchFamily="34" charset="0"/>
                </a:defRPr>
              </a:lvl5pPr>
              <a:lvl6pPr marL="2514600" indent="-228600" eaLnBrk="0" fontAlgn="base" hangingPunct="0">
                <a:spcBef>
                  <a:spcPct val="0"/>
                </a:spcBef>
                <a:spcAft>
                  <a:spcPct val="0"/>
                </a:spcAft>
                <a:defRPr sz="2400">
                  <a:solidFill>
                    <a:srgbClr val="0E1B8D"/>
                  </a:solidFill>
                  <a:latin typeface="Helvetica" pitchFamily="34" charset="0"/>
                </a:defRPr>
              </a:lvl6pPr>
              <a:lvl7pPr marL="2971800" indent="-228600" eaLnBrk="0" fontAlgn="base" hangingPunct="0">
                <a:spcBef>
                  <a:spcPct val="0"/>
                </a:spcBef>
                <a:spcAft>
                  <a:spcPct val="0"/>
                </a:spcAft>
                <a:defRPr sz="2400">
                  <a:solidFill>
                    <a:srgbClr val="0E1B8D"/>
                  </a:solidFill>
                  <a:latin typeface="Helvetica" pitchFamily="34" charset="0"/>
                </a:defRPr>
              </a:lvl7pPr>
              <a:lvl8pPr marL="3429000" indent="-228600" eaLnBrk="0" fontAlgn="base" hangingPunct="0">
                <a:spcBef>
                  <a:spcPct val="0"/>
                </a:spcBef>
                <a:spcAft>
                  <a:spcPct val="0"/>
                </a:spcAft>
                <a:defRPr sz="2400">
                  <a:solidFill>
                    <a:srgbClr val="0E1B8D"/>
                  </a:solidFill>
                  <a:latin typeface="Helvetica" pitchFamily="34" charset="0"/>
                </a:defRPr>
              </a:lvl8pPr>
              <a:lvl9pPr marL="3886200" indent="-228600" eaLnBrk="0" fontAlgn="base" hangingPunct="0">
                <a:spcBef>
                  <a:spcPct val="0"/>
                </a:spcBef>
                <a:spcAft>
                  <a:spcPct val="0"/>
                </a:spcAft>
                <a:defRPr sz="2400">
                  <a:solidFill>
                    <a:srgbClr val="0E1B8D"/>
                  </a:solidFill>
                  <a:latin typeface="Helvetica" pitchFamily="34" charset="0"/>
                </a:defRPr>
              </a:lvl9pPr>
            </a:lstStyle>
            <a:p>
              <a:pPr>
                <a:defRPr/>
              </a:pPr>
              <a:endParaRPr lang="en-US" altLang="en-US" kern="0" dirty="0"/>
            </a:p>
          </p:txBody>
        </p:sp>
        <p:sp>
          <p:nvSpPr>
            <p:cNvPr id="23" name="Rectangle 6">
              <a:extLst>
                <a:ext uri="{FF2B5EF4-FFF2-40B4-BE49-F238E27FC236}">
                  <a16:creationId xmlns:a16="http://schemas.microsoft.com/office/drawing/2014/main" id="{2495343C-3954-74F2-8F67-FE450424410D}"/>
                </a:ext>
              </a:extLst>
            </p:cNvPr>
            <p:cNvSpPr>
              <a:spLocks noChangeArrowheads="1"/>
            </p:cNvSpPr>
            <p:nvPr/>
          </p:nvSpPr>
          <p:spPr bwMode="auto">
            <a:xfrm>
              <a:off x="816" y="2880"/>
              <a:ext cx="1872" cy="384"/>
            </a:xfrm>
            <a:prstGeom prst="rect">
              <a:avLst/>
            </a:prstGeom>
            <a:ln/>
          </p:spPr>
          <p:style>
            <a:lnRef idx="0">
              <a:schemeClr val="accent1"/>
            </a:lnRef>
            <a:fillRef idx="3">
              <a:schemeClr val="accent1"/>
            </a:fillRef>
            <a:effectRef idx="3">
              <a:schemeClr val="accent1"/>
            </a:effectRef>
            <a:fontRef idx="minor">
              <a:schemeClr val="lt1"/>
            </a:fontRef>
          </p:style>
          <p:txBody>
            <a:bodyPr wrap="none" lIns="0" tIns="0" rIns="0" bIns="0" anchor="ctr"/>
            <a:lstStyle>
              <a:lvl1pPr>
                <a:defRPr sz="2400">
                  <a:solidFill>
                    <a:srgbClr val="0E1B8D"/>
                  </a:solidFill>
                  <a:latin typeface="Helvetica" pitchFamily="34" charset="0"/>
                </a:defRPr>
              </a:lvl1pPr>
              <a:lvl2pPr marL="742950" indent="-285750">
                <a:defRPr sz="2400">
                  <a:solidFill>
                    <a:srgbClr val="0E1B8D"/>
                  </a:solidFill>
                  <a:latin typeface="Helvetica" pitchFamily="34" charset="0"/>
                </a:defRPr>
              </a:lvl2pPr>
              <a:lvl3pPr marL="1143000" indent="-228600">
                <a:defRPr sz="2400">
                  <a:solidFill>
                    <a:srgbClr val="0E1B8D"/>
                  </a:solidFill>
                  <a:latin typeface="Helvetica" pitchFamily="34" charset="0"/>
                </a:defRPr>
              </a:lvl3pPr>
              <a:lvl4pPr marL="1600200" indent="-228600">
                <a:defRPr sz="2400">
                  <a:solidFill>
                    <a:srgbClr val="0E1B8D"/>
                  </a:solidFill>
                  <a:latin typeface="Helvetica" pitchFamily="34" charset="0"/>
                </a:defRPr>
              </a:lvl4pPr>
              <a:lvl5pPr marL="2057400" indent="-228600">
                <a:defRPr sz="2400">
                  <a:solidFill>
                    <a:srgbClr val="0E1B8D"/>
                  </a:solidFill>
                  <a:latin typeface="Helvetica" pitchFamily="34" charset="0"/>
                </a:defRPr>
              </a:lvl5pPr>
              <a:lvl6pPr marL="2514600" indent="-228600" eaLnBrk="0" fontAlgn="base" hangingPunct="0">
                <a:spcBef>
                  <a:spcPct val="0"/>
                </a:spcBef>
                <a:spcAft>
                  <a:spcPct val="0"/>
                </a:spcAft>
                <a:defRPr sz="2400">
                  <a:solidFill>
                    <a:srgbClr val="0E1B8D"/>
                  </a:solidFill>
                  <a:latin typeface="Helvetica" pitchFamily="34" charset="0"/>
                </a:defRPr>
              </a:lvl6pPr>
              <a:lvl7pPr marL="2971800" indent="-228600" eaLnBrk="0" fontAlgn="base" hangingPunct="0">
                <a:spcBef>
                  <a:spcPct val="0"/>
                </a:spcBef>
                <a:spcAft>
                  <a:spcPct val="0"/>
                </a:spcAft>
                <a:defRPr sz="2400">
                  <a:solidFill>
                    <a:srgbClr val="0E1B8D"/>
                  </a:solidFill>
                  <a:latin typeface="Helvetica" pitchFamily="34" charset="0"/>
                </a:defRPr>
              </a:lvl7pPr>
              <a:lvl8pPr marL="3429000" indent="-228600" eaLnBrk="0" fontAlgn="base" hangingPunct="0">
                <a:spcBef>
                  <a:spcPct val="0"/>
                </a:spcBef>
                <a:spcAft>
                  <a:spcPct val="0"/>
                </a:spcAft>
                <a:defRPr sz="2400">
                  <a:solidFill>
                    <a:srgbClr val="0E1B8D"/>
                  </a:solidFill>
                  <a:latin typeface="Helvetica" pitchFamily="34" charset="0"/>
                </a:defRPr>
              </a:lvl8pPr>
              <a:lvl9pPr marL="3886200" indent="-228600" eaLnBrk="0" fontAlgn="base" hangingPunct="0">
                <a:spcBef>
                  <a:spcPct val="0"/>
                </a:spcBef>
                <a:spcAft>
                  <a:spcPct val="0"/>
                </a:spcAft>
                <a:defRPr sz="2400">
                  <a:solidFill>
                    <a:srgbClr val="0E1B8D"/>
                  </a:solidFill>
                  <a:latin typeface="Helvetica" pitchFamily="34" charset="0"/>
                </a:defRPr>
              </a:lvl9pPr>
            </a:lstStyle>
            <a:p>
              <a:pPr>
                <a:defRPr/>
              </a:pPr>
              <a:endParaRPr lang="en-US" altLang="en-US" kern="0" dirty="0"/>
            </a:p>
          </p:txBody>
        </p:sp>
      </p:grpSp>
      <p:sp>
        <p:nvSpPr>
          <p:cNvPr id="2" name="TextBox 1">
            <a:extLst>
              <a:ext uri="{FF2B5EF4-FFF2-40B4-BE49-F238E27FC236}">
                <a16:creationId xmlns:a16="http://schemas.microsoft.com/office/drawing/2014/main" id="{873363CF-7571-6A66-94E2-89FFEFF01308}"/>
              </a:ext>
            </a:extLst>
          </p:cNvPr>
          <p:cNvSpPr txBox="1"/>
          <p:nvPr/>
        </p:nvSpPr>
        <p:spPr>
          <a:xfrm>
            <a:off x="606425" y="1679575"/>
            <a:ext cx="2601913" cy="1570038"/>
          </a:xfrm>
          <a:prstGeom prst="rect">
            <a:avLst/>
          </a:prstGeom>
          <a:noFill/>
        </p:spPr>
        <p:txBody>
          <a:bodyPr>
            <a:spAutoFit/>
          </a:bodyPr>
          <a:lstStyle/>
          <a:p>
            <a:pPr eaLnBrk="1" fontAlgn="auto" hangingPunct="1">
              <a:spcBef>
                <a:spcPts val="0"/>
              </a:spcBef>
              <a:spcAft>
                <a:spcPts val="0"/>
              </a:spcAft>
              <a:defRPr/>
            </a:pPr>
            <a:r>
              <a:rPr lang="en-US" sz="3200" b="1" dirty="0">
                <a:solidFill>
                  <a:schemeClr val="accent6">
                    <a:lumMod val="50000"/>
                  </a:schemeClr>
                </a:solidFill>
                <a:latin typeface="+mn-lt"/>
              </a:rPr>
              <a:t>Inductive </a:t>
            </a:r>
            <a:r>
              <a:rPr lang="en-US" sz="3200" b="1" dirty="0">
                <a:latin typeface="+mn-lt"/>
              </a:rPr>
              <a:t>writing structure</a:t>
            </a:r>
          </a:p>
        </p:txBody>
      </p:sp>
      <p:sp>
        <p:nvSpPr>
          <p:cNvPr id="3" name="TextBox 2">
            <a:extLst>
              <a:ext uri="{FF2B5EF4-FFF2-40B4-BE49-F238E27FC236}">
                <a16:creationId xmlns:a16="http://schemas.microsoft.com/office/drawing/2014/main" id="{DE56A8AC-38C9-23B7-9D36-189A3B4E20F7}"/>
              </a:ext>
            </a:extLst>
          </p:cNvPr>
          <p:cNvSpPr txBox="1"/>
          <p:nvPr/>
        </p:nvSpPr>
        <p:spPr>
          <a:xfrm>
            <a:off x="5473700" y="1679575"/>
            <a:ext cx="2582863" cy="1570038"/>
          </a:xfrm>
          <a:prstGeom prst="rect">
            <a:avLst/>
          </a:prstGeom>
          <a:noFill/>
        </p:spPr>
        <p:txBody>
          <a:bodyPr>
            <a:spAutoFit/>
          </a:bodyPr>
          <a:lstStyle/>
          <a:p>
            <a:pPr eaLnBrk="1" fontAlgn="auto" hangingPunct="1">
              <a:spcBef>
                <a:spcPts val="0"/>
              </a:spcBef>
              <a:spcAft>
                <a:spcPts val="0"/>
              </a:spcAft>
              <a:defRPr/>
            </a:pPr>
            <a:r>
              <a:rPr lang="en-US" sz="3200" b="1" dirty="0">
                <a:solidFill>
                  <a:schemeClr val="accent6">
                    <a:lumMod val="50000"/>
                  </a:schemeClr>
                </a:solidFill>
                <a:latin typeface="+mn-lt"/>
              </a:rPr>
              <a:t>Deductive </a:t>
            </a:r>
            <a:r>
              <a:rPr lang="en-US" sz="3200" b="1" dirty="0">
                <a:latin typeface="+mn-lt"/>
              </a:rPr>
              <a:t>writing structure</a:t>
            </a:r>
          </a:p>
        </p:txBody>
      </p:sp>
    </p:spTree>
  </p:cSld>
  <p:clrMapOvr>
    <a:masterClrMapping/>
  </p:clrMapOvr>
  <p:transition spd="med">
    <p:fade/>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Title 1">
            <a:extLst>
              <a:ext uri="{FF2B5EF4-FFF2-40B4-BE49-F238E27FC236}">
                <a16:creationId xmlns:a16="http://schemas.microsoft.com/office/drawing/2014/main" id="{44AE48EC-F66F-0B4C-D1E0-5FE5DBD7442B}"/>
              </a:ext>
            </a:extLst>
          </p:cNvPr>
          <p:cNvSpPr>
            <a:spLocks noGrp="1"/>
          </p:cNvSpPr>
          <p:nvPr>
            <p:ph type="title"/>
          </p:nvPr>
        </p:nvSpPr>
        <p:spPr/>
        <p:txBody>
          <a:bodyPr/>
          <a:lstStyle/>
          <a:p>
            <a:pPr eaLnBrk="1" hangingPunct="1"/>
            <a:r>
              <a:rPr lang="en-US" altLang="en-US" sz="3600" dirty="0">
                <a:solidFill>
                  <a:srgbClr val="00B0F0"/>
                </a:solidFill>
              </a:rPr>
              <a:t>Exercise #4 Group Discussion</a:t>
            </a:r>
            <a:r>
              <a:rPr lang="en-US" altLang="en-US" sz="3600" dirty="0"/>
              <a:t>: </a:t>
            </a:r>
            <a:br>
              <a:rPr lang="en-US" altLang="en-US" sz="3600" dirty="0"/>
            </a:br>
            <a:r>
              <a:rPr lang="en-US" altLang="en-US" sz="3600" dirty="0"/>
              <a:t>Deductive Writing</a:t>
            </a:r>
          </a:p>
        </p:txBody>
      </p:sp>
      <p:sp>
        <p:nvSpPr>
          <p:cNvPr id="156675" name="Content Placeholder 2">
            <a:extLst>
              <a:ext uri="{FF2B5EF4-FFF2-40B4-BE49-F238E27FC236}">
                <a16:creationId xmlns:a16="http://schemas.microsoft.com/office/drawing/2014/main" id="{AAFD4BB2-3E1A-9FC6-6D18-3483EFC2C619}"/>
              </a:ext>
            </a:extLst>
          </p:cNvPr>
          <p:cNvSpPr>
            <a:spLocks noGrp="1"/>
          </p:cNvSpPr>
          <p:nvPr>
            <p:ph idx="1"/>
          </p:nvPr>
        </p:nvSpPr>
        <p:spPr bwMode="auto">
          <a:xfrm>
            <a:off x="582613" y="1600200"/>
            <a:ext cx="7235825" cy="2541588"/>
          </a:xfrm>
        </p:spPr>
        <p:txBody>
          <a:bodyPr wrap="square" numCol="1" anchor="t" anchorCtr="0" compatLnSpc="1">
            <a:prstTxWarp prst="textNoShape">
              <a:avLst/>
            </a:prstTxWarp>
          </a:bodyPr>
          <a:lstStyle/>
          <a:p>
            <a:pPr marL="514350" indent="-514350" eaLnBrk="1" hangingPunct="1">
              <a:spcBef>
                <a:spcPct val="0"/>
              </a:spcBef>
              <a:spcAft>
                <a:spcPts val="1200"/>
              </a:spcAft>
              <a:buFont typeface="+mj-lt"/>
              <a:buAutoNum type="arabicPeriod"/>
              <a:defRPr/>
            </a:pPr>
            <a:r>
              <a:rPr lang="en-US" altLang="en-US" sz="3200" dirty="0"/>
              <a:t>Review the set of statements in the handout.</a:t>
            </a:r>
          </a:p>
          <a:p>
            <a:pPr marL="514350" indent="-514350" eaLnBrk="1" hangingPunct="1">
              <a:spcBef>
                <a:spcPct val="0"/>
              </a:spcBef>
              <a:spcAft>
                <a:spcPts val="1200"/>
              </a:spcAft>
              <a:buFont typeface="+mj-lt"/>
              <a:buAutoNum type="arabicPeriod"/>
              <a:defRPr/>
            </a:pPr>
            <a:r>
              <a:rPr lang="en-US" altLang="en-US" sz="3200" dirty="0"/>
              <a:t>Put them in deductive order.  </a:t>
            </a:r>
            <a:endParaRPr lang="en-US" altLang="en-US" sz="3200" b="1" u="sng" dirty="0">
              <a:solidFill>
                <a:schemeClr val="accent6">
                  <a:lumMod val="50000"/>
                </a:schemeClr>
              </a:solidFill>
            </a:endParaRPr>
          </a:p>
        </p:txBody>
      </p:sp>
      <p:sp>
        <p:nvSpPr>
          <p:cNvPr id="86020" name="Slide Number Placeholder 4">
            <a:extLst>
              <a:ext uri="{FF2B5EF4-FFF2-40B4-BE49-F238E27FC236}">
                <a16:creationId xmlns:a16="http://schemas.microsoft.com/office/drawing/2014/main" id="{08FA9D47-983F-F233-13E7-B0408F77595D}"/>
              </a:ext>
            </a:extLst>
          </p:cNvPr>
          <p:cNvSpPr>
            <a:spLocks noGrp="1"/>
          </p:cNvSpPr>
          <p:nvPr>
            <p:ph type="sldNum"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800"/>
              </a:spcBef>
              <a:buFont typeface="Wingdings" panose="05000000000000000000" pitchFamily="2" charset="2"/>
              <a:buChar char="§"/>
              <a:defRPr sz="2000">
                <a:solidFill>
                  <a:schemeClr val="tx1"/>
                </a:solidFill>
                <a:latin typeface="Tw Cen MT" panose="020B0602020104020603" pitchFamily="34" charset="0"/>
              </a:defRPr>
            </a:lvl1pPr>
            <a:lvl2pPr marL="742950" indent="-285750">
              <a:lnSpc>
                <a:spcPct val="90000"/>
              </a:lnSpc>
              <a:spcBef>
                <a:spcPts val="600"/>
              </a:spcBef>
              <a:buFont typeface="Wingdings" panose="05000000000000000000" pitchFamily="2" charset="2"/>
              <a:buChar char="§"/>
              <a:defRPr sz="1600">
                <a:solidFill>
                  <a:schemeClr val="tx1"/>
                </a:solidFill>
                <a:latin typeface="Tw Cen MT" panose="020B0602020104020603" pitchFamily="34" charset="0"/>
              </a:defRPr>
            </a:lvl2pPr>
            <a:lvl3pPr marL="11430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3pPr>
            <a:lvl4pPr marL="16002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4pPr>
            <a:lvl5pPr marL="20574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5pPr>
            <a:lvl6pPr marL="25146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6pPr>
            <a:lvl7pPr marL="29718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7pPr>
            <a:lvl8pPr marL="34290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8pPr>
            <a:lvl9pPr marL="38862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9pPr>
          </a:lstStyle>
          <a:p>
            <a:pPr>
              <a:lnSpc>
                <a:spcPct val="100000"/>
              </a:lnSpc>
              <a:spcBef>
                <a:spcPct val="0"/>
              </a:spcBef>
              <a:buFontTx/>
              <a:buNone/>
            </a:pPr>
            <a:fld id="{0F9B11C8-8A01-4B16-924A-AA18E8CB36AA}" type="slidenum">
              <a:rPr lang="en-US" altLang="en-US" sz="1200"/>
              <a:pPr>
                <a:lnSpc>
                  <a:spcPct val="100000"/>
                </a:lnSpc>
                <a:spcBef>
                  <a:spcPct val="0"/>
                </a:spcBef>
                <a:buFontTx/>
                <a:buNone/>
              </a:pPr>
              <a:t>33</a:t>
            </a:fld>
            <a:endParaRPr lang="en-US" altLang="en-US" sz="1200"/>
          </a:p>
        </p:txBody>
      </p:sp>
      <p:pic>
        <p:nvPicPr>
          <p:cNvPr id="86021" name="Picture 1">
            <a:extLst>
              <a:ext uri="{FF2B5EF4-FFF2-40B4-BE49-F238E27FC236}">
                <a16:creationId xmlns:a16="http://schemas.microsoft.com/office/drawing/2014/main" id="{CA5004D7-5E94-DC72-4553-CCF60F99FF3F}"/>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8243888" y="2016125"/>
            <a:ext cx="3322637" cy="3609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fade/>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Title 1">
            <a:extLst>
              <a:ext uri="{FF2B5EF4-FFF2-40B4-BE49-F238E27FC236}">
                <a16:creationId xmlns:a16="http://schemas.microsoft.com/office/drawing/2014/main" id="{3C70E1CE-6F1D-626F-52C0-39E4F71C9CC3}"/>
              </a:ext>
            </a:extLst>
          </p:cNvPr>
          <p:cNvSpPr>
            <a:spLocks noGrp="1"/>
          </p:cNvSpPr>
          <p:nvPr>
            <p:ph type="title"/>
          </p:nvPr>
        </p:nvSpPr>
        <p:spPr/>
        <p:txBody>
          <a:bodyPr/>
          <a:lstStyle/>
          <a:p>
            <a:pPr eaLnBrk="1" hangingPunct="1"/>
            <a:r>
              <a:rPr lang="en-US" altLang="en-US" sz="3600" dirty="0">
                <a:solidFill>
                  <a:srgbClr val="00B0F0"/>
                </a:solidFill>
              </a:rPr>
              <a:t>Exercise #5:</a:t>
            </a:r>
            <a:br>
              <a:rPr lang="en-US" altLang="en-US" sz="3600" dirty="0"/>
            </a:br>
            <a:r>
              <a:rPr lang="en-US" altLang="en-US" sz="3600" dirty="0"/>
              <a:t>Developing a Message-Oriented Outline</a:t>
            </a:r>
          </a:p>
        </p:txBody>
      </p:sp>
      <p:sp>
        <p:nvSpPr>
          <p:cNvPr id="88067" name="Content Placeholder 2">
            <a:extLst>
              <a:ext uri="{FF2B5EF4-FFF2-40B4-BE49-F238E27FC236}">
                <a16:creationId xmlns:a16="http://schemas.microsoft.com/office/drawing/2014/main" id="{BA887DB9-0730-74BA-129E-28AF9168D974}"/>
              </a:ext>
            </a:extLst>
          </p:cNvPr>
          <p:cNvSpPr>
            <a:spLocks noGrp="1"/>
          </p:cNvSpPr>
          <p:nvPr>
            <p:ph idx="1"/>
          </p:nvPr>
        </p:nvSpPr>
        <p:spPr bwMode="auto">
          <a:xfrm>
            <a:off x="582613" y="1600200"/>
            <a:ext cx="7254875" cy="4586288"/>
          </a:xfrm>
        </p:spPr>
        <p:txBody>
          <a:bodyPr wrap="square" numCol="1" anchor="t" anchorCtr="0" compatLnSpc="1">
            <a:prstTxWarp prst="textNoShape">
              <a:avLst/>
            </a:prstTxWarp>
          </a:bodyPr>
          <a:lstStyle/>
          <a:p>
            <a:pPr marL="514350" indent="-514350" eaLnBrk="1" hangingPunct="1">
              <a:lnSpc>
                <a:spcPct val="100000"/>
              </a:lnSpc>
              <a:spcBef>
                <a:spcPct val="0"/>
              </a:spcBef>
              <a:spcAft>
                <a:spcPts val="2400"/>
              </a:spcAft>
              <a:buFont typeface="Tw Cen MT" panose="020B0602020104020603" pitchFamily="34" charset="0"/>
              <a:buAutoNum type="arabicPeriod"/>
            </a:pPr>
            <a:r>
              <a:rPr lang="en-US" altLang="en-US" sz="3200" dirty="0"/>
              <a:t>In your groups, develop message statements and key supporting points to address the analysis objective.</a:t>
            </a:r>
          </a:p>
          <a:p>
            <a:pPr marL="514350" indent="-514350" eaLnBrk="1" hangingPunct="1">
              <a:lnSpc>
                <a:spcPct val="100000"/>
              </a:lnSpc>
              <a:spcBef>
                <a:spcPct val="0"/>
              </a:spcBef>
              <a:spcAft>
                <a:spcPts val="2400"/>
              </a:spcAft>
              <a:buFont typeface="Tw Cen MT" panose="020B0602020104020603" pitchFamily="34" charset="0"/>
              <a:buAutoNum type="arabicPeriod"/>
            </a:pPr>
            <a:r>
              <a:rPr lang="en-US" altLang="en-US" sz="3200" dirty="0"/>
              <a:t>Select a spokesperson to summarize your work for the class. </a:t>
            </a:r>
          </a:p>
        </p:txBody>
      </p:sp>
      <p:sp>
        <p:nvSpPr>
          <p:cNvPr id="88068" name="Slide Number Placeholder 4">
            <a:extLst>
              <a:ext uri="{FF2B5EF4-FFF2-40B4-BE49-F238E27FC236}">
                <a16:creationId xmlns:a16="http://schemas.microsoft.com/office/drawing/2014/main" id="{D99EBF52-A18F-C081-6F68-5A705D39C00C}"/>
              </a:ext>
            </a:extLst>
          </p:cNvPr>
          <p:cNvSpPr>
            <a:spLocks noGrp="1"/>
          </p:cNvSpPr>
          <p:nvPr>
            <p:ph type="sldNum"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800"/>
              </a:spcBef>
              <a:buFont typeface="Wingdings" panose="05000000000000000000" pitchFamily="2" charset="2"/>
              <a:buChar char="§"/>
              <a:defRPr sz="2000">
                <a:solidFill>
                  <a:schemeClr val="tx1"/>
                </a:solidFill>
                <a:latin typeface="Tw Cen MT" panose="020B0602020104020603" pitchFamily="34" charset="0"/>
              </a:defRPr>
            </a:lvl1pPr>
            <a:lvl2pPr marL="742950" indent="-285750">
              <a:lnSpc>
                <a:spcPct val="90000"/>
              </a:lnSpc>
              <a:spcBef>
                <a:spcPts val="600"/>
              </a:spcBef>
              <a:buFont typeface="Wingdings" panose="05000000000000000000" pitchFamily="2" charset="2"/>
              <a:buChar char="§"/>
              <a:defRPr sz="1600">
                <a:solidFill>
                  <a:schemeClr val="tx1"/>
                </a:solidFill>
                <a:latin typeface="Tw Cen MT" panose="020B0602020104020603" pitchFamily="34" charset="0"/>
              </a:defRPr>
            </a:lvl2pPr>
            <a:lvl3pPr marL="11430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3pPr>
            <a:lvl4pPr marL="16002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4pPr>
            <a:lvl5pPr marL="20574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5pPr>
            <a:lvl6pPr marL="25146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6pPr>
            <a:lvl7pPr marL="29718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7pPr>
            <a:lvl8pPr marL="34290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8pPr>
            <a:lvl9pPr marL="38862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9pPr>
          </a:lstStyle>
          <a:p>
            <a:pPr>
              <a:lnSpc>
                <a:spcPct val="100000"/>
              </a:lnSpc>
              <a:spcBef>
                <a:spcPct val="0"/>
              </a:spcBef>
              <a:buFontTx/>
              <a:buNone/>
            </a:pPr>
            <a:fld id="{97E06EDC-5D87-4D79-8262-81B05AC0BB83}" type="slidenum">
              <a:rPr lang="en-US" altLang="en-US" sz="1200"/>
              <a:pPr>
                <a:lnSpc>
                  <a:spcPct val="100000"/>
                </a:lnSpc>
                <a:spcBef>
                  <a:spcPct val="0"/>
                </a:spcBef>
                <a:buFontTx/>
                <a:buNone/>
              </a:pPr>
              <a:t>34</a:t>
            </a:fld>
            <a:endParaRPr lang="en-US" altLang="en-US" sz="1200"/>
          </a:p>
        </p:txBody>
      </p:sp>
      <p:pic>
        <p:nvPicPr>
          <p:cNvPr id="88069" name="Picture 1">
            <a:extLst>
              <a:ext uri="{FF2B5EF4-FFF2-40B4-BE49-F238E27FC236}">
                <a16:creationId xmlns:a16="http://schemas.microsoft.com/office/drawing/2014/main" id="{00DD1F37-276C-6426-6BC0-83A877968223}"/>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8243888" y="1997075"/>
            <a:ext cx="3322637" cy="3609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fade/>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151A16-9B8C-98E5-3F68-811630AF0709}"/>
              </a:ext>
            </a:extLst>
          </p:cNvPr>
          <p:cNvSpPr>
            <a:spLocks noGrp="1"/>
          </p:cNvSpPr>
          <p:nvPr>
            <p:ph type="title"/>
          </p:nvPr>
        </p:nvSpPr>
        <p:spPr>
          <a:xfrm>
            <a:off x="1104900" y="3208338"/>
            <a:ext cx="10071100" cy="1684337"/>
          </a:xfrm>
        </p:spPr>
        <p:txBody>
          <a:bodyPr rtlCol="0"/>
          <a:lstStyle/>
          <a:p>
            <a:pPr eaLnBrk="1" fontAlgn="auto" hangingPunct="1">
              <a:spcAft>
                <a:spcPts val="0"/>
              </a:spcAft>
              <a:defRPr/>
            </a:pPr>
            <a:r>
              <a:rPr lang="en-US" dirty="0"/>
              <a:t>Module 3</a:t>
            </a:r>
          </a:p>
        </p:txBody>
      </p:sp>
      <p:sp>
        <p:nvSpPr>
          <p:cNvPr id="179203" name="Text Placeholder 2">
            <a:extLst>
              <a:ext uri="{FF2B5EF4-FFF2-40B4-BE49-F238E27FC236}">
                <a16:creationId xmlns:a16="http://schemas.microsoft.com/office/drawing/2014/main" id="{6C1C6D07-2F0C-B399-737D-452DB2127E18}"/>
              </a:ext>
            </a:extLst>
          </p:cNvPr>
          <p:cNvSpPr>
            <a:spLocks noGrp="1"/>
          </p:cNvSpPr>
          <p:nvPr>
            <p:ph type="body" idx="1"/>
          </p:nvPr>
        </p:nvSpPr>
        <p:spPr bwMode="auto">
          <a:xfrm>
            <a:off x="1104900" y="4346575"/>
            <a:ext cx="10071100" cy="509588"/>
          </a:xfrm>
        </p:spPr>
        <p:txBody>
          <a:bodyPr wrap="square" numCol="1" anchor="t" anchorCtr="0" compatLnSpc="1">
            <a:prstTxWarp prst="textNoShape">
              <a:avLst/>
            </a:prstTxWarp>
            <a:normAutofit fontScale="92500" lnSpcReduction="10000"/>
          </a:bodyPr>
          <a:lstStyle/>
          <a:p>
            <a:pPr eaLnBrk="1" hangingPunct="1">
              <a:spcBef>
                <a:spcPct val="0"/>
              </a:spcBef>
              <a:defRPr/>
            </a:pPr>
            <a:r>
              <a:rPr lang="en-US" altLang="en-US" sz="3600" i="1" dirty="0"/>
              <a:t>Turning Outlines into Strong Written Drafts</a:t>
            </a:r>
          </a:p>
        </p:txBody>
      </p:sp>
    </p:spTree>
  </p:cSld>
  <p:clrMapOvr>
    <a:masterClrMapping/>
  </p:clrMapOvr>
  <p:transition spd="med">
    <p:fade/>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Title 1">
            <a:extLst>
              <a:ext uri="{FF2B5EF4-FFF2-40B4-BE49-F238E27FC236}">
                <a16:creationId xmlns:a16="http://schemas.microsoft.com/office/drawing/2014/main" id="{DD2B835D-2511-9D27-677E-BF9C8E84921C}"/>
              </a:ext>
            </a:extLst>
          </p:cNvPr>
          <p:cNvSpPr>
            <a:spLocks noGrp="1"/>
          </p:cNvSpPr>
          <p:nvPr>
            <p:ph type="title"/>
          </p:nvPr>
        </p:nvSpPr>
        <p:spPr/>
        <p:txBody>
          <a:bodyPr/>
          <a:lstStyle/>
          <a:p>
            <a:pPr eaLnBrk="1" hangingPunct="1"/>
            <a:r>
              <a:rPr lang="en-US" altLang="en-US" sz="3600"/>
              <a:t>Understanding Key Writing Principles</a:t>
            </a:r>
          </a:p>
        </p:txBody>
      </p:sp>
      <p:sp>
        <p:nvSpPr>
          <p:cNvPr id="3" name="Content Placeholder 2">
            <a:extLst>
              <a:ext uri="{FF2B5EF4-FFF2-40B4-BE49-F238E27FC236}">
                <a16:creationId xmlns:a16="http://schemas.microsoft.com/office/drawing/2014/main" id="{FE5A43B7-24CA-7E57-19F2-AD46018B894F}"/>
              </a:ext>
            </a:extLst>
          </p:cNvPr>
          <p:cNvSpPr>
            <a:spLocks noGrp="1"/>
          </p:cNvSpPr>
          <p:nvPr>
            <p:ph sz="half" idx="1"/>
          </p:nvPr>
        </p:nvSpPr>
        <p:spPr>
          <a:xfrm>
            <a:off x="754063" y="3160713"/>
            <a:ext cx="5189537" cy="1169987"/>
          </a:xfrm>
        </p:spPr>
        <p:txBody>
          <a:bodyPr/>
          <a:lstStyle/>
          <a:p>
            <a:pPr marL="0" indent="0" eaLnBrk="1" fontAlgn="auto" hangingPunct="1">
              <a:lnSpc>
                <a:spcPct val="100000"/>
              </a:lnSpc>
              <a:spcAft>
                <a:spcPts val="0"/>
              </a:spcAft>
              <a:buFont typeface="Wingdings" panose="05000000000000000000" pitchFamily="2" charset="2"/>
              <a:buNone/>
              <a:defRPr/>
            </a:pPr>
            <a:r>
              <a:rPr lang="en-US" sz="3200" b="1" i="1" dirty="0">
                <a:solidFill>
                  <a:schemeClr val="accent1">
                    <a:lumMod val="60000"/>
                    <a:lumOff val="40000"/>
                  </a:schemeClr>
                </a:solidFill>
              </a:rPr>
              <a:t>Writing is an </a:t>
            </a:r>
            <a:r>
              <a:rPr lang="en-US" sz="3200" b="1" dirty="0">
                <a:solidFill>
                  <a:schemeClr val="accent1">
                    <a:lumMod val="60000"/>
                    <a:lumOff val="40000"/>
                  </a:schemeClr>
                </a:solidFill>
              </a:rPr>
              <a:t>iterative</a:t>
            </a:r>
            <a:r>
              <a:rPr lang="en-US" sz="3200" b="1" i="1" dirty="0">
                <a:solidFill>
                  <a:schemeClr val="accent1">
                    <a:lumMod val="60000"/>
                    <a:lumOff val="40000"/>
                  </a:schemeClr>
                </a:solidFill>
              </a:rPr>
              <a:t> process that incorporates four stages</a:t>
            </a:r>
          </a:p>
        </p:txBody>
      </p:sp>
      <p:sp>
        <p:nvSpPr>
          <p:cNvPr id="92164" name="Slide Number Placeholder 4">
            <a:extLst>
              <a:ext uri="{FF2B5EF4-FFF2-40B4-BE49-F238E27FC236}">
                <a16:creationId xmlns:a16="http://schemas.microsoft.com/office/drawing/2014/main" id="{B91C8EE1-A86F-31D8-9CCE-0AF3E528D1D7}"/>
              </a:ext>
            </a:extLst>
          </p:cNvPr>
          <p:cNvSpPr>
            <a:spLocks noGrp="1"/>
          </p:cNvSpPr>
          <p:nvPr>
            <p:ph type="sldNum"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800"/>
              </a:spcBef>
              <a:buFont typeface="Wingdings" panose="05000000000000000000" pitchFamily="2" charset="2"/>
              <a:buChar char="§"/>
              <a:defRPr sz="2000">
                <a:solidFill>
                  <a:schemeClr val="tx1"/>
                </a:solidFill>
                <a:latin typeface="Tw Cen MT" panose="020B0602020104020603" pitchFamily="34" charset="0"/>
              </a:defRPr>
            </a:lvl1pPr>
            <a:lvl2pPr marL="742950" indent="-285750">
              <a:lnSpc>
                <a:spcPct val="90000"/>
              </a:lnSpc>
              <a:spcBef>
                <a:spcPts val="600"/>
              </a:spcBef>
              <a:buFont typeface="Wingdings" panose="05000000000000000000" pitchFamily="2" charset="2"/>
              <a:buChar char="§"/>
              <a:defRPr sz="1600">
                <a:solidFill>
                  <a:schemeClr val="tx1"/>
                </a:solidFill>
                <a:latin typeface="Tw Cen MT" panose="020B0602020104020603" pitchFamily="34" charset="0"/>
              </a:defRPr>
            </a:lvl2pPr>
            <a:lvl3pPr marL="11430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3pPr>
            <a:lvl4pPr marL="16002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4pPr>
            <a:lvl5pPr marL="20574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5pPr>
            <a:lvl6pPr marL="25146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6pPr>
            <a:lvl7pPr marL="29718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7pPr>
            <a:lvl8pPr marL="34290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8pPr>
            <a:lvl9pPr marL="38862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9pPr>
          </a:lstStyle>
          <a:p>
            <a:pPr>
              <a:lnSpc>
                <a:spcPct val="100000"/>
              </a:lnSpc>
              <a:spcBef>
                <a:spcPct val="0"/>
              </a:spcBef>
              <a:buFontTx/>
              <a:buNone/>
            </a:pPr>
            <a:fld id="{0B3250B3-4250-4DBF-963B-D5645627684C}" type="slidenum">
              <a:rPr lang="en-US" altLang="en-US" sz="1200"/>
              <a:pPr>
                <a:lnSpc>
                  <a:spcPct val="100000"/>
                </a:lnSpc>
                <a:spcBef>
                  <a:spcPct val="0"/>
                </a:spcBef>
                <a:buFontTx/>
                <a:buNone/>
              </a:pPr>
              <a:t>36</a:t>
            </a:fld>
            <a:endParaRPr lang="en-US" altLang="en-US" sz="1200"/>
          </a:p>
        </p:txBody>
      </p:sp>
      <p:graphicFrame>
        <p:nvGraphicFramePr>
          <p:cNvPr id="7" name="Diagram 6">
            <a:extLst>
              <a:ext uri="{FF2B5EF4-FFF2-40B4-BE49-F238E27FC236}">
                <a16:creationId xmlns:a16="http://schemas.microsoft.com/office/drawing/2014/main" id="{C94E77EE-E7A2-961F-DE0C-262237E7D755}"/>
              </a:ext>
            </a:extLst>
          </p:cNvPr>
          <p:cNvGraphicFramePr/>
          <p:nvPr/>
        </p:nvGraphicFramePr>
        <p:xfrm>
          <a:off x="6457878" y="1770243"/>
          <a:ext cx="5132439" cy="423191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transition spd="med">
    <p:fade/>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Title 12">
            <a:extLst>
              <a:ext uri="{FF2B5EF4-FFF2-40B4-BE49-F238E27FC236}">
                <a16:creationId xmlns:a16="http://schemas.microsoft.com/office/drawing/2014/main" id="{E2510CF1-E745-9C11-38BE-C7EAF0AE8D34}"/>
              </a:ext>
            </a:extLst>
          </p:cNvPr>
          <p:cNvSpPr>
            <a:spLocks noGrp="1"/>
          </p:cNvSpPr>
          <p:nvPr>
            <p:ph type="title"/>
          </p:nvPr>
        </p:nvSpPr>
        <p:spPr/>
        <p:txBody>
          <a:bodyPr/>
          <a:lstStyle/>
          <a:p>
            <a:pPr eaLnBrk="1" hangingPunct="1"/>
            <a:r>
              <a:rPr lang="en-US" altLang="en-US" sz="3600"/>
              <a:t>A Thought on Writing</a:t>
            </a:r>
          </a:p>
        </p:txBody>
      </p:sp>
      <p:sp>
        <p:nvSpPr>
          <p:cNvPr id="94211" name="Content Placeholder 2">
            <a:extLst>
              <a:ext uri="{FF2B5EF4-FFF2-40B4-BE49-F238E27FC236}">
                <a16:creationId xmlns:a16="http://schemas.microsoft.com/office/drawing/2014/main" id="{7D32446F-155F-30D1-7D0F-E0FD0F1C7639}"/>
              </a:ext>
            </a:extLst>
          </p:cNvPr>
          <p:cNvSpPr>
            <a:spLocks noGrp="1" noChangeArrowheads="1"/>
          </p:cNvSpPr>
          <p:nvPr>
            <p:ph idx="1"/>
          </p:nvPr>
        </p:nvSpPr>
        <p:spPr bwMode="auto">
          <a:xfrm>
            <a:off x="593725" y="1506538"/>
            <a:ext cx="10972800" cy="4562475"/>
          </a:xfrm>
        </p:spPr>
        <p:txBody>
          <a:bodyPr wrap="square" numCol="1" anchor="ctr" anchorCtr="0" compatLnSpc="1">
            <a:prstTxWarp prst="textNoShape">
              <a:avLst/>
            </a:prstTxWarp>
            <a:normAutofit fontScale="85000" lnSpcReduction="20000"/>
          </a:bodyPr>
          <a:lstStyle/>
          <a:p>
            <a:pPr marL="0" indent="0" eaLnBrk="1" hangingPunct="1">
              <a:lnSpc>
                <a:spcPct val="110000"/>
              </a:lnSpc>
              <a:buFont typeface="Wingdings" panose="05000000000000000000" pitchFamily="2" charset="2"/>
              <a:buNone/>
            </a:pPr>
            <a:r>
              <a:rPr lang="en-US" altLang="en-US" sz="3200" i="1" dirty="0"/>
              <a:t>“It helps to remember that writing is hard. Most non-writers don’t know this; they think that writing is a natural function, like breathing, that ought to come easy, and they are puzzled when it doesn’t. If you find writing is hard, it’s because it is hard. It is one of the hardest things that people do.”</a:t>
            </a:r>
          </a:p>
          <a:p>
            <a:pPr marL="0" indent="0" eaLnBrk="1" hangingPunct="1">
              <a:lnSpc>
                <a:spcPct val="110000"/>
              </a:lnSpc>
              <a:buFont typeface="Wingdings" panose="05000000000000000000" pitchFamily="2" charset="2"/>
              <a:buNone/>
            </a:pPr>
            <a:r>
              <a:rPr lang="en-US" altLang="en-US" sz="3200" i="1" dirty="0"/>
              <a:t>“Clear thinking becomes clear writing; one can’t exist without the other.”</a:t>
            </a:r>
          </a:p>
          <a:p>
            <a:pPr marL="0" indent="0" eaLnBrk="1" hangingPunct="1">
              <a:lnSpc>
                <a:spcPct val="110000"/>
              </a:lnSpc>
              <a:buFont typeface="Wingdings" panose="05000000000000000000" pitchFamily="2" charset="2"/>
              <a:buNone/>
            </a:pPr>
            <a:r>
              <a:rPr lang="en-US" altLang="en-US" sz="3200" i="1" dirty="0"/>
              <a:t>“Writing improves in direct ratio to the number of things we can keep out of it that shouldn’t be there.”</a:t>
            </a:r>
          </a:p>
          <a:p>
            <a:pPr marL="0" indent="0" eaLnBrk="1" hangingPunct="1">
              <a:lnSpc>
                <a:spcPct val="110000"/>
              </a:lnSpc>
              <a:buFont typeface="Wingdings" panose="05000000000000000000" pitchFamily="2" charset="2"/>
              <a:buNone/>
            </a:pPr>
            <a:endParaRPr lang="en-US" altLang="en-US" sz="3200" i="1" dirty="0"/>
          </a:p>
          <a:p>
            <a:pPr marL="0" indent="0" algn="ctr" eaLnBrk="1" hangingPunct="1">
              <a:lnSpc>
                <a:spcPct val="110000"/>
              </a:lnSpc>
              <a:buFont typeface="Wingdings" panose="05000000000000000000" pitchFamily="2" charset="2"/>
              <a:buNone/>
            </a:pPr>
            <a:r>
              <a:rPr lang="en-US" altLang="en-US" dirty="0"/>
              <a:t>—William </a:t>
            </a:r>
            <a:r>
              <a:rPr lang="en-US" altLang="en-US" dirty="0" err="1"/>
              <a:t>Zinnser</a:t>
            </a:r>
            <a:r>
              <a:rPr lang="en-US" altLang="en-US" dirty="0"/>
              <a:t>, </a:t>
            </a:r>
            <a:r>
              <a:rPr lang="en-US" altLang="en-US" i="1" dirty="0"/>
              <a:t>The Act of Writing: One Man’s Method</a:t>
            </a:r>
          </a:p>
        </p:txBody>
      </p:sp>
      <p:sp>
        <p:nvSpPr>
          <p:cNvPr id="94212" name="Slide Number Placeholder 4">
            <a:extLst>
              <a:ext uri="{FF2B5EF4-FFF2-40B4-BE49-F238E27FC236}">
                <a16:creationId xmlns:a16="http://schemas.microsoft.com/office/drawing/2014/main" id="{F3869E17-1125-C9C4-73BB-418C2C048F4B}"/>
              </a:ext>
            </a:extLst>
          </p:cNvPr>
          <p:cNvSpPr>
            <a:spLocks noGrp="1"/>
          </p:cNvSpPr>
          <p:nvPr>
            <p:ph type="sldNum"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800"/>
              </a:spcBef>
              <a:buFont typeface="Wingdings" panose="05000000000000000000" pitchFamily="2" charset="2"/>
              <a:buChar char="§"/>
              <a:defRPr sz="2000">
                <a:solidFill>
                  <a:schemeClr val="tx1"/>
                </a:solidFill>
                <a:latin typeface="Tw Cen MT" panose="020B0602020104020603" pitchFamily="34" charset="0"/>
              </a:defRPr>
            </a:lvl1pPr>
            <a:lvl2pPr marL="742950" indent="-285750">
              <a:lnSpc>
                <a:spcPct val="90000"/>
              </a:lnSpc>
              <a:spcBef>
                <a:spcPts val="600"/>
              </a:spcBef>
              <a:buFont typeface="Wingdings" panose="05000000000000000000" pitchFamily="2" charset="2"/>
              <a:buChar char="§"/>
              <a:defRPr sz="1600">
                <a:solidFill>
                  <a:schemeClr val="tx1"/>
                </a:solidFill>
                <a:latin typeface="Tw Cen MT" panose="020B0602020104020603" pitchFamily="34" charset="0"/>
              </a:defRPr>
            </a:lvl2pPr>
            <a:lvl3pPr marL="11430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3pPr>
            <a:lvl4pPr marL="16002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4pPr>
            <a:lvl5pPr marL="20574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5pPr>
            <a:lvl6pPr marL="25146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6pPr>
            <a:lvl7pPr marL="29718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7pPr>
            <a:lvl8pPr marL="34290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8pPr>
            <a:lvl9pPr marL="38862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9pPr>
          </a:lstStyle>
          <a:p>
            <a:pPr>
              <a:lnSpc>
                <a:spcPct val="100000"/>
              </a:lnSpc>
              <a:spcBef>
                <a:spcPct val="0"/>
              </a:spcBef>
              <a:buFontTx/>
              <a:buNone/>
            </a:pPr>
            <a:fld id="{8664ED80-0930-419D-AF20-38B155441B85}" type="slidenum">
              <a:rPr lang="en-US" altLang="en-US" sz="1200"/>
              <a:pPr>
                <a:lnSpc>
                  <a:spcPct val="100000"/>
                </a:lnSpc>
                <a:spcBef>
                  <a:spcPct val="0"/>
                </a:spcBef>
                <a:buFontTx/>
                <a:buNone/>
              </a:pPr>
              <a:t>37</a:t>
            </a:fld>
            <a:endParaRPr lang="en-US" altLang="en-US" sz="1200"/>
          </a:p>
        </p:txBody>
      </p:sp>
    </p:spTree>
  </p:cSld>
  <p:clrMapOvr>
    <a:masterClrMapping/>
  </p:clrMapOvr>
  <p:transition spd="med">
    <p:fade/>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Title 5">
            <a:extLst>
              <a:ext uri="{FF2B5EF4-FFF2-40B4-BE49-F238E27FC236}">
                <a16:creationId xmlns:a16="http://schemas.microsoft.com/office/drawing/2014/main" id="{0B855A69-63F0-C7E1-C929-735A13BD84F9}"/>
              </a:ext>
            </a:extLst>
          </p:cNvPr>
          <p:cNvSpPr>
            <a:spLocks noGrp="1"/>
          </p:cNvSpPr>
          <p:nvPr>
            <p:ph type="title"/>
          </p:nvPr>
        </p:nvSpPr>
        <p:spPr/>
        <p:txBody>
          <a:bodyPr/>
          <a:lstStyle/>
          <a:p>
            <a:pPr eaLnBrk="1" hangingPunct="1"/>
            <a:r>
              <a:rPr lang="en-US" altLang="en-US" sz="3600"/>
              <a:t>Readers Need a Map </a:t>
            </a:r>
            <a:br>
              <a:rPr lang="en-US" altLang="en-US" sz="3600"/>
            </a:br>
            <a:r>
              <a:rPr lang="en-US" altLang="en-US" sz="3600"/>
              <a:t>to Find and Understand Information</a:t>
            </a:r>
          </a:p>
        </p:txBody>
      </p:sp>
      <p:sp>
        <p:nvSpPr>
          <p:cNvPr id="7" name="Content Placeholder 6">
            <a:extLst>
              <a:ext uri="{FF2B5EF4-FFF2-40B4-BE49-F238E27FC236}">
                <a16:creationId xmlns:a16="http://schemas.microsoft.com/office/drawing/2014/main" id="{EB765743-FB1E-B12D-1970-27DBCA596F10}"/>
              </a:ext>
            </a:extLst>
          </p:cNvPr>
          <p:cNvSpPr>
            <a:spLocks noGrp="1"/>
          </p:cNvSpPr>
          <p:nvPr>
            <p:ph sz="half" idx="1"/>
          </p:nvPr>
        </p:nvSpPr>
        <p:spPr>
          <a:xfrm>
            <a:off x="606425" y="1600200"/>
            <a:ext cx="5499100" cy="4572000"/>
          </a:xfrm>
        </p:spPr>
        <p:txBody>
          <a:bodyPr/>
          <a:lstStyle/>
          <a:p>
            <a:pPr marL="0" indent="0" eaLnBrk="1" fontAlgn="auto" hangingPunct="1">
              <a:lnSpc>
                <a:spcPct val="100000"/>
              </a:lnSpc>
              <a:spcAft>
                <a:spcPts val="0"/>
              </a:spcAft>
              <a:buFont typeface="Wingdings" panose="05000000000000000000" pitchFamily="2" charset="2"/>
              <a:buNone/>
              <a:defRPr/>
            </a:pPr>
            <a:r>
              <a:rPr lang="en-US" sz="3200" b="1" dirty="0"/>
              <a:t>Advance organizers help guide readers thru the report.</a:t>
            </a:r>
          </a:p>
          <a:p>
            <a:pPr eaLnBrk="1" fontAlgn="auto" hangingPunct="1">
              <a:lnSpc>
                <a:spcPct val="100000"/>
              </a:lnSpc>
              <a:spcAft>
                <a:spcPts val="0"/>
              </a:spcAft>
              <a:buFont typeface="Arial" panose="020B0604020202020204" pitchFamily="34" charset="0"/>
              <a:buChar char="•"/>
              <a:defRPr/>
            </a:pPr>
            <a:r>
              <a:rPr lang="en-US" sz="3200" dirty="0"/>
              <a:t>Title </a:t>
            </a:r>
          </a:p>
          <a:p>
            <a:pPr eaLnBrk="1" fontAlgn="auto" hangingPunct="1">
              <a:lnSpc>
                <a:spcPct val="100000"/>
              </a:lnSpc>
              <a:spcAft>
                <a:spcPts val="0"/>
              </a:spcAft>
              <a:buFont typeface="Arial" panose="020B0604020202020204" pitchFamily="34" charset="0"/>
              <a:buChar char="•"/>
              <a:defRPr/>
            </a:pPr>
            <a:r>
              <a:rPr lang="en-US" sz="3200" dirty="0"/>
              <a:t>Brief Summary</a:t>
            </a:r>
          </a:p>
          <a:p>
            <a:pPr eaLnBrk="1" fontAlgn="auto" hangingPunct="1">
              <a:lnSpc>
                <a:spcPct val="100000"/>
              </a:lnSpc>
              <a:spcAft>
                <a:spcPts val="0"/>
              </a:spcAft>
              <a:buFont typeface="Arial" panose="020B0604020202020204" pitchFamily="34" charset="0"/>
              <a:buChar char="•"/>
              <a:defRPr/>
            </a:pPr>
            <a:r>
              <a:rPr lang="en-US" sz="3200" dirty="0"/>
              <a:t>Headings</a:t>
            </a:r>
          </a:p>
          <a:p>
            <a:pPr eaLnBrk="1" fontAlgn="auto" hangingPunct="1">
              <a:lnSpc>
                <a:spcPct val="100000"/>
              </a:lnSpc>
              <a:spcAft>
                <a:spcPts val="0"/>
              </a:spcAft>
              <a:buFont typeface="Arial" panose="020B0604020202020204" pitchFamily="34" charset="0"/>
              <a:buChar char="•"/>
              <a:defRPr/>
            </a:pPr>
            <a:r>
              <a:rPr lang="en-US" sz="3200" dirty="0"/>
              <a:t>Charge paragraphs</a:t>
            </a:r>
          </a:p>
          <a:p>
            <a:pPr eaLnBrk="1" fontAlgn="auto" hangingPunct="1">
              <a:spcAft>
                <a:spcPts val="0"/>
              </a:spcAft>
              <a:defRPr/>
            </a:pPr>
            <a:endParaRPr lang="en-US" sz="2400" dirty="0"/>
          </a:p>
        </p:txBody>
      </p:sp>
      <p:sp>
        <p:nvSpPr>
          <p:cNvPr id="98308" name="Slide Number Placeholder 4">
            <a:extLst>
              <a:ext uri="{FF2B5EF4-FFF2-40B4-BE49-F238E27FC236}">
                <a16:creationId xmlns:a16="http://schemas.microsoft.com/office/drawing/2014/main" id="{90C49BEE-E713-FCD5-6D16-5F653C970BE3}"/>
              </a:ext>
            </a:extLst>
          </p:cNvPr>
          <p:cNvSpPr>
            <a:spLocks noGrp="1"/>
          </p:cNvSpPr>
          <p:nvPr>
            <p:ph type="sldNum"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800"/>
              </a:spcBef>
              <a:buFont typeface="Wingdings" panose="05000000000000000000" pitchFamily="2" charset="2"/>
              <a:buChar char="§"/>
              <a:defRPr sz="2000">
                <a:solidFill>
                  <a:schemeClr val="tx1"/>
                </a:solidFill>
                <a:latin typeface="Tw Cen MT" panose="020B0602020104020603" pitchFamily="34" charset="0"/>
              </a:defRPr>
            </a:lvl1pPr>
            <a:lvl2pPr marL="742950" indent="-285750">
              <a:lnSpc>
                <a:spcPct val="90000"/>
              </a:lnSpc>
              <a:spcBef>
                <a:spcPts val="600"/>
              </a:spcBef>
              <a:buFont typeface="Wingdings" panose="05000000000000000000" pitchFamily="2" charset="2"/>
              <a:buChar char="§"/>
              <a:defRPr sz="1600">
                <a:solidFill>
                  <a:schemeClr val="tx1"/>
                </a:solidFill>
                <a:latin typeface="Tw Cen MT" panose="020B0602020104020603" pitchFamily="34" charset="0"/>
              </a:defRPr>
            </a:lvl2pPr>
            <a:lvl3pPr marL="11430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3pPr>
            <a:lvl4pPr marL="16002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4pPr>
            <a:lvl5pPr marL="20574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5pPr>
            <a:lvl6pPr marL="25146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6pPr>
            <a:lvl7pPr marL="29718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7pPr>
            <a:lvl8pPr marL="34290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8pPr>
            <a:lvl9pPr marL="38862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9pPr>
          </a:lstStyle>
          <a:p>
            <a:pPr>
              <a:lnSpc>
                <a:spcPct val="100000"/>
              </a:lnSpc>
              <a:spcBef>
                <a:spcPct val="0"/>
              </a:spcBef>
              <a:buFontTx/>
              <a:buNone/>
            </a:pPr>
            <a:fld id="{C91A51C0-D2ED-4F00-9B7C-BBD14780D4AB}" type="slidenum">
              <a:rPr lang="en-US" altLang="en-US" sz="1200"/>
              <a:pPr>
                <a:lnSpc>
                  <a:spcPct val="100000"/>
                </a:lnSpc>
                <a:spcBef>
                  <a:spcPct val="0"/>
                </a:spcBef>
                <a:buFontTx/>
                <a:buNone/>
              </a:pPr>
              <a:t>38</a:t>
            </a:fld>
            <a:endParaRPr lang="en-US" altLang="en-US" sz="1200"/>
          </a:p>
        </p:txBody>
      </p:sp>
      <p:pic>
        <p:nvPicPr>
          <p:cNvPr id="98309" name="Content Placeholder 8">
            <a:extLst>
              <a:ext uri="{FF2B5EF4-FFF2-40B4-BE49-F238E27FC236}">
                <a16:creationId xmlns:a16="http://schemas.microsoft.com/office/drawing/2014/main" id="{DE87F102-2549-A073-E6BF-7CA88A5BE641}"/>
              </a:ext>
            </a:extLst>
          </p:cNvPr>
          <p:cNvPicPr>
            <a:picLocks noGrp="1" noChangeAspect="1" noChangeArrowheads="1"/>
          </p:cNvPicPr>
          <p:nvPr>
            <p:ph sz="half" idx="2"/>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6042025" y="2057400"/>
            <a:ext cx="5524500" cy="3657600"/>
          </a:xfrm>
        </p:spPr>
      </p:pic>
    </p:spTree>
  </p:cSld>
  <p:clrMapOvr>
    <a:masterClrMapping/>
  </p:clrMapOvr>
  <p:transition spd="med">
    <p:fade/>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Title 1">
            <a:extLst>
              <a:ext uri="{FF2B5EF4-FFF2-40B4-BE49-F238E27FC236}">
                <a16:creationId xmlns:a16="http://schemas.microsoft.com/office/drawing/2014/main" id="{6E96AB1D-485B-5576-969F-2D76A3BA916F}"/>
              </a:ext>
            </a:extLst>
          </p:cNvPr>
          <p:cNvSpPr>
            <a:spLocks noGrp="1"/>
          </p:cNvSpPr>
          <p:nvPr>
            <p:ph type="title"/>
          </p:nvPr>
        </p:nvSpPr>
        <p:spPr/>
        <p:txBody>
          <a:bodyPr/>
          <a:lstStyle/>
          <a:p>
            <a:pPr eaLnBrk="1" hangingPunct="1"/>
            <a:r>
              <a:rPr lang="en-US" altLang="en-US" sz="3600"/>
              <a:t> Organizing the Detailed Drafting</a:t>
            </a:r>
          </a:p>
        </p:txBody>
      </p:sp>
      <p:sp>
        <p:nvSpPr>
          <p:cNvPr id="3" name="Content Placeholder 2">
            <a:extLst>
              <a:ext uri="{FF2B5EF4-FFF2-40B4-BE49-F238E27FC236}">
                <a16:creationId xmlns:a16="http://schemas.microsoft.com/office/drawing/2014/main" id="{454BCFEC-8F5E-2553-6D12-D5B7EED558D5}"/>
              </a:ext>
            </a:extLst>
          </p:cNvPr>
          <p:cNvSpPr>
            <a:spLocks noGrp="1"/>
          </p:cNvSpPr>
          <p:nvPr>
            <p:ph idx="1"/>
          </p:nvPr>
        </p:nvSpPr>
        <p:spPr>
          <a:xfrm>
            <a:off x="593725" y="1530350"/>
            <a:ext cx="10985500" cy="4656138"/>
          </a:xfrm>
        </p:spPr>
        <p:txBody>
          <a:bodyPr/>
          <a:lstStyle/>
          <a:p>
            <a:pPr marL="336194" indent="-336194" defTabSz="897920">
              <a:spcBef>
                <a:spcPts val="0"/>
              </a:spcBef>
              <a:spcAft>
                <a:spcPts val="1800"/>
              </a:spcAft>
              <a:buFont typeface="Arial" panose="020B0604020202020204" pitchFamily="34" charset="0"/>
              <a:buChar char="•"/>
              <a:defRPr/>
            </a:pPr>
            <a:r>
              <a:rPr lang="en-US" altLang="en-US" sz="3200" b="1" dirty="0"/>
              <a:t>Unified</a:t>
            </a:r>
            <a:r>
              <a:rPr lang="en-US" altLang="en-US" sz="3200" dirty="0"/>
              <a:t> and </a:t>
            </a:r>
            <a:r>
              <a:rPr lang="en-US" altLang="en-US" sz="3200" b="1" dirty="0"/>
              <a:t>coherent </a:t>
            </a:r>
            <a:r>
              <a:rPr lang="en-US" altLang="en-US" sz="3200" dirty="0"/>
              <a:t>paragraphs serve as the foundation for </a:t>
            </a:r>
            <a:r>
              <a:rPr lang="en-US" altLang="en-US" sz="3200" i="1" dirty="0"/>
              <a:t>clear</a:t>
            </a:r>
            <a:r>
              <a:rPr lang="en-US" altLang="en-US" sz="3200" dirty="0"/>
              <a:t>, </a:t>
            </a:r>
            <a:r>
              <a:rPr lang="en-US" altLang="en-US" sz="3200" i="1" dirty="0"/>
              <a:t>concise</a:t>
            </a:r>
            <a:r>
              <a:rPr lang="en-US" altLang="en-US" sz="3200" dirty="0"/>
              <a:t> reports.</a:t>
            </a:r>
          </a:p>
          <a:p>
            <a:pPr marL="336194" indent="-336194" defTabSz="897920">
              <a:spcBef>
                <a:spcPts val="0"/>
              </a:spcBef>
              <a:spcAft>
                <a:spcPts val="1800"/>
              </a:spcAft>
              <a:buFont typeface="Arial" panose="020B0604020202020204" pitchFamily="34" charset="0"/>
              <a:buChar char="•"/>
              <a:defRPr/>
            </a:pPr>
            <a:r>
              <a:rPr lang="en-US" altLang="en-US" sz="3200" dirty="0"/>
              <a:t>Paragraphs that communicate the essential information and eliminate the “interesting” or “nice to know” are easier for readers to understand. </a:t>
            </a:r>
            <a:endParaRPr lang="en-US" altLang="en-US" sz="2206" dirty="0"/>
          </a:p>
          <a:p>
            <a:pPr marL="0" indent="0" eaLnBrk="1" fontAlgn="auto" hangingPunct="1">
              <a:lnSpc>
                <a:spcPct val="100000"/>
              </a:lnSpc>
              <a:spcAft>
                <a:spcPts val="0"/>
              </a:spcAft>
              <a:buFont typeface="Wingdings" panose="05000000000000000000" pitchFamily="2" charset="2"/>
              <a:buNone/>
              <a:defRPr/>
            </a:pPr>
            <a:endParaRPr lang="en-US" sz="3200" dirty="0"/>
          </a:p>
          <a:p>
            <a:pPr marL="0" indent="0" algn="just" eaLnBrk="1" fontAlgn="auto" hangingPunct="1">
              <a:spcAft>
                <a:spcPts val="0"/>
              </a:spcAft>
              <a:buFont typeface="Wingdings" panose="05000000000000000000" pitchFamily="2" charset="2"/>
              <a:buNone/>
              <a:defRPr/>
            </a:pPr>
            <a:endParaRPr lang="en-US" dirty="0"/>
          </a:p>
          <a:p>
            <a:pPr marL="457200" lvl="1" indent="0" algn="just" eaLnBrk="1" fontAlgn="auto" hangingPunct="1">
              <a:spcAft>
                <a:spcPts val="0"/>
              </a:spcAft>
              <a:buFont typeface="Wingdings" panose="05000000000000000000" pitchFamily="2" charset="2"/>
              <a:buNone/>
              <a:defRPr/>
            </a:pPr>
            <a:endParaRPr lang="en-US" sz="2800" dirty="0"/>
          </a:p>
        </p:txBody>
      </p:sp>
      <p:sp>
        <p:nvSpPr>
          <p:cNvPr id="100356" name="Slide Number Placeholder 4">
            <a:extLst>
              <a:ext uri="{FF2B5EF4-FFF2-40B4-BE49-F238E27FC236}">
                <a16:creationId xmlns:a16="http://schemas.microsoft.com/office/drawing/2014/main" id="{4BEF7C96-B7A0-003C-E619-9E110230BF5D}"/>
              </a:ext>
            </a:extLst>
          </p:cNvPr>
          <p:cNvSpPr>
            <a:spLocks noGrp="1"/>
          </p:cNvSpPr>
          <p:nvPr>
            <p:ph type="sldNum"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800"/>
              </a:spcBef>
              <a:buFont typeface="Wingdings" panose="05000000000000000000" pitchFamily="2" charset="2"/>
              <a:buChar char="§"/>
              <a:defRPr sz="2000">
                <a:solidFill>
                  <a:schemeClr val="tx1"/>
                </a:solidFill>
                <a:latin typeface="Tw Cen MT" panose="020B0602020104020603" pitchFamily="34" charset="0"/>
              </a:defRPr>
            </a:lvl1pPr>
            <a:lvl2pPr marL="742950" indent="-285750">
              <a:lnSpc>
                <a:spcPct val="90000"/>
              </a:lnSpc>
              <a:spcBef>
                <a:spcPts val="600"/>
              </a:spcBef>
              <a:buFont typeface="Wingdings" panose="05000000000000000000" pitchFamily="2" charset="2"/>
              <a:buChar char="§"/>
              <a:defRPr sz="1600">
                <a:solidFill>
                  <a:schemeClr val="tx1"/>
                </a:solidFill>
                <a:latin typeface="Tw Cen MT" panose="020B0602020104020603" pitchFamily="34" charset="0"/>
              </a:defRPr>
            </a:lvl2pPr>
            <a:lvl3pPr marL="11430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3pPr>
            <a:lvl4pPr marL="16002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4pPr>
            <a:lvl5pPr marL="20574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5pPr>
            <a:lvl6pPr marL="25146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6pPr>
            <a:lvl7pPr marL="29718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7pPr>
            <a:lvl8pPr marL="34290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8pPr>
            <a:lvl9pPr marL="38862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9pPr>
          </a:lstStyle>
          <a:p>
            <a:pPr>
              <a:lnSpc>
                <a:spcPct val="100000"/>
              </a:lnSpc>
              <a:spcBef>
                <a:spcPct val="0"/>
              </a:spcBef>
              <a:buFontTx/>
              <a:buNone/>
            </a:pPr>
            <a:fld id="{D4DF984F-04D5-4C92-8D4A-9C180E9F3D02}" type="slidenum">
              <a:rPr lang="en-US" altLang="en-US" sz="1200"/>
              <a:pPr>
                <a:lnSpc>
                  <a:spcPct val="100000"/>
                </a:lnSpc>
                <a:spcBef>
                  <a:spcPct val="0"/>
                </a:spcBef>
                <a:buFontTx/>
                <a:buNone/>
              </a:pPr>
              <a:t>39</a:t>
            </a:fld>
            <a:endParaRPr lang="en-US" altLang="en-US" sz="1200"/>
          </a:p>
        </p:txBody>
      </p:sp>
    </p:spTree>
  </p:cSld>
  <p:clrMapOvr>
    <a:masterClrMapping/>
  </p:clrMapOvr>
  <p:transition spd="med">
    <p:fad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2">
            <a:extLst>
              <a:ext uri="{FF2B5EF4-FFF2-40B4-BE49-F238E27FC236}">
                <a16:creationId xmlns:a16="http://schemas.microsoft.com/office/drawing/2014/main" id="{5A63EA60-62F6-A816-511A-88DF27F72E6A}"/>
              </a:ext>
            </a:extLst>
          </p:cNvPr>
          <p:cNvSpPr>
            <a:spLocks noGrp="1"/>
          </p:cNvSpPr>
          <p:nvPr>
            <p:ph type="title"/>
          </p:nvPr>
        </p:nvSpPr>
        <p:spPr/>
        <p:txBody>
          <a:bodyPr/>
          <a:lstStyle/>
          <a:p>
            <a:pPr eaLnBrk="1" hangingPunct="1"/>
            <a:r>
              <a:rPr lang="en-US" altLang="en-US" sz="3600"/>
              <a:t>Learning Objectives</a:t>
            </a:r>
          </a:p>
        </p:txBody>
      </p:sp>
      <p:sp>
        <p:nvSpPr>
          <p:cNvPr id="14" name="Content Placeholder 13">
            <a:extLst>
              <a:ext uri="{FF2B5EF4-FFF2-40B4-BE49-F238E27FC236}">
                <a16:creationId xmlns:a16="http://schemas.microsoft.com/office/drawing/2014/main" id="{065A4071-9963-D5E8-6E8F-C7D69213E07F}"/>
              </a:ext>
            </a:extLst>
          </p:cNvPr>
          <p:cNvSpPr>
            <a:spLocks noGrp="1"/>
          </p:cNvSpPr>
          <p:nvPr>
            <p:ph idx="1"/>
          </p:nvPr>
        </p:nvSpPr>
        <p:spPr>
          <a:xfrm>
            <a:off x="582613" y="1600200"/>
            <a:ext cx="10983912" cy="4819650"/>
          </a:xfrm>
        </p:spPr>
        <p:txBody>
          <a:bodyPr>
            <a:normAutofit lnSpcReduction="10000"/>
          </a:bodyPr>
          <a:lstStyle/>
          <a:p>
            <a:pPr marL="0" indent="0" eaLnBrk="1" fontAlgn="auto" hangingPunct="1">
              <a:spcBef>
                <a:spcPts val="0"/>
              </a:spcBef>
              <a:spcAft>
                <a:spcPts val="1200"/>
              </a:spcAft>
              <a:buFont typeface="Wingdings" panose="05000000000000000000" pitchFamily="2" charset="2"/>
              <a:buNone/>
              <a:defRPr/>
            </a:pPr>
            <a:r>
              <a:rPr lang="en-US" sz="3200" b="1" dirty="0"/>
              <a:t>At the end of this seminar, you’ll be better able to:</a:t>
            </a:r>
          </a:p>
          <a:p>
            <a:pPr marL="274320" indent="-274320" eaLnBrk="1" fontAlgn="auto" hangingPunct="1">
              <a:spcBef>
                <a:spcPts val="0"/>
              </a:spcBef>
              <a:spcAft>
                <a:spcPts val="1200"/>
              </a:spcAft>
              <a:buFont typeface="Arial" panose="020B0604020202020204" pitchFamily="34" charset="0"/>
              <a:buChar char="•"/>
              <a:defRPr/>
            </a:pPr>
            <a:r>
              <a:rPr lang="en-US" sz="3200" dirty="0"/>
              <a:t>Understand the ingredients of a quality written product and how the objectives of the analysis and the evidence identified shape your message</a:t>
            </a:r>
          </a:p>
          <a:p>
            <a:pPr marL="274320" indent="-274320" eaLnBrk="1" fontAlgn="auto" hangingPunct="1">
              <a:spcBef>
                <a:spcPts val="0"/>
              </a:spcBef>
              <a:spcAft>
                <a:spcPts val="1200"/>
              </a:spcAft>
              <a:buFont typeface="Arial" panose="020B0604020202020204" pitchFamily="34" charset="0"/>
              <a:buChar char="•"/>
              <a:defRPr/>
            </a:pPr>
            <a:r>
              <a:rPr lang="en-US" sz="3200" dirty="0"/>
              <a:t>Develop a strong outline to guide you in drafting the narrative</a:t>
            </a:r>
          </a:p>
          <a:p>
            <a:pPr marL="274320" indent="-274320" eaLnBrk="1" fontAlgn="auto" hangingPunct="1">
              <a:spcBef>
                <a:spcPts val="0"/>
              </a:spcBef>
              <a:spcAft>
                <a:spcPts val="1200"/>
              </a:spcAft>
              <a:buFont typeface="Arial" panose="020B0604020202020204" pitchFamily="34" charset="0"/>
              <a:buChar char="•"/>
              <a:defRPr/>
            </a:pPr>
            <a:r>
              <a:rPr lang="en-US" sz="3200" dirty="0"/>
              <a:t>Employ key writing principles and techniques to more clearly communicate your message </a:t>
            </a:r>
          </a:p>
          <a:p>
            <a:pPr marL="274320" indent="-274320" eaLnBrk="1" fontAlgn="auto" hangingPunct="1">
              <a:spcBef>
                <a:spcPts val="0"/>
              </a:spcBef>
              <a:spcAft>
                <a:spcPts val="1200"/>
              </a:spcAft>
              <a:buFont typeface="Arial" panose="020B0604020202020204" pitchFamily="34" charset="0"/>
              <a:buChar char="•"/>
              <a:defRPr/>
            </a:pPr>
            <a:r>
              <a:rPr lang="en-US" sz="3200" dirty="0"/>
              <a:t>Effectively and efficiently review your draft to ensure a clear message, linkage from evidence to recommendations, and logic flow</a:t>
            </a:r>
          </a:p>
          <a:p>
            <a:pPr marL="274320" indent="-274320" eaLnBrk="1" fontAlgn="auto" hangingPunct="1">
              <a:spcBef>
                <a:spcPts val="0"/>
              </a:spcBef>
              <a:spcAft>
                <a:spcPts val="1200"/>
              </a:spcAft>
              <a:buFont typeface="Arial" panose="020B0604020202020204" pitchFamily="34" charset="0"/>
              <a:buChar char="•"/>
              <a:defRPr/>
            </a:pPr>
            <a:endParaRPr lang="en-US" sz="3200" dirty="0"/>
          </a:p>
          <a:p>
            <a:pPr marL="274320" indent="-274320" eaLnBrk="1" fontAlgn="auto" hangingPunct="1">
              <a:spcBef>
                <a:spcPts val="0"/>
              </a:spcBef>
              <a:spcAft>
                <a:spcPts val="1200"/>
              </a:spcAft>
              <a:buFont typeface="Arial" panose="020B0604020202020204" pitchFamily="34" charset="0"/>
              <a:buChar char="•"/>
              <a:defRPr/>
            </a:pPr>
            <a:endParaRPr lang="en-US" sz="3200" dirty="0"/>
          </a:p>
          <a:p>
            <a:pPr marL="0" indent="0" eaLnBrk="1" fontAlgn="auto" hangingPunct="1">
              <a:spcAft>
                <a:spcPts val="0"/>
              </a:spcAft>
              <a:buFont typeface="Wingdings" panose="05000000000000000000" pitchFamily="2" charset="2"/>
              <a:buNone/>
              <a:defRPr/>
            </a:pPr>
            <a:endParaRPr lang="en-US" dirty="0"/>
          </a:p>
          <a:p>
            <a:pPr marL="0" indent="0" eaLnBrk="1" fontAlgn="auto" hangingPunct="1">
              <a:spcAft>
                <a:spcPts val="0"/>
              </a:spcAft>
              <a:buFont typeface="Wingdings" panose="05000000000000000000" pitchFamily="2" charset="2"/>
              <a:buNone/>
              <a:defRPr/>
            </a:pPr>
            <a:endParaRPr lang="en-US" sz="2600" dirty="0"/>
          </a:p>
          <a:p>
            <a:pPr marL="0" indent="0" eaLnBrk="1" fontAlgn="auto" hangingPunct="1">
              <a:spcAft>
                <a:spcPts val="0"/>
              </a:spcAft>
              <a:buFont typeface="Wingdings" panose="05000000000000000000" pitchFamily="2" charset="2"/>
              <a:buNone/>
              <a:defRPr/>
            </a:pPr>
            <a:endParaRPr lang="en-US" sz="2600" dirty="0"/>
          </a:p>
        </p:txBody>
      </p:sp>
      <p:sp>
        <p:nvSpPr>
          <p:cNvPr id="18436" name="Slide Number Placeholder 2">
            <a:extLst>
              <a:ext uri="{FF2B5EF4-FFF2-40B4-BE49-F238E27FC236}">
                <a16:creationId xmlns:a16="http://schemas.microsoft.com/office/drawing/2014/main" id="{C4054475-5317-514C-B442-FC8F7B29D6F5}"/>
              </a:ext>
            </a:extLst>
          </p:cNvPr>
          <p:cNvSpPr>
            <a:spLocks noGrp="1"/>
          </p:cNvSpPr>
          <p:nvPr>
            <p:ph type="sldNum"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800"/>
              </a:spcBef>
              <a:buFont typeface="Wingdings" panose="05000000000000000000" pitchFamily="2" charset="2"/>
              <a:buChar char="§"/>
              <a:defRPr sz="2000">
                <a:solidFill>
                  <a:schemeClr val="tx1"/>
                </a:solidFill>
                <a:latin typeface="Tw Cen MT" panose="020B0602020104020603" pitchFamily="34" charset="0"/>
              </a:defRPr>
            </a:lvl1pPr>
            <a:lvl2pPr marL="742950" indent="-285750">
              <a:lnSpc>
                <a:spcPct val="90000"/>
              </a:lnSpc>
              <a:spcBef>
                <a:spcPts val="600"/>
              </a:spcBef>
              <a:buFont typeface="Wingdings" panose="05000000000000000000" pitchFamily="2" charset="2"/>
              <a:buChar char="§"/>
              <a:defRPr sz="1600">
                <a:solidFill>
                  <a:schemeClr val="tx1"/>
                </a:solidFill>
                <a:latin typeface="Tw Cen MT" panose="020B0602020104020603" pitchFamily="34" charset="0"/>
              </a:defRPr>
            </a:lvl2pPr>
            <a:lvl3pPr marL="11430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3pPr>
            <a:lvl4pPr marL="16002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4pPr>
            <a:lvl5pPr marL="20574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5pPr>
            <a:lvl6pPr marL="25146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6pPr>
            <a:lvl7pPr marL="29718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7pPr>
            <a:lvl8pPr marL="34290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8pPr>
            <a:lvl9pPr marL="38862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9pPr>
          </a:lstStyle>
          <a:p>
            <a:pPr>
              <a:lnSpc>
                <a:spcPct val="100000"/>
              </a:lnSpc>
              <a:spcBef>
                <a:spcPct val="0"/>
              </a:spcBef>
              <a:buFontTx/>
              <a:buNone/>
            </a:pPr>
            <a:fld id="{626B7505-BB13-4E3C-906F-D0916365BD0C}" type="slidenum">
              <a:rPr lang="en-US" altLang="en-US" sz="1200"/>
              <a:pPr>
                <a:lnSpc>
                  <a:spcPct val="100000"/>
                </a:lnSpc>
                <a:spcBef>
                  <a:spcPct val="0"/>
                </a:spcBef>
                <a:buFontTx/>
                <a:buNone/>
              </a:pPr>
              <a:t>4</a:t>
            </a:fld>
            <a:endParaRPr lang="en-US" altLang="en-US" sz="1200"/>
          </a:p>
        </p:txBody>
      </p:sp>
    </p:spTree>
  </p:cSld>
  <p:clrMapOvr>
    <a:masterClrMapping/>
  </p:clrMapOvr>
  <p:transition spd="med">
    <p:fade/>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Title 5">
            <a:extLst>
              <a:ext uri="{FF2B5EF4-FFF2-40B4-BE49-F238E27FC236}">
                <a16:creationId xmlns:a16="http://schemas.microsoft.com/office/drawing/2014/main" id="{E0C2C09C-4C5E-C49A-9939-1D09B0ACC69F}"/>
              </a:ext>
            </a:extLst>
          </p:cNvPr>
          <p:cNvSpPr>
            <a:spLocks noGrp="1"/>
          </p:cNvSpPr>
          <p:nvPr>
            <p:ph type="title"/>
          </p:nvPr>
        </p:nvSpPr>
        <p:spPr/>
        <p:txBody>
          <a:bodyPr/>
          <a:lstStyle/>
          <a:p>
            <a:pPr eaLnBrk="1" hangingPunct="1"/>
            <a:r>
              <a:rPr lang="en-US" altLang="en-US" sz="3600"/>
              <a:t>Topic Sentences, Unity, and Coherence</a:t>
            </a:r>
          </a:p>
        </p:txBody>
      </p:sp>
      <p:sp>
        <p:nvSpPr>
          <p:cNvPr id="7" name="Content Placeholder 6">
            <a:extLst>
              <a:ext uri="{FF2B5EF4-FFF2-40B4-BE49-F238E27FC236}">
                <a16:creationId xmlns:a16="http://schemas.microsoft.com/office/drawing/2014/main" id="{52AF4BD1-0599-F4CA-AB36-E3309BD62319}"/>
              </a:ext>
            </a:extLst>
          </p:cNvPr>
          <p:cNvSpPr>
            <a:spLocks noGrp="1"/>
          </p:cNvSpPr>
          <p:nvPr>
            <p:ph sz="half" idx="1"/>
          </p:nvPr>
        </p:nvSpPr>
        <p:spPr>
          <a:xfrm>
            <a:off x="606425" y="1600200"/>
            <a:ext cx="7081838" cy="4706938"/>
          </a:xfrm>
        </p:spPr>
        <p:txBody>
          <a:bodyPr>
            <a:noAutofit/>
          </a:bodyPr>
          <a:lstStyle/>
          <a:p>
            <a:pPr marL="0" indent="0" eaLnBrk="1" fontAlgn="auto" hangingPunct="1">
              <a:spcBef>
                <a:spcPts val="0"/>
              </a:spcBef>
              <a:spcAft>
                <a:spcPts val="1200"/>
              </a:spcAft>
              <a:buFont typeface="Wingdings" panose="05000000000000000000" pitchFamily="2" charset="2"/>
              <a:buNone/>
              <a:defRPr/>
            </a:pPr>
            <a:r>
              <a:rPr lang="en-US" sz="3200" b="1" dirty="0">
                <a:solidFill>
                  <a:schemeClr val="accent6">
                    <a:lumMod val="50000"/>
                  </a:schemeClr>
                </a:solidFill>
              </a:rPr>
              <a:t>Topic Sentences </a:t>
            </a:r>
            <a:r>
              <a:rPr lang="en-US" sz="3200" dirty="0"/>
              <a:t>create focus for the details that follow.</a:t>
            </a:r>
          </a:p>
          <a:p>
            <a:pPr marL="0" indent="0" eaLnBrk="1" fontAlgn="auto" hangingPunct="1">
              <a:spcBef>
                <a:spcPts val="0"/>
              </a:spcBef>
              <a:spcAft>
                <a:spcPts val="1200"/>
              </a:spcAft>
              <a:buFont typeface="Wingdings" panose="05000000000000000000" pitchFamily="2" charset="2"/>
              <a:buNone/>
              <a:defRPr/>
            </a:pPr>
            <a:r>
              <a:rPr lang="en-US" sz="3200" dirty="0"/>
              <a:t>Effective paragraphs have </a:t>
            </a:r>
            <a:r>
              <a:rPr lang="en-US" sz="3200" b="1" dirty="0">
                <a:solidFill>
                  <a:schemeClr val="accent6">
                    <a:lumMod val="50000"/>
                  </a:schemeClr>
                </a:solidFill>
              </a:rPr>
              <a:t>Unity</a:t>
            </a:r>
            <a:r>
              <a:rPr lang="en-US" sz="3200" b="1" dirty="0"/>
              <a:t> </a:t>
            </a:r>
            <a:r>
              <a:rPr lang="en-US" sz="3200" dirty="0"/>
              <a:t>and </a:t>
            </a:r>
            <a:r>
              <a:rPr lang="en-US" sz="3200" b="1" dirty="0">
                <a:solidFill>
                  <a:schemeClr val="accent6">
                    <a:lumMod val="50000"/>
                  </a:schemeClr>
                </a:solidFill>
              </a:rPr>
              <a:t>Coherence</a:t>
            </a:r>
            <a:r>
              <a:rPr lang="en-US" sz="3200" dirty="0"/>
              <a:t>.</a:t>
            </a:r>
          </a:p>
          <a:p>
            <a:pPr eaLnBrk="1" fontAlgn="auto" hangingPunct="1">
              <a:spcBef>
                <a:spcPts val="0"/>
              </a:spcBef>
              <a:spcAft>
                <a:spcPts val="1200"/>
              </a:spcAft>
              <a:buFont typeface="Arial" panose="020B0604020202020204" pitchFamily="34" charset="0"/>
              <a:buChar char="•"/>
              <a:defRPr/>
            </a:pPr>
            <a:r>
              <a:rPr lang="en-US" sz="3200" b="1" dirty="0">
                <a:solidFill>
                  <a:schemeClr val="accent6">
                    <a:lumMod val="50000"/>
                  </a:schemeClr>
                </a:solidFill>
              </a:rPr>
              <a:t>Unity</a:t>
            </a:r>
            <a:r>
              <a:rPr lang="en-US" sz="3200" dirty="0"/>
              <a:t> means that a paragraph focuses on one main point, usually a subtopic of the larger discussion.</a:t>
            </a:r>
          </a:p>
          <a:p>
            <a:pPr eaLnBrk="1" fontAlgn="auto" hangingPunct="1">
              <a:spcBef>
                <a:spcPts val="0"/>
              </a:spcBef>
              <a:spcAft>
                <a:spcPts val="1200"/>
              </a:spcAft>
              <a:buFont typeface="Arial" panose="020B0604020202020204" pitchFamily="34" charset="0"/>
              <a:buChar char="•"/>
              <a:defRPr/>
            </a:pPr>
            <a:r>
              <a:rPr lang="en-US" sz="3200" b="1" dirty="0">
                <a:solidFill>
                  <a:schemeClr val="accent6">
                    <a:lumMod val="50000"/>
                  </a:schemeClr>
                </a:solidFill>
              </a:rPr>
              <a:t>Coherence</a:t>
            </a:r>
            <a:r>
              <a:rPr lang="en-US" sz="3200" dirty="0"/>
              <a:t> means that the sentences in a paragraph link together logically.</a:t>
            </a:r>
          </a:p>
        </p:txBody>
      </p:sp>
      <p:pic>
        <p:nvPicPr>
          <p:cNvPr id="2" name="Content Placeholder 1">
            <a:extLst>
              <a:ext uri="{FF2B5EF4-FFF2-40B4-BE49-F238E27FC236}">
                <a16:creationId xmlns:a16="http://schemas.microsoft.com/office/drawing/2014/main" id="{F8505911-008E-DE22-0C72-8D9E955939AD}"/>
              </a:ext>
            </a:extLst>
          </p:cNvPr>
          <p:cNvPicPr>
            <a:picLocks noGrp="1" noChangeAspect="1"/>
          </p:cNvPicPr>
          <p:nvPr>
            <p:ph sz="half" idx="2"/>
          </p:nvPr>
        </p:nvPicPr>
        <p:blipFill>
          <a:blip r:embed="rId3" cstate="print">
            <a:duotone>
              <a:schemeClr val="accent1">
                <a:shade val="45000"/>
                <a:satMod val="135000"/>
              </a:schemeClr>
              <a:prstClr val="white"/>
            </a:duotone>
          </a:blip>
          <a:stretch>
            <a:fillRect/>
          </a:stretch>
        </p:blipFill>
        <p:spPr>
          <a:xfrm>
            <a:off x="7437728" y="1889270"/>
            <a:ext cx="4128797" cy="4128797"/>
          </a:xfrm>
        </p:spPr>
      </p:pic>
      <p:sp>
        <p:nvSpPr>
          <p:cNvPr id="102405" name="Slide Number Placeholder 4">
            <a:extLst>
              <a:ext uri="{FF2B5EF4-FFF2-40B4-BE49-F238E27FC236}">
                <a16:creationId xmlns:a16="http://schemas.microsoft.com/office/drawing/2014/main" id="{97C7218D-2919-5B36-ACD5-E154CB6B8E84}"/>
              </a:ext>
            </a:extLst>
          </p:cNvPr>
          <p:cNvSpPr>
            <a:spLocks noGrp="1"/>
          </p:cNvSpPr>
          <p:nvPr>
            <p:ph type="sldNum"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800"/>
              </a:spcBef>
              <a:buFont typeface="Wingdings" panose="05000000000000000000" pitchFamily="2" charset="2"/>
              <a:buChar char="§"/>
              <a:defRPr sz="2000">
                <a:solidFill>
                  <a:schemeClr val="tx1"/>
                </a:solidFill>
                <a:latin typeface="Tw Cen MT" panose="020B0602020104020603" pitchFamily="34" charset="0"/>
              </a:defRPr>
            </a:lvl1pPr>
            <a:lvl2pPr marL="742950" indent="-285750">
              <a:lnSpc>
                <a:spcPct val="90000"/>
              </a:lnSpc>
              <a:spcBef>
                <a:spcPts val="600"/>
              </a:spcBef>
              <a:buFont typeface="Wingdings" panose="05000000000000000000" pitchFamily="2" charset="2"/>
              <a:buChar char="§"/>
              <a:defRPr sz="1600">
                <a:solidFill>
                  <a:schemeClr val="tx1"/>
                </a:solidFill>
                <a:latin typeface="Tw Cen MT" panose="020B0602020104020603" pitchFamily="34" charset="0"/>
              </a:defRPr>
            </a:lvl2pPr>
            <a:lvl3pPr marL="11430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3pPr>
            <a:lvl4pPr marL="16002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4pPr>
            <a:lvl5pPr marL="20574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5pPr>
            <a:lvl6pPr marL="25146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6pPr>
            <a:lvl7pPr marL="29718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7pPr>
            <a:lvl8pPr marL="34290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8pPr>
            <a:lvl9pPr marL="38862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9pPr>
          </a:lstStyle>
          <a:p>
            <a:pPr>
              <a:lnSpc>
                <a:spcPct val="100000"/>
              </a:lnSpc>
              <a:spcBef>
                <a:spcPct val="0"/>
              </a:spcBef>
              <a:buFontTx/>
              <a:buNone/>
            </a:pPr>
            <a:fld id="{32EE25DD-9DBC-4FBC-B688-CADF36B71498}" type="slidenum">
              <a:rPr lang="en-US" altLang="en-US" sz="1200"/>
              <a:pPr>
                <a:lnSpc>
                  <a:spcPct val="100000"/>
                </a:lnSpc>
                <a:spcBef>
                  <a:spcPct val="0"/>
                </a:spcBef>
                <a:buFontTx/>
                <a:buNone/>
              </a:pPr>
              <a:t>40</a:t>
            </a:fld>
            <a:endParaRPr lang="en-US" altLang="en-US" sz="1200"/>
          </a:p>
        </p:txBody>
      </p:sp>
    </p:spTree>
  </p:cSld>
  <p:clrMapOvr>
    <a:masterClrMapping/>
  </p:clrMapOvr>
  <p:transition spd="med">
    <p:fade/>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Title 1">
            <a:extLst>
              <a:ext uri="{FF2B5EF4-FFF2-40B4-BE49-F238E27FC236}">
                <a16:creationId xmlns:a16="http://schemas.microsoft.com/office/drawing/2014/main" id="{77D85886-AD9B-C1F4-F92E-5262E017191F}"/>
              </a:ext>
            </a:extLst>
          </p:cNvPr>
          <p:cNvSpPr>
            <a:spLocks noGrp="1"/>
          </p:cNvSpPr>
          <p:nvPr>
            <p:ph type="title"/>
          </p:nvPr>
        </p:nvSpPr>
        <p:spPr>
          <a:xfrm>
            <a:off x="582613" y="76200"/>
            <a:ext cx="10983912" cy="1096963"/>
          </a:xfrm>
        </p:spPr>
        <p:txBody>
          <a:bodyPr/>
          <a:lstStyle/>
          <a:p>
            <a:r>
              <a:rPr lang="en-US" altLang="en-US" sz="3600"/>
              <a:t> Paragraph Standards</a:t>
            </a:r>
          </a:p>
        </p:txBody>
      </p:sp>
      <p:sp>
        <p:nvSpPr>
          <p:cNvPr id="3" name="Content Placeholder 2">
            <a:extLst>
              <a:ext uri="{FF2B5EF4-FFF2-40B4-BE49-F238E27FC236}">
                <a16:creationId xmlns:a16="http://schemas.microsoft.com/office/drawing/2014/main" id="{5CA2A873-F6C9-9B6B-885B-44DB6ABB7804}"/>
              </a:ext>
            </a:extLst>
          </p:cNvPr>
          <p:cNvSpPr>
            <a:spLocks noGrp="1"/>
          </p:cNvSpPr>
          <p:nvPr>
            <p:ph idx="1"/>
          </p:nvPr>
        </p:nvSpPr>
        <p:spPr>
          <a:xfrm>
            <a:off x="582613" y="1600200"/>
            <a:ext cx="10983912" cy="4562475"/>
          </a:xfrm>
        </p:spPr>
        <p:txBody>
          <a:bodyPr/>
          <a:lstStyle/>
          <a:p>
            <a:pPr marL="336194" indent="-336194" defTabSz="897920">
              <a:spcBef>
                <a:spcPts val="1200"/>
              </a:spcBef>
              <a:spcAft>
                <a:spcPts val="1200"/>
              </a:spcAft>
              <a:buFont typeface="Arial" panose="020B0604020202020204" pitchFamily="34" charset="0"/>
              <a:buChar char="•"/>
              <a:defRPr/>
            </a:pPr>
            <a:r>
              <a:rPr sz="3200" dirty="0"/>
              <a:t>The </a:t>
            </a:r>
            <a:r>
              <a:rPr lang="en-US" sz="3200" dirty="0"/>
              <a:t>paragraph’s </a:t>
            </a:r>
            <a:r>
              <a:rPr sz="3200" dirty="0"/>
              <a:t>main point is placed up front (deductive </a:t>
            </a:r>
            <a:r>
              <a:rPr lang="en-US" sz="3200" dirty="0"/>
              <a:t>writing structure</a:t>
            </a:r>
            <a:r>
              <a:rPr sz="3200" dirty="0"/>
              <a:t>) as a topic sentence. </a:t>
            </a:r>
          </a:p>
          <a:p>
            <a:pPr marL="336194" indent="-336194" defTabSz="897920">
              <a:spcBef>
                <a:spcPts val="1200"/>
              </a:spcBef>
              <a:spcAft>
                <a:spcPts val="1200"/>
              </a:spcAft>
              <a:buFont typeface="Arial" panose="020B0604020202020204" pitchFamily="34" charset="0"/>
              <a:buChar char="•"/>
              <a:defRPr/>
            </a:pPr>
            <a:r>
              <a:rPr sz="3200" dirty="0"/>
              <a:t>Only information that supports the main point is included.</a:t>
            </a:r>
          </a:p>
          <a:p>
            <a:pPr marL="336194" indent="-336194" defTabSz="897920">
              <a:spcBef>
                <a:spcPts val="1200"/>
              </a:spcBef>
              <a:spcAft>
                <a:spcPts val="1200"/>
              </a:spcAft>
              <a:buFont typeface="Arial" panose="020B0604020202020204" pitchFamily="34" charset="0"/>
              <a:buChar char="•"/>
              <a:defRPr/>
            </a:pPr>
            <a:r>
              <a:rPr sz="3200" dirty="0"/>
              <a:t>The sentences that make up the paragraph are written to flow clearly from one to another.</a:t>
            </a:r>
          </a:p>
          <a:p>
            <a:pPr marL="336194" indent="-336194" defTabSz="897920">
              <a:spcBef>
                <a:spcPts val="1200"/>
              </a:spcBef>
              <a:spcAft>
                <a:spcPts val="1200"/>
              </a:spcAft>
              <a:buFont typeface="Arial" panose="020B0604020202020204" pitchFamily="34" charset="0"/>
              <a:buChar char="•"/>
              <a:defRPr/>
            </a:pPr>
            <a:r>
              <a:rPr lang="en-US" sz="3200" dirty="0"/>
              <a:t>The f</a:t>
            </a:r>
            <a:r>
              <a:rPr sz="3200" dirty="0"/>
              <a:t>ocus </a:t>
            </a:r>
            <a:r>
              <a:rPr lang="en-US" sz="3200" dirty="0"/>
              <a:t>is </a:t>
            </a:r>
            <a:r>
              <a:rPr sz="3200" dirty="0"/>
              <a:t>on what reader</a:t>
            </a:r>
            <a:r>
              <a:rPr lang="en-US" sz="3200" dirty="0"/>
              <a:t>s</a:t>
            </a:r>
            <a:r>
              <a:rPr sz="3200" dirty="0"/>
              <a:t> actually need to know.</a:t>
            </a:r>
          </a:p>
          <a:p>
            <a:pPr marL="0" indent="0" defTabSz="897920">
              <a:spcBef>
                <a:spcPts val="662"/>
              </a:spcBef>
              <a:buFont typeface="Wingdings" panose="05000000000000000000" pitchFamily="2" charset="2"/>
              <a:buNone/>
              <a:defRPr/>
            </a:pPr>
            <a:endParaRPr sz="2206" dirty="0"/>
          </a:p>
        </p:txBody>
      </p:sp>
      <p:sp>
        <p:nvSpPr>
          <p:cNvPr id="104452" name="Slide Number Placeholder 3">
            <a:extLst>
              <a:ext uri="{FF2B5EF4-FFF2-40B4-BE49-F238E27FC236}">
                <a16:creationId xmlns:a16="http://schemas.microsoft.com/office/drawing/2014/main" id="{7F567F18-AEF1-7C1E-9186-A190EE43A5C6}"/>
              </a:ext>
            </a:extLst>
          </p:cNvPr>
          <p:cNvSpPr>
            <a:spLocks noGrp="1"/>
          </p:cNvSpPr>
          <p:nvPr>
            <p:ph type="sldNum" sz="quarter" idx="11"/>
          </p:nvPr>
        </p:nvSpPr>
        <p:spPr bwMode="auto">
          <a:xfrm>
            <a:off x="9131300" y="6162675"/>
            <a:ext cx="2844800" cy="31591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800"/>
              </a:spcBef>
              <a:buFont typeface="Wingdings" panose="05000000000000000000" pitchFamily="2" charset="2"/>
              <a:buChar char="§"/>
              <a:defRPr sz="2000">
                <a:solidFill>
                  <a:schemeClr val="tx1"/>
                </a:solidFill>
                <a:latin typeface="Tw Cen MT" panose="020B0602020104020603" pitchFamily="34" charset="0"/>
              </a:defRPr>
            </a:lvl1pPr>
            <a:lvl2pPr marL="742950" indent="-285750">
              <a:lnSpc>
                <a:spcPct val="90000"/>
              </a:lnSpc>
              <a:spcBef>
                <a:spcPts val="600"/>
              </a:spcBef>
              <a:buFont typeface="Wingdings" panose="05000000000000000000" pitchFamily="2" charset="2"/>
              <a:buChar char="§"/>
              <a:defRPr sz="1600">
                <a:solidFill>
                  <a:schemeClr val="tx1"/>
                </a:solidFill>
                <a:latin typeface="Tw Cen MT" panose="020B0602020104020603" pitchFamily="34" charset="0"/>
              </a:defRPr>
            </a:lvl2pPr>
            <a:lvl3pPr marL="11430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3pPr>
            <a:lvl4pPr marL="16002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4pPr>
            <a:lvl5pPr marL="20574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5pPr>
            <a:lvl6pPr marL="25146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6pPr>
            <a:lvl7pPr marL="29718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7pPr>
            <a:lvl8pPr marL="34290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8pPr>
            <a:lvl9pPr marL="38862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9pPr>
          </a:lstStyle>
          <a:p>
            <a:pPr algn="r">
              <a:lnSpc>
                <a:spcPct val="100000"/>
              </a:lnSpc>
              <a:spcBef>
                <a:spcPct val="0"/>
              </a:spcBef>
              <a:buFontTx/>
              <a:buNone/>
            </a:pPr>
            <a:fld id="{CE4321FE-485E-4AC9-84B8-4B2FA74D1758}" type="slidenum">
              <a:rPr lang="en-US" altLang="en-US" sz="1200">
                <a:latin typeface="Times New Roman" panose="02020603050405020304" pitchFamily="18" charset="0"/>
              </a:rPr>
              <a:pPr algn="r">
                <a:lnSpc>
                  <a:spcPct val="100000"/>
                </a:lnSpc>
                <a:spcBef>
                  <a:spcPct val="0"/>
                </a:spcBef>
                <a:buFontTx/>
                <a:buNone/>
              </a:pPr>
              <a:t>41</a:t>
            </a:fld>
            <a:endParaRPr lang="en-US" altLang="en-US" sz="1200">
              <a:latin typeface="Times New Roman" panose="02020603050405020304" pitchFamily="18" charset="0"/>
            </a:endParaRPr>
          </a:p>
        </p:txBody>
      </p:sp>
    </p:spTree>
  </p:cSld>
  <p:clrMapOvr>
    <a:masterClrMapping/>
  </p:clrMapOvr>
  <p:transition spd="med">
    <p:fade/>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Title 1">
            <a:extLst>
              <a:ext uri="{FF2B5EF4-FFF2-40B4-BE49-F238E27FC236}">
                <a16:creationId xmlns:a16="http://schemas.microsoft.com/office/drawing/2014/main" id="{D39435D5-4246-03D7-C3A6-50B0C71DFA62}"/>
              </a:ext>
            </a:extLst>
          </p:cNvPr>
          <p:cNvSpPr>
            <a:spLocks noGrp="1"/>
          </p:cNvSpPr>
          <p:nvPr>
            <p:ph type="title"/>
          </p:nvPr>
        </p:nvSpPr>
        <p:spPr>
          <a:xfrm>
            <a:off x="582613" y="76200"/>
            <a:ext cx="10983912" cy="1096963"/>
          </a:xfrm>
        </p:spPr>
        <p:txBody>
          <a:bodyPr/>
          <a:lstStyle/>
          <a:p>
            <a:r>
              <a:rPr lang="en-US" altLang="en-US" sz="3600">
                <a:solidFill>
                  <a:srgbClr val="00B0F0"/>
                </a:solidFill>
              </a:rPr>
              <a:t>Group Discussion: </a:t>
            </a:r>
            <a:r>
              <a:rPr lang="en-US" altLang="en-US" sz="3600"/>
              <a:t>Does this Paragraph</a:t>
            </a:r>
            <a:br>
              <a:rPr lang="en-US" altLang="en-US" sz="3600"/>
            </a:br>
            <a:r>
              <a:rPr lang="en-US" altLang="en-US" sz="3600"/>
              <a:t>Flow Deductively from One Main Point?</a:t>
            </a:r>
          </a:p>
        </p:txBody>
      </p:sp>
      <p:sp>
        <p:nvSpPr>
          <p:cNvPr id="106499" name="Content Placeholder 2">
            <a:extLst>
              <a:ext uri="{FF2B5EF4-FFF2-40B4-BE49-F238E27FC236}">
                <a16:creationId xmlns:a16="http://schemas.microsoft.com/office/drawing/2014/main" id="{65C13615-B479-F9FB-2527-C363E09471E6}"/>
              </a:ext>
            </a:extLst>
          </p:cNvPr>
          <p:cNvSpPr>
            <a:spLocks noGrp="1" noChangeArrowheads="1"/>
          </p:cNvSpPr>
          <p:nvPr>
            <p:ph idx="1"/>
          </p:nvPr>
        </p:nvSpPr>
        <p:spPr bwMode="auto">
          <a:xfrm>
            <a:off x="582613" y="1600200"/>
            <a:ext cx="10983912" cy="4562475"/>
          </a:xfrm>
        </p:spPr>
        <p:txBody>
          <a:bodyPr wrap="square" numCol="1" anchor="t" anchorCtr="0" compatLnSpc="1">
            <a:prstTxWarp prst="textNoShape">
              <a:avLst/>
            </a:prstTxWarp>
          </a:bodyPr>
          <a:lstStyle/>
          <a:p>
            <a:pPr marL="0" indent="0">
              <a:lnSpc>
                <a:spcPct val="100000"/>
              </a:lnSpc>
              <a:spcBef>
                <a:spcPct val="0"/>
              </a:spcBef>
              <a:spcAft>
                <a:spcPts val="1200"/>
              </a:spcAft>
              <a:buFont typeface="Wingdings" panose="05000000000000000000" pitchFamily="2" charset="2"/>
              <a:buNone/>
            </a:pPr>
            <a:r>
              <a:rPr lang="en-US" altLang="en-US" sz="3200"/>
              <a:t>Plutonium is dangerous to human health, even in minute quantities, especially if inhaled. Workers dealing with plutonium-contaminated materials and equipment at Rocky Flats must wear cumbersome protective suits with enclosed respiratory systems and sometimes must wield heavy and ungainly tools. The cleanup and closure of Rocky Flats is a dangerous, complex undertaking.  The equipment being worked on also must be enclosed within plastic or glass to prevent airborne contaminants from reaching unprotected workers or surfaces.</a:t>
            </a:r>
          </a:p>
        </p:txBody>
      </p:sp>
      <p:sp>
        <p:nvSpPr>
          <p:cNvPr id="106500" name="Slide Number Placeholder 3">
            <a:extLst>
              <a:ext uri="{FF2B5EF4-FFF2-40B4-BE49-F238E27FC236}">
                <a16:creationId xmlns:a16="http://schemas.microsoft.com/office/drawing/2014/main" id="{0F3E1E18-A482-5DA8-6745-17FA560FA2F7}"/>
              </a:ext>
            </a:extLst>
          </p:cNvPr>
          <p:cNvSpPr>
            <a:spLocks noGrp="1"/>
          </p:cNvSpPr>
          <p:nvPr>
            <p:ph type="sldNum"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800"/>
              </a:spcBef>
              <a:buFont typeface="Wingdings" panose="05000000000000000000" pitchFamily="2" charset="2"/>
              <a:buChar char="§"/>
              <a:defRPr sz="2000">
                <a:solidFill>
                  <a:schemeClr val="tx1"/>
                </a:solidFill>
                <a:latin typeface="Tw Cen MT" panose="020B0602020104020603" pitchFamily="34" charset="0"/>
              </a:defRPr>
            </a:lvl1pPr>
            <a:lvl2pPr marL="742950" indent="-285750">
              <a:lnSpc>
                <a:spcPct val="90000"/>
              </a:lnSpc>
              <a:spcBef>
                <a:spcPts val="600"/>
              </a:spcBef>
              <a:buFont typeface="Wingdings" panose="05000000000000000000" pitchFamily="2" charset="2"/>
              <a:buChar char="§"/>
              <a:defRPr sz="1600">
                <a:solidFill>
                  <a:schemeClr val="tx1"/>
                </a:solidFill>
                <a:latin typeface="Tw Cen MT" panose="020B0602020104020603" pitchFamily="34" charset="0"/>
              </a:defRPr>
            </a:lvl2pPr>
            <a:lvl3pPr marL="11430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3pPr>
            <a:lvl4pPr marL="16002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4pPr>
            <a:lvl5pPr marL="20574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5pPr>
            <a:lvl6pPr marL="25146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6pPr>
            <a:lvl7pPr marL="29718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7pPr>
            <a:lvl8pPr marL="34290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8pPr>
            <a:lvl9pPr marL="38862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9pPr>
          </a:lstStyle>
          <a:p>
            <a:pPr>
              <a:lnSpc>
                <a:spcPct val="100000"/>
              </a:lnSpc>
              <a:spcBef>
                <a:spcPct val="0"/>
              </a:spcBef>
              <a:buFontTx/>
              <a:buNone/>
            </a:pPr>
            <a:fld id="{C01BADAF-86C4-464A-B7FF-753CBABDF7D7}" type="slidenum">
              <a:rPr lang="en-US" altLang="en-US" sz="1200">
                <a:latin typeface="Times New Roman" panose="02020603050405020304" pitchFamily="18" charset="0"/>
              </a:rPr>
              <a:pPr>
                <a:lnSpc>
                  <a:spcPct val="100000"/>
                </a:lnSpc>
                <a:spcBef>
                  <a:spcPct val="0"/>
                </a:spcBef>
                <a:buFontTx/>
                <a:buNone/>
              </a:pPr>
              <a:t>42</a:t>
            </a:fld>
            <a:endParaRPr lang="en-US" altLang="en-US" sz="1200">
              <a:latin typeface="Times New Roman" panose="02020603050405020304" pitchFamily="18" charset="0"/>
            </a:endParaRPr>
          </a:p>
        </p:txBody>
      </p:sp>
    </p:spTree>
  </p:cSld>
  <p:clrMapOvr>
    <a:masterClrMapping/>
  </p:clrMapOvr>
  <p:transition spd="med">
    <p:fade/>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Title 1">
            <a:extLst>
              <a:ext uri="{FF2B5EF4-FFF2-40B4-BE49-F238E27FC236}">
                <a16:creationId xmlns:a16="http://schemas.microsoft.com/office/drawing/2014/main" id="{E4C524FF-4D46-FF7A-762F-6838639956A6}"/>
              </a:ext>
            </a:extLst>
          </p:cNvPr>
          <p:cNvSpPr>
            <a:spLocks noGrp="1"/>
          </p:cNvSpPr>
          <p:nvPr>
            <p:ph type="title"/>
          </p:nvPr>
        </p:nvSpPr>
        <p:spPr>
          <a:xfrm>
            <a:off x="582613" y="76200"/>
            <a:ext cx="10983912" cy="1096963"/>
          </a:xfrm>
        </p:spPr>
        <p:txBody>
          <a:bodyPr/>
          <a:lstStyle/>
          <a:p>
            <a:r>
              <a:rPr lang="en-US" altLang="en-US" sz="3600"/>
              <a:t>Topic Sentences Set the Subject</a:t>
            </a:r>
            <a:br>
              <a:rPr lang="en-US" altLang="en-US" sz="3600"/>
            </a:br>
            <a:r>
              <a:rPr lang="en-US" altLang="en-US" sz="3600"/>
              <a:t> and Controlling Idea</a:t>
            </a:r>
          </a:p>
        </p:txBody>
      </p:sp>
      <p:sp>
        <p:nvSpPr>
          <p:cNvPr id="3" name="Content Placeholder 2">
            <a:extLst>
              <a:ext uri="{FF2B5EF4-FFF2-40B4-BE49-F238E27FC236}">
                <a16:creationId xmlns:a16="http://schemas.microsoft.com/office/drawing/2014/main" id="{C5443029-5AD4-7EB1-3420-00BDB00130D7}"/>
              </a:ext>
            </a:extLst>
          </p:cNvPr>
          <p:cNvSpPr>
            <a:spLocks noGrp="1"/>
          </p:cNvSpPr>
          <p:nvPr>
            <p:ph idx="1"/>
          </p:nvPr>
        </p:nvSpPr>
        <p:spPr>
          <a:xfrm>
            <a:off x="582613" y="1600200"/>
            <a:ext cx="10983912" cy="4562475"/>
          </a:xfrm>
        </p:spPr>
        <p:txBody>
          <a:bodyPr/>
          <a:lstStyle/>
          <a:p>
            <a:pPr marL="0" indent="0" defTabSz="897920">
              <a:spcBef>
                <a:spcPts val="662"/>
              </a:spcBef>
              <a:buFont typeface="Wingdings" panose="05000000000000000000" pitchFamily="2" charset="2"/>
              <a:buNone/>
              <a:defRPr/>
            </a:pPr>
            <a:r>
              <a:rPr sz="3200" b="1" dirty="0"/>
              <a:t>Sentence 1</a:t>
            </a:r>
            <a:endParaRPr sz="3200" dirty="0"/>
          </a:p>
          <a:p>
            <a:pPr marL="457200" lvl="1" indent="0" defTabSz="897920">
              <a:spcBef>
                <a:spcPts val="662"/>
              </a:spcBef>
              <a:buFont typeface="Wingdings" panose="05000000000000000000" pitchFamily="2" charset="2"/>
              <a:buNone/>
              <a:defRPr/>
            </a:pPr>
            <a:r>
              <a:rPr sz="3200" dirty="0"/>
              <a:t>(</a:t>
            </a:r>
            <a:r>
              <a:rPr sz="3200" dirty="0">
                <a:solidFill>
                  <a:srgbClr val="003399"/>
                </a:solidFill>
              </a:rPr>
              <a:t>subject</a:t>
            </a:r>
            <a:r>
              <a:rPr sz="3200" dirty="0"/>
              <a:t>)</a:t>
            </a:r>
            <a:r>
              <a:rPr lang="en-US" sz="3200" dirty="0"/>
              <a:t> </a:t>
            </a:r>
            <a:r>
              <a:rPr sz="3200" dirty="0"/>
              <a:t>/ (</a:t>
            </a:r>
            <a:r>
              <a:rPr sz="3200" i="1" dirty="0">
                <a:solidFill>
                  <a:srgbClr val="7030A0"/>
                </a:solidFill>
              </a:rPr>
              <a:t>controlling idea</a:t>
            </a:r>
            <a:r>
              <a:rPr sz="3200" dirty="0"/>
              <a:t>)</a:t>
            </a:r>
          </a:p>
          <a:p>
            <a:pPr defTabSz="897920">
              <a:spcBef>
                <a:spcPts val="662"/>
              </a:spcBef>
              <a:buFont typeface="Arial" panose="020B0604020202020204" pitchFamily="34" charset="0"/>
              <a:buChar char="•"/>
              <a:defRPr/>
            </a:pPr>
            <a:r>
              <a:rPr sz="3200" dirty="0">
                <a:solidFill>
                  <a:srgbClr val="003399"/>
                </a:solidFill>
              </a:rPr>
              <a:t>The Army</a:t>
            </a:r>
            <a:r>
              <a:rPr lang="en-US" sz="3200" dirty="0">
                <a:solidFill>
                  <a:srgbClr val="003399"/>
                </a:solidFill>
              </a:rPr>
              <a:t> </a:t>
            </a:r>
            <a:r>
              <a:rPr sz="3200" dirty="0"/>
              <a:t>/ </a:t>
            </a:r>
            <a:r>
              <a:rPr sz="3200" i="1" dirty="0">
                <a:solidFill>
                  <a:srgbClr val="7030A0"/>
                </a:solidFill>
              </a:rPr>
              <a:t>set three review criteria for the new light battle tank</a:t>
            </a:r>
            <a:r>
              <a:rPr sz="3200" dirty="0">
                <a:solidFill>
                  <a:srgbClr val="7030A0"/>
                </a:solidFill>
              </a:rPr>
              <a:t>.</a:t>
            </a:r>
          </a:p>
          <a:p>
            <a:pPr marL="0" indent="0" defTabSz="897920">
              <a:buFont typeface="Wingdings" panose="05000000000000000000" pitchFamily="2" charset="2"/>
              <a:buNone/>
              <a:defRPr/>
            </a:pPr>
            <a:r>
              <a:rPr sz="3200" b="1" dirty="0"/>
              <a:t>Sentence 2</a:t>
            </a:r>
            <a:endParaRPr sz="3200" dirty="0"/>
          </a:p>
          <a:p>
            <a:pPr marL="457200" lvl="1" indent="0" defTabSz="897920">
              <a:spcBef>
                <a:spcPts val="662"/>
              </a:spcBef>
              <a:buFont typeface="Wingdings" panose="05000000000000000000" pitchFamily="2" charset="2"/>
              <a:buNone/>
              <a:defRPr/>
            </a:pPr>
            <a:r>
              <a:rPr sz="3200" b="1" dirty="0"/>
              <a:t> </a:t>
            </a:r>
            <a:r>
              <a:rPr sz="3200" dirty="0"/>
              <a:t>(</a:t>
            </a:r>
            <a:r>
              <a:rPr sz="3200" dirty="0">
                <a:solidFill>
                  <a:srgbClr val="003399"/>
                </a:solidFill>
              </a:rPr>
              <a:t>subject</a:t>
            </a:r>
            <a:r>
              <a:rPr sz="3200" dirty="0"/>
              <a:t>)</a:t>
            </a:r>
            <a:r>
              <a:rPr lang="en-US" sz="3200" dirty="0"/>
              <a:t> / </a:t>
            </a:r>
            <a:r>
              <a:rPr sz="3200" dirty="0"/>
              <a:t>(</a:t>
            </a:r>
            <a:r>
              <a:rPr sz="3200" i="1" dirty="0">
                <a:solidFill>
                  <a:srgbClr val="7030A0"/>
                </a:solidFill>
              </a:rPr>
              <a:t>controlling idea</a:t>
            </a:r>
            <a:r>
              <a:rPr sz="3200" dirty="0"/>
              <a:t>)</a:t>
            </a:r>
          </a:p>
          <a:p>
            <a:pPr defTabSz="897920">
              <a:spcBef>
                <a:spcPts val="662"/>
              </a:spcBef>
              <a:buFont typeface="Arial" panose="020B0604020202020204" pitchFamily="34" charset="0"/>
              <a:buChar char="•"/>
              <a:defRPr/>
            </a:pPr>
            <a:r>
              <a:rPr sz="3200" dirty="0">
                <a:solidFill>
                  <a:srgbClr val="003399"/>
                </a:solidFill>
              </a:rPr>
              <a:t>The different types of oil spills</a:t>
            </a:r>
            <a:r>
              <a:rPr lang="en-US" sz="3200" dirty="0">
                <a:solidFill>
                  <a:srgbClr val="003399"/>
                </a:solidFill>
              </a:rPr>
              <a:t> </a:t>
            </a:r>
            <a:r>
              <a:rPr sz="3200" dirty="0"/>
              <a:t>/ </a:t>
            </a:r>
            <a:r>
              <a:rPr sz="3200" i="1" dirty="0">
                <a:solidFill>
                  <a:srgbClr val="7030A0"/>
                </a:solidFill>
              </a:rPr>
              <a:t>can be grouped into four categories, each with its own set of effects on spill response and the environment</a:t>
            </a:r>
            <a:r>
              <a:rPr sz="3200" dirty="0">
                <a:solidFill>
                  <a:srgbClr val="7030A0"/>
                </a:solidFill>
              </a:rPr>
              <a:t>. </a:t>
            </a:r>
            <a:endParaRPr sz="3200" dirty="0"/>
          </a:p>
        </p:txBody>
      </p:sp>
      <p:sp>
        <p:nvSpPr>
          <p:cNvPr id="108548" name="Slide Number Placeholder 3">
            <a:extLst>
              <a:ext uri="{FF2B5EF4-FFF2-40B4-BE49-F238E27FC236}">
                <a16:creationId xmlns:a16="http://schemas.microsoft.com/office/drawing/2014/main" id="{E9DF8FAF-B048-DAAB-1054-99D4B2246801}"/>
              </a:ext>
            </a:extLst>
          </p:cNvPr>
          <p:cNvSpPr>
            <a:spLocks noGrp="1"/>
          </p:cNvSpPr>
          <p:nvPr>
            <p:ph type="sldNum" sz="quarter" idx="11"/>
          </p:nvPr>
        </p:nvSpPr>
        <p:spPr bwMode="auto">
          <a:xfrm>
            <a:off x="9204325" y="6273800"/>
            <a:ext cx="2844800" cy="31591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800"/>
              </a:spcBef>
              <a:buFont typeface="Wingdings" panose="05000000000000000000" pitchFamily="2" charset="2"/>
              <a:buChar char="§"/>
              <a:defRPr sz="2000">
                <a:solidFill>
                  <a:schemeClr val="tx1"/>
                </a:solidFill>
                <a:latin typeface="Tw Cen MT" panose="020B0602020104020603" pitchFamily="34" charset="0"/>
              </a:defRPr>
            </a:lvl1pPr>
            <a:lvl2pPr marL="742950" indent="-285750">
              <a:lnSpc>
                <a:spcPct val="90000"/>
              </a:lnSpc>
              <a:spcBef>
                <a:spcPts val="600"/>
              </a:spcBef>
              <a:buFont typeface="Wingdings" panose="05000000000000000000" pitchFamily="2" charset="2"/>
              <a:buChar char="§"/>
              <a:defRPr sz="1600">
                <a:solidFill>
                  <a:schemeClr val="tx1"/>
                </a:solidFill>
                <a:latin typeface="Tw Cen MT" panose="020B0602020104020603" pitchFamily="34" charset="0"/>
              </a:defRPr>
            </a:lvl2pPr>
            <a:lvl3pPr marL="11430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3pPr>
            <a:lvl4pPr marL="16002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4pPr>
            <a:lvl5pPr marL="20574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5pPr>
            <a:lvl6pPr marL="25146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6pPr>
            <a:lvl7pPr marL="29718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7pPr>
            <a:lvl8pPr marL="34290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8pPr>
            <a:lvl9pPr marL="38862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9pPr>
          </a:lstStyle>
          <a:p>
            <a:pPr algn="r">
              <a:lnSpc>
                <a:spcPct val="100000"/>
              </a:lnSpc>
              <a:spcBef>
                <a:spcPct val="0"/>
              </a:spcBef>
              <a:buFontTx/>
              <a:buNone/>
            </a:pPr>
            <a:fld id="{0233880B-01E5-4CC0-9AB7-59D4C835A929}" type="slidenum">
              <a:rPr lang="en-US" altLang="en-US" sz="1200">
                <a:latin typeface="Times New Roman" panose="02020603050405020304" pitchFamily="18" charset="0"/>
              </a:rPr>
              <a:pPr algn="r">
                <a:lnSpc>
                  <a:spcPct val="100000"/>
                </a:lnSpc>
                <a:spcBef>
                  <a:spcPct val="0"/>
                </a:spcBef>
                <a:buFontTx/>
                <a:buNone/>
              </a:pPr>
              <a:t>43</a:t>
            </a:fld>
            <a:endParaRPr lang="en-US" altLang="en-US" sz="1200">
              <a:latin typeface="Times New Roman" panose="02020603050405020304" pitchFamily="18" charset="0"/>
            </a:endParaRPr>
          </a:p>
        </p:txBody>
      </p:sp>
    </p:spTree>
  </p:cSld>
  <p:clrMapOvr>
    <a:masterClrMapping/>
  </p:clrMapOvr>
  <p:transition spd="med">
    <p:fade/>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Title 1">
            <a:extLst>
              <a:ext uri="{FF2B5EF4-FFF2-40B4-BE49-F238E27FC236}">
                <a16:creationId xmlns:a16="http://schemas.microsoft.com/office/drawing/2014/main" id="{D084A28F-9757-73E8-42B9-937B4397348C}"/>
              </a:ext>
            </a:extLst>
          </p:cNvPr>
          <p:cNvSpPr>
            <a:spLocks noGrp="1"/>
          </p:cNvSpPr>
          <p:nvPr>
            <p:ph type="title"/>
          </p:nvPr>
        </p:nvSpPr>
        <p:spPr>
          <a:xfrm>
            <a:off x="582613" y="76200"/>
            <a:ext cx="10983912" cy="1096963"/>
          </a:xfrm>
        </p:spPr>
        <p:txBody>
          <a:bodyPr/>
          <a:lstStyle/>
          <a:p>
            <a:pPr defTabSz="896938"/>
            <a:r>
              <a:rPr lang="en-US" altLang="en-US" sz="3600"/>
              <a:t>Four Techniques to Create Coherence and Flow</a:t>
            </a:r>
          </a:p>
        </p:txBody>
      </p:sp>
      <p:sp>
        <p:nvSpPr>
          <p:cNvPr id="110595" name="Content Placeholder 2">
            <a:extLst>
              <a:ext uri="{FF2B5EF4-FFF2-40B4-BE49-F238E27FC236}">
                <a16:creationId xmlns:a16="http://schemas.microsoft.com/office/drawing/2014/main" id="{8067A0FC-2D64-1AC8-66CF-029922D372B7}"/>
              </a:ext>
            </a:extLst>
          </p:cNvPr>
          <p:cNvSpPr>
            <a:spLocks noGrp="1" noChangeArrowheads="1"/>
          </p:cNvSpPr>
          <p:nvPr>
            <p:ph idx="1"/>
          </p:nvPr>
        </p:nvSpPr>
        <p:spPr bwMode="auto">
          <a:xfrm>
            <a:off x="582613" y="1600200"/>
            <a:ext cx="10983912" cy="4562475"/>
          </a:xfrm>
        </p:spPr>
        <p:txBody>
          <a:bodyPr wrap="square" numCol="1" anchor="t" anchorCtr="0" compatLnSpc="1">
            <a:prstTxWarp prst="textNoShape">
              <a:avLst/>
            </a:prstTxWarp>
          </a:bodyPr>
          <a:lstStyle/>
          <a:p>
            <a:pPr marL="514350" indent="-514350">
              <a:spcBef>
                <a:spcPts val="1200"/>
              </a:spcBef>
              <a:spcAft>
                <a:spcPts val="1200"/>
              </a:spcAft>
              <a:buFont typeface="Arial" panose="020B0604020202020204" pitchFamily="34" charset="0"/>
              <a:buAutoNum type="arabicPeriod"/>
            </a:pPr>
            <a:r>
              <a:rPr lang="en-US" altLang="en-US" sz="3200"/>
              <a:t>Move from old information to new information in each paragraph.</a:t>
            </a:r>
          </a:p>
          <a:p>
            <a:pPr marL="514350" indent="-514350">
              <a:spcBef>
                <a:spcPts val="1200"/>
              </a:spcBef>
              <a:spcAft>
                <a:spcPts val="1200"/>
              </a:spcAft>
              <a:buFont typeface="Arial" panose="020B0604020202020204" pitchFamily="34" charset="0"/>
              <a:buAutoNum type="arabicPeriod"/>
            </a:pPr>
            <a:r>
              <a:rPr lang="en-US" altLang="en-US" sz="3200"/>
              <a:t>Use the key words and phrases from the topic sentence in subsequent sentences.</a:t>
            </a:r>
          </a:p>
          <a:p>
            <a:pPr marL="514350" indent="-514350">
              <a:spcBef>
                <a:spcPts val="1200"/>
              </a:spcBef>
              <a:spcAft>
                <a:spcPts val="1200"/>
              </a:spcAft>
              <a:buFont typeface="Arial" panose="020B0604020202020204" pitchFamily="34" charset="0"/>
              <a:buAutoNum type="arabicPeriod"/>
            </a:pPr>
            <a:r>
              <a:rPr lang="en-US" altLang="en-US" sz="3200"/>
              <a:t>Link sentences with parallel structure.</a:t>
            </a:r>
          </a:p>
          <a:p>
            <a:pPr marL="514350" indent="-514350">
              <a:spcBef>
                <a:spcPts val="1200"/>
              </a:spcBef>
              <a:spcAft>
                <a:spcPts val="1200"/>
              </a:spcAft>
              <a:buFont typeface="Arial" panose="020B0604020202020204" pitchFamily="34" charset="0"/>
              <a:buAutoNum type="arabicPeriod"/>
            </a:pPr>
            <a:r>
              <a:rPr lang="en-US" altLang="en-US" sz="3200"/>
              <a:t>Use appropriate transitional words and phrases.</a:t>
            </a:r>
          </a:p>
        </p:txBody>
      </p:sp>
      <p:sp>
        <p:nvSpPr>
          <p:cNvPr id="110596" name="Slide Number Placeholder 3">
            <a:extLst>
              <a:ext uri="{FF2B5EF4-FFF2-40B4-BE49-F238E27FC236}">
                <a16:creationId xmlns:a16="http://schemas.microsoft.com/office/drawing/2014/main" id="{745D292E-808F-368B-B49B-89ED6207FDFD}"/>
              </a:ext>
            </a:extLst>
          </p:cNvPr>
          <p:cNvSpPr>
            <a:spLocks noGrp="1"/>
          </p:cNvSpPr>
          <p:nvPr>
            <p:ph type="sldNum" sz="quarter" idx="11"/>
          </p:nvPr>
        </p:nvSpPr>
        <p:spPr bwMode="auto">
          <a:xfrm>
            <a:off x="9131300" y="6197600"/>
            <a:ext cx="2844800" cy="31591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800"/>
              </a:spcBef>
              <a:buFont typeface="Wingdings" panose="05000000000000000000" pitchFamily="2" charset="2"/>
              <a:buChar char="§"/>
              <a:defRPr sz="2000">
                <a:solidFill>
                  <a:schemeClr val="tx1"/>
                </a:solidFill>
                <a:latin typeface="Tw Cen MT" panose="020B0602020104020603" pitchFamily="34" charset="0"/>
              </a:defRPr>
            </a:lvl1pPr>
            <a:lvl2pPr marL="742950" indent="-285750">
              <a:lnSpc>
                <a:spcPct val="90000"/>
              </a:lnSpc>
              <a:spcBef>
                <a:spcPts val="600"/>
              </a:spcBef>
              <a:buFont typeface="Wingdings" panose="05000000000000000000" pitchFamily="2" charset="2"/>
              <a:buChar char="§"/>
              <a:defRPr sz="1600">
                <a:solidFill>
                  <a:schemeClr val="tx1"/>
                </a:solidFill>
                <a:latin typeface="Tw Cen MT" panose="020B0602020104020603" pitchFamily="34" charset="0"/>
              </a:defRPr>
            </a:lvl2pPr>
            <a:lvl3pPr marL="11430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3pPr>
            <a:lvl4pPr marL="16002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4pPr>
            <a:lvl5pPr marL="20574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5pPr>
            <a:lvl6pPr marL="25146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6pPr>
            <a:lvl7pPr marL="29718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7pPr>
            <a:lvl8pPr marL="34290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8pPr>
            <a:lvl9pPr marL="38862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9pPr>
          </a:lstStyle>
          <a:p>
            <a:pPr algn="r">
              <a:lnSpc>
                <a:spcPct val="100000"/>
              </a:lnSpc>
              <a:spcBef>
                <a:spcPct val="0"/>
              </a:spcBef>
              <a:buFontTx/>
              <a:buNone/>
            </a:pPr>
            <a:fld id="{97759A77-E92F-44ED-8056-ABDC432A0659}" type="slidenum">
              <a:rPr lang="en-US" altLang="en-US" sz="1200">
                <a:latin typeface="Times New Roman" panose="02020603050405020304" pitchFamily="18" charset="0"/>
              </a:rPr>
              <a:pPr algn="r">
                <a:lnSpc>
                  <a:spcPct val="100000"/>
                </a:lnSpc>
                <a:spcBef>
                  <a:spcPct val="0"/>
                </a:spcBef>
                <a:buFontTx/>
                <a:buNone/>
              </a:pPr>
              <a:t>44</a:t>
            </a:fld>
            <a:endParaRPr lang="en-US" altLang="en-US" sz="1200">
              <a:latin typeface="Times New Roman" panose="02020603050405020304" pitchFamily="18" charset="0"/>
            </a:endParaRPr>
          </a:p>
        </p:txBody>
      </p:sp>
    </p:spTree>
  </p:cSld>
  <p:clrMapOvr>
    <a:masterClrMapping/>
  </p:clrMapOvr>
  <p:transition spd="med">
    <p:fade/>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Title 1">
            <a:extLst>
              <a:ext uri="{FF2B5EF4-FFF2-40B4-BE49-F238E27FC236}">
                <a16:creationId xmlns:a16="http://schemas.microsoft.com/office/drawing/2014/main" id="{00272A54-EB20-1ADA-E954-E15B0830B34F}"/>
              </a:ext>
            </a:extLst>
          </p:cNvPr>
          <p:cNvSpPr>
            <a:spLocks noGrp="1"/>
          </p:cNvSpPr>
          <p:nvPr>
            <p:ph type="title"/>
          </p:nvPr>
        </p:nvSpPr>
        <p:spPr>
          <a:xfrm>
            <a:off x="560388" y="0"/>
            <a:ext cx="11037887" cy="1096963"/>
          </a:xfrm>
        </p:spPr>
        <p:txBody>
          <a:bodyPr/>
          <a:lstStyle/>
          <a:p>
            <a:r>
              <a:rPr lang="en-US" altLang="en-US" sz="3600"/>
              <a:t>Technique 1:</a:t>
            </a:r>
            <a:br>
              <a:rPr lang="en-US" altLang="en-US" sz="3600"/>
            </a:br>
            <a:r>
              <a:rPr lang="en-US" altLang="en-US" sz="3600"/>
              <a:t>Move from Old Information to New</a:t>
            </a:r>
          </a:p>
        </p:txBody>
      </p:sp>
      <p:sp>
        <p:nvSpPr>
          <p:cNvPr id="112643" name="Slide Number Placeholder 3">
            <a:extLst>
              <a:ext uri="{FF2B5EF4-FFF2-40B4-BE49-F238E27FC236}">
                <a16:creationId xmlns:a16="http://schemas.microsoft.com/office/drawing/2014/main" id="{D057CBD0-2AA7-88C2-BAD0-3855501AACB2}"/>
              </a:ext>
            </a:extLst>
          </p:cNvPr>
          <p:cNvSpPr>
            <a:spLocks noGrp="1"/>
          </p:cNvSpPr>
          <p:nvPr>
            <p:ph type="sldNum" sz="quarter" idx="11"/>
          </p:nvPr>
        </p:nvSpPr>
        <p:spPr bwMode="auto">
          <a:xfrm>
            <a:off x="9347200" y="6243638"/>
            <a:ext cx="2844800" cy="3143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800"/>
              </a:spcBef>
              <a:buFont typeface="Wingdings" panose="05000000000000000000" pitchFamily="2" charset="2"/>
              <a:buChar char="§"/>
              <a:defRPr sz="2000">
                <a:solidFill>
                  <a:schemeClr val="tx1"/>
                </a:solidFill>
                <a:latin typeface="Tw Cen MT" panose="020B0602020104020603" pitchFamily="34" charset="0"/>
              </a:defRPr>
            </a:lvl1pPr>
            <a:lvl2pPr marL="742950" indent="-285750">
              <a:lnSpc>
                <a:spcPct val="90000"/>
              </a:lnSpc>
              <a:spcBef>
                <a:spcPts val="600"/>
              </a:spcBef>
              <a:buFont typeface="Wingdings" panose="05000000000000000000" pitchFamily="2" charset="2"/>
              <a:buChar char="§"/>
              <a:defRPr sz="1600">
                <a:solidFill>
                  <a:schemeClr val="tx1"/>
                </a:solidFill>
                <a:latin typeface="Tw Cen MT" panose="020B0602020104020603" pitchFamily="34" charset="0"/>
              </a:defRPr>
            </a:lvl2pPr>
            <a:lvl3pPr marL="11430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3pPr>
            <a:lvl4pPr marL="16002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4pPr>
            <a:lvl5pPr marL="20574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5pPr>
            <a:lvl6pPr marL="25146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6pPr>
            <a:lvl7pPr marL="29718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7pPr>
            <a:lvl8pPr marL="34290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8pPr>
            <a:lvl9pPr marL="38862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9pPr>
          </a:lstStyle>
          <a:p>
            <a:pPr algn="r">
              <a:lnSpc>
                <a:spcPct val="100000"/>
              </a:lnSpc>
              <a:spcBef>
                <a:spcPct val="0"/>
              </a:spcBef>
              <a:buFontTx/>
              <a:buNone/>
            </a:pPr>
            <a:fld id="{0532BA41-2882-4C93-B06F-32E9E563E128}" type="slidenum">
              <a:rPr lang="en-US" altLang="en-US" sz="1200">
                <a:latin typeface="Times New Roman" panose="02020603050405020304" pitchFamily="18" charset="0"/>
              </a:rPr>
              <a:pPr algn="r">
                <a:lnSpc>
                  <a:spcPct val="100000"/>
                </a:lnSpc>
                <a:spcBef>
                  <a:spcPct val="0"/>
                </a:spcBef>
                <a:buFontTx/>
                <a:buNone/>
              </a:pPr>
              <a:t>45</a:t>
            </a:fld>
            <a:endParaRPr lang="en-US" altLang="en-US" sz="1200">
              <a:latin typeface="Times New Roman" panose="02020603050405020304" pitchFamily="18" charset="0"/>
            </a:endParaRPr>
          </a:p>
        </p:txBody>
      </p:sp>
      <p:sp>
        <p:nvSpPr>
          <p:cNvPr id="3" name="Rectangle 2">
            <a:extLst>
              <a:ext uri="{FF2B5EF4-FFF2-40B4-BE49-F238E27FC236}">
                <a16:creationId xmlns:a16="http://schemas.microsoft.com/office/drawing/2014/main" id="{B0AB49A6-08B6-D760-463D-0B064D6B41D1}"/>
              </a:ext>
            </a:extLst>
          </p:cNvPr>
          <p:cNvSpPr/>
          <p:nvPr/>
        </p:nvSpPr>
        <p:spPr bwMode="auto">
          <a:xfrm>
            <a:off x="2185988" y="2209800"/>
            <a:ext cx="3452812" cy="457200"/>
          </a:xfrm>
          <a:prstGeom prst="rect">
            <a:avLst/>
          </a:prstGeom>
          <a:solidFill>
            <a:schemeClr val="bg1">
              <a:lumMod val="85000"/>
            </a:schemeClr>
          </a:solidFill>
          <a:ln w="9525" cap="flat" cmpd="sng" algn="ctr">
            <a:solidFill>
              <a:schemeClr val="bg1">
                <a:lumMod val="85000"/>
              </a:schemeClr>
            </a:solidFill>
            <a:prstDash val="solid"/>
            <a:round/>
            <a:headEnd type="none" w="med" len="med"/>
            <a:tailEnd type="none" w="med" len="med"/>
          </a:ln>
          <a:effectLst/>
        </p:spPr>
        <p:txBody>
          <a:bodyPr/>
          <a:lstStyle/>
          <a:p>
            <a:pPr>
              <a:defRPr/>
            </a:pPr>
            <a:r>
              <a:rPr lang="en-US" sz="2400" dirty="0">
                <a:cs typeface="Arial" charset="0"/>
              </a:rPr>
              <a:t>One of my favorite vases</a:t>
            </a:r>
          </a:p>
        </p:txBody>
      </p:sp>
      <p:sp>
        <p:nvSpPr>
          <p:cNvPr id="112645" name="Rectangle 5">
            <a:extLst>
              <a:ext uri="{FF2B5EF4-FFF2-40B4-BE49-F238E27FC236}">
                <a16:creationId xmlns:a16="http://schemas.microsoft.com/office/drawing/2014/main" id="{EF45E2A9-6057-7C0F-77FA-3858BD9BF509}"/>
              </a:ext>
            </a:extLst>
          </p:cNvPr>
          <p:cNvSpPr>
            <a:spLocks noChangeArrowheads="1"/>
          </p:cNvSpPr>
          <p:nvPr/>
        </p:nvSpPr>
        <p:spPr bwMode="auto">
          <a:xfrm>
            <a:off x="5375275" y="2209800"/>
            <a:ext cx="4648200" cy="457200"/>
          </a:xfrm>
          <a:prstGeom prst="rect">
            <a:avLst/>
          </a:prstGeom>
          <a:solidFill>
            <a:srgbClr val="6699FF"/>
          </a:solidFill>
          <a:ln w="9525" algn="ctr">
            <a:solidFill>
              <a:srgbClr val="6699FF"/>
            </a:solidFill>
            <a:round/>
            <a:headEnd/>
            <a:tailEnd/>
          </a:ln>
        </p:spPr>
        <p:txBody>
          <a:bodyPr/>
          <a:lstStyle>
            <a:lvl1pPr>
              <a:lnSpc>
                <a:spcPct val="90000"/>
              </a:lnSpc>
              <a:spcBef>
                <a:spcPts val="1800"/>
              </a:spcBef>
              <a:buFont typeface="Wingdings" panose="05000000000000000000" pitchFamily="2" charset="2"/>
              <a:buChar char="§"/>
              <a:defRPr sz="2000">
                <a:solidFill>
                  <a:schemeClr val="tx1"/>
                </a:solidFill>
                <a:latin typeface="Tw Cen MT" panose="020B0602020104020603" pitchFamily="34" charset="0"/>
              </a:defRPr>
            </a:lvl1pPr>
            <a:lvl2pPr marL="742950" indent="-285750">
              <a:lnSpc>
                <a:spcPct val="90000"/>
              </a:lnSpc>
              <a:spcBef>
                <a:spcPts val="600"/>
              </a:spcBef>
              <a:buFont typeface="Wingdings" panose="05000000000000000000" pitchFamily="2" charset="2"/>
              <a:buChar char="§"/>
              <a:defRPr sz="1600">
                <a:solidFill>
                  <a:schemeClr val="tx1"/>
                </a:solidFill>
                <a:latin typeface="Tw Cen MT" panose="020B0602020104020603" pitchFamily="34" charset="0"/>
              </a:defRPr>
            </a:lvl2pPr>
            <a:lvl3pPr marL="11430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3pPr>
            <a:lvl4pPr marL="16002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4pPr>
            <a:lvl5pPr marL="20574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5pPr>
            <a:lvl6pPr marL="25146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6pPr>
            <a:lvl7pPr marL="29718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7pPr>
            <a:lvl8pPr marL="34290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8pPr>
            <a:lvl9pPr marL="38862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9pPr>
          </a:lstStyle>
          <a:p>
            <a:pPr>
              <a:lnSpc>
                <a:spcPct val="100000"/>
              </a:lnSpc>
              <a:spcBef>
                <a:spcPct val="0"/>
              </a:spcBef>
              <a:buFontTx/>
              <a:buNone/>
            </a:pPr>
            <a:r>
              <a:rPr lang="en-US" altLang="en-US" sz="2400">
                <a:latin typeface="Times New Roman" panose="02020603050405020304" pitchFamily="18" charset="0"/>
              </a:rPr>
              <a:t>shattered during the earthquake.</a:t>
            </a:r>
          </a:p>
        </p:txBody>
      </p:sp>
      <p:sp>
        <p:nvSpPr>
          <p:cNvPr id="112646" name="Rectangle 7">
            <a:extLst>
              <a:ext uri="{FF2B5EF4-FFF2-40B4-BE49-F238E27FC236}">
                <a16:creationId xmlns:a16="http://schemas.microsoft.com/office/drawing/2014/main" id="{61CE3414-542D-E738-27DE-B71E94E799DA}"/>
              </a:ext>
            </a:extLst>
          </p:cNvPr>
          <p:cNvSpPr>
            <a:spLocks noChangeArrowheads="1"/>
          </p:cNvSpPr>
          <p:nvPr/>
        </p:nvSpPr>
        <p:spPr bwMode="auto">
          <a:xfrm>
            <a:off x="2185988" y="2743200"/>
            <a:ext cx="7837487" cy="457200"/>
          </a:xfrm>
          <a:prstGeom prst="rect">
            <a:avLst/>
          </a:prstGeom>
          <a:solidFill>
            <a:srgbClr val="6699FF"/>
          </a:solidFill>
          <a:ln w="9525" algn="ctr">
            <a:solidFill>
              <a:srgbClr val="6699FF"/>
            </a:solidFill>
            <a:round/>
            <a:headEnd/>
            <a:tailEnd/>
          </a:ln>
        </p:spPr>
        <p:txBody>
          <a:bodyPr/>
          <a:lstStyle>
            <a:lvl1pPr>
              <a:lnSpc>
                <a:spcPct val="90000"/>
              </a:lnSpc>
              <a:spcBef>
                <a:spcPts val="1800"/>
              </a:spcBef>
              <a:buFont typeface="Wingdings" panose="05000000000000000000" pitchFamily="2" charset="2"/>
              <a:buChar char="§"/>
              <a:defRPr sz="2000">
                <a:solidFill>
                  <a:schemeClr val="tx1"/>
                </a:solidFill>
                <a:latin typeface="Tw Cen MT" panose="020B0602020104020603" pitchFamily="34" charset="0"/>
              </a:defRPr>
            </a:lvl1pPr>
            <a:lvl2pPr marL="742950" indent="-285750">
              <a:lnSpc>
                <a:spcPct val="90000"/>
              </a:lnSpc>
              <a:spcBef>
                <a:spcPts val="600"/>
              </a:spcBef>
              <a:buFont typeface="Wingdings" panose="05000000000000000000" pitchFamily="2" charset="2"/>
              <a:buChar char="§"/>
              <a:defRPr sz="1600">
                <a:solidFill>
                  <a:schemeClr val="tx1"/>
                </a:solidFill>
                <a:latin typeface="Tw Cen MT" panose="020B0602020104020603" pitchFamily="34" charset="0"/>
              </a:defRPr>
            </a:lvl2pPr>
            <a:lvl3pPr marL="11430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3pPr>
            <a:lvl4pPr marL="16002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4pPr>
            <a:lvl5pPr marL="20574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5pPr>
            <a:lvl6pPr marL="25146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6pPr>
            <a:lvl7pPr marL="29718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7pPr>
            <a:lvl8pPr marL="34290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8pPr>
            <a:lvl9pPr marL="38862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9pPr>
          </a:lstStyle>
          <a:p>
            <a:pPr>
              <a:lnSpc>
                <a:spcPct val="100000"/>
              </a:lnSpc>
              <a:spcBef>
                <a:spcPct val="0"/>
              </a:spcBef>
              <a:buFontTx/>
              <a:buNone/>
            </a:pPr>
            <a:r>
              <a:rPr lang="en-US" altLang="en-US" sz="2400">
                <a:latin typeface="Times New Roman" panose="02020603050405020304" pitchFamily="18" charset="0"/>
              </a:rPr>
              <a:t>My in-laws used to travel frequently before my husband was </a:t>
            </a:r>
          </a:p>
        </p:txBody>
      </p:sp>
      <p:sp>
        <p:nvSpPr>
          <p:cNvPr id="112647" name="Rectangle 8">
            <a:extLst>
              <a:ext uri="{FF2B5EF4-FFF2-40B4-BE49-F238E27FC236}">
                <a16:creationId xmlns:a16="http://schemas.microsoft.com/office/drawing/2014/main" id="{0AC81A7C-D416-B352-F2F8-7D3EAF85E8E3}"/>
              </a:ext>
            </a:extLst>
          </p:cNvPr>
          <p:cNvSpPr>
            <a:spLocks noChangeArrowheads="1"/>
          </p:cNvSpPr>
          <p:nvPr/>
        </p:nvSpPr>
        <p:spPr bwMode="auto">
          <a:xfrm>
            <a:off x="2198688" y="3276600"/>
            <a:ext cx="7835900" cy="457200"/>
          </a:xfrm>
          <a:prstGeom prst="rect">
            <a:avLst/>
          </a:prstGeom>
          <a:solidFill>
            <a:srgbClr val="6699FF"/>
          </a:solidFill>
          <a:ln w="9525" algn="ctr">
            <a:solidFill>
              <a:srgbClr val="6699FF"/>
            </a:solidFill>
            <a:round/>
            <a:headEnd/>
            <a:tailEnd/>
          </a:ln>
        </p:spPr>
        <p:txBody>
          <a:bodyPr/>
          <a:lstStyle>
            <a:lvl1pPr>
              <a:lnSpc>
                <a:spcPct val="90000"/>
              </a:lnSpc>
              <a:spcBef>
                <a:spcPts val="1800"/>
              </a:spcBef>
              <a:buFont typeface="Wingdings" panose="05000000000000000000" pitchFamily="2" charset="2"/>
              <a:buChar char="§"/>
              <a:defRPr sz="2000">
                <a:solidFill>
                  <a:schemeClr val="tx1"/>
                </a:solidFill>
                <a:latin typeface="Tw Cen MT" panose="020B0602020104020603" pitchFamily="34" charset="0"/>
              </a:defRPr>
            </a:lvl1pPr>
            <a:lvl2pPr marL="742950" indent="-285750">
              <a:lnSpc>
                <a:spcPct val="90000"/>
              </a:lnSpc>
              <a:spcBef>
                <a:spcPts val="600"/>
              </a:spcBef>
              <a:buFont typeface="Wingdings" panose="05000000000000000000" pitchFamily="2" charset="2"/>
              <a:buChar char="§"/>
              <a:defRPr sz="1600">
                <a:solidFill>
                  <a:schemeClr val="tx1"/>
                </a:solidFill>
                <a:latin typeface="Tw Cen MT" panose="020B0602020104020603" pitchFamily="34" charset="0"/>
              </a:defRPr>
            </a:lvl2pPr>
            <a:lvl3pPr marL="11430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3pPr>
            <a:lvl4pPr marL="16002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4pPr>
            <a:lvl5pPr marL="20574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5pPr>
            <a:lvl6pPr marL="25146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6pPr>
            <a:lvl7pPr marL="29718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7pPr>
            <a:lvl8pPr marL="34290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8pPr>
            <a:lvl9pPr marL="38862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9pPr>
          </a:lstStyle>
          <a:p>
            <a:pPr>
              <a:lnSpc>
                <a:spcPct val="100000"/>
              </a:lnSpc>
              <a:spcBef>
                <a:spcPct val="0"/>
              </a:spcBef>
              <a:buFontTx/>
              <a:buNone/>
            </a:pPr>
            <a:r>
              <a:rPr lang="en-US" altLang="en-US" sz="2400">
                <a:latin typeface="Times New Roman" panose="02020603050405020304" pitchFamily="18" charset="0"/>
              </a:rPr>
              <a:t>born, and they purchased it in Venice during one of their trips.</a:t>
            </a:r>
          </a:p>
        </p:txBody>
      </p:sp>
      <p:sp>
        <p:nvSpPr>
          <p:cNvPr id="10" name="Rectangle 9">
            <a:extLst>
              <a:ext uri="{FF2B5EF4-FFF2-40B4-BE49-F238E27FC236}">
                <a16:creationId xmlns:a16="http://schemas.microsoft.com/office/drawing/2014/main" id="{6070E131-529F-5F63-CF69-62FAB59D9B34}"/>
              </a:ext>
            </a:extLst>
          </p:cNvPr>
          <p:cNvSpPr/>
          <p:nvPr/>
        </p:nvSpPr>
        <p:spPr bwMode="auto">
          <a:xfrm>
            <a:off x="2198688" y="4267200"/>
            <a:ext cx="3451225" cy="457200"/>
          </a:xfrm>
          <a:prstGeom prst="rect">
            <a:avLst/>
          </a:prstGeom>
          <a:solidFill>
            <a:schemeClr val="bg1">
              <a:lumMod val="85000"/>
            </a:schemeClr>
          </a:solidFill>
          <a:ln w="9525" cap="flat" cmpd="sng" algn="ctr">
            <a:solidFill>
              <a:schemeClr val="bg1">
                <a:lumMod val="85000"/>
              </a:schemeClr>
            </a:solidFill>
            <a:prstDash val="solid"/>
            <a:round/>
            <a:headEnd type="none" w="med" len="med"/>
            <a:tailEnd type="none" w="med" len="med"/>
          </a:ln>
          <a:effectLst/>
        </p:spPr>
        <p:txBody>
          <a:bodyPr/>
          <a:lstStyle/>
          <a:p>
            <a:pPr>
              <a:defRPr/>
            </a:pPr>
            <a:r>
              <a:rPr lang="en-US" sz="2400" dirty="0">
                <a:cs typeface="Arial" charset="0"/>
              </a:rPr>
              <a:t>One of my favorite vases</a:t>
            </a:r>
          </a:p>
        </p:txBody>
      </p:sp>
      <p:sp>
        <p:nvSpPr>
          <p:cNvPr id="112649" name="Rectangle 10">
            <a:extLst>
              <a:ext uri="{FF2B5EF4-FFF2-40B4-BE49-F238E27FC236}">
                <a16:creationId xmlns:a16="http://schemas.microsoft.com/office/drawing/2014/main" id="{078BFA7F-0200-BE4F-494C-879DC18FCA60}"/>
              </a:ext>
            </a:extLst>
          </p:cNvPr>
          <p:cNvSpPr>
            <a:spLocks noChangeArrowheads="1"/>
          </p:cNvSpPr>
          <p:nvPr/>
        </p:nvSpPr>
        <p:spPr bwMode="auto">
          <a:xfrm>
            <a:off x="5386388" y="4267200"/>
            <a:ext cx="4648200" cy="457200"/>
          </a:xfrm>
          <a:prstGeom prst="rect">
            <a:avLst/>
          </a:prstGeom>
          <a:solidFill>
            <a:srgbClr val="6699FF"/>
          </a:solidFill>
          <a:ln w="9525" algn="ctr">
            <a:solidFill>
              <a:srgbClr val="6699FF"/>
            </a:solidFill>
            <a:round/>
            <a:headEnd/>
            <a:tailEnd/>
          </a:ln>
        </p:spPr>
        <p:txBody>
          <a:bodyPr/>
          <a:lstStyle>
            <a:lvl1pPr>
              <a:lnSpc>
                <a:spcPct val="90000"/>
              </a:lnSpc>
              <a:spcBef>
                <a:spcPts val="1800"/>
              </a:spcBef>
              <a:buFont typeface="Wingdings" panose="05000000000000000000" pitchFamily="2" charset="2"/>
              <a:buChar char="§"/>
              <a:defRPr sz="2000">
                <a:solidFill>
                  <a:schemeClr val="tx1"/>
                </a:solidFill>
                <a:latin typeface="Tw Cen MT" panose="020B0602020104020603" pitchFamily="34" charset="0"/>
              </a:defRPr>
            </a:lvl1pPr>
            <a:lvl2pPr marL="742950" indent="-285750">
              <a:lnSpc>
                <a:spcPct val="90000"/>
              </a:lnSpc>
              <a:spcBef>
                <a:spcPts val="600"/>
              </a:spcBef>
              <a:buFont typeface="Wingdings" panose="05000000000000000000" pitchFamily="2" charset="2"/>
              <a:buChar char="§"/>
              <a:defRPr sz="1600">
                <a:solidFill>
                  <a:schemeClr val="tx1"/>
                </a:solidFill>
                <a:latin typeface="Tw Cen MT" panose="020B0602020104020603" pitchFamily="34" charset="0"/>
              </a:defRPr>
            </a:lvl2pPr>
            <a:lvl3pPr marL="11430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3pPr>
            <a:lvl4pPr marL="16002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4pPr>
            <a:lvl5pPr marL="20574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5pPr>
            <a:lvl6pPr marL="25146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6pPr>
            <a:lvl7pPr marL="29718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7pPr>
            <a:lvl8pPr marL="34290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8pPr>
            <a:lvl9pPr marL="38862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9pPr>
          </a:lstStyle>
          <a:p>
            <a:pPr>
              <a:lnSpc>
                <a:spcPct val="100000"/>
              </a:lnSpc>
              <a:spcBef>
                <a:spcPct val="0"/>
              </a:spcBef>
              <a:buFontTx/>
              <a:buNone/>
            </a:pPr>
            <a:r>
              <a:rPr lang="en-US" altLang="en-US" sz="2400">
                <a:latin typeface="Times New Roman" panose="02020603050405020304" pitchFamily="18" charset="0"/>
              </a:rPr>
              <a:t>shattered during the earthquake.</a:t>
            </a:r>
          </a:p>
        </p:txBody>
      </p:sp>
      <p:sp>
        <p:nvSpPr>
          <p:cNvPr id="12" name="Rectangle 11">
            <a:extLst>
              <a:ext uri="{FF2B5EF4-FFF2-40B4-BE49-F238E27FC236}">
                <a16:creationId xmlns:a16="http://schemas.microsoft.com/office/drawing/2014/main" id="{379BD4FE-75EF-8F52-3B40-238B2C0C9217}"/>
              </a:ext>
            </a:extLst>
          </p:cNvPr>
          <p:cNvSpPr/>
          <p:nvPr/>
        </p:nvSpPr>
        <p:spPr bwMode="auto">
          <a:xfrm>
            <a:off x="2198688" y="4800600"/>
            <a:ext cx="3451225" cy="457200"/>
          </a:xfrm>
          <a:prstGeom prst="rect">
            <a:avLst/>
          </a:prstGeom>
          <a:solidFill>
            <a:schemeClr val="bg1">
              <a:lumMod val="85000"/>
            </a:schemeClr>
          </a:solidFill>
          <a:ln w="9525" cap="flat" cmpd="sng" algn="ctr">
            <a:solidFill>
              <a:schemeClr val="bg1">
                <a:lumMod val="85000"/>
              </a:schemeClr>
            </a:solidFill>
            <a:prstDash val="solid"/>
            <a:round/>
            <a:headEnd type="none" w="med" len="med"/>
            <a:tailEnd type="none" w="med" len="med"/>
          </a:ln>
          <a:effectLst/>
        </p:spPr>
        <p:txBody>
          <a:bodyPr/>
          <a:lstStyle/>
          <a:p>
            <a:pPr>
              <a:defRPr/>
            </a:pPr>
            <a:r>
              <a:rPr lang="en-US" sz="2400" dirty="0">
                <a:cs typeface="Arial" charset="0"/>
              </a:rPr>
              <a:t>The vase</a:t>
            </a:r>
          </a:p>
        </p:txBody>
      </p:sp>
      <p:sp>
        <p:nvSpPr>
          <p:cNvPr id="112651" name="Rectangle 12">
            <a:extLst>
              <a:ext uri="{FF2B5EF4-FFF2-40B4-BE49-F238E27FC236}">
                <a16:creationId xmlns:a16="http://schemas.microsoft.com/office/drawing/2014/main" id="{C654E81A-20A4-2695-E065-FF1B35D68F0C}"/>
              </a:ext>
            </a:extLst>
          </p:cNvPr>
          <p:cNvSpPr>
            <a:spLocks noChangeArrowheads="1"/>
          </p:cNvSpPr>
          <p:nvPr/>
        </p:nvSpPr>
        <p:spPr bwMode="auto">
          <a:xfrm>
            <a:off x="3422650" y="4800600"/>
            <a:ext cx="6611938" cy="457200"/>
          </a:xfrm>
          <a:prstGeom prst="rect">
            <a:avLst/>
          </a:prstGeom>
          <a:solidFill>
            <a:srgbClr val="6699FF"/>
          </a:solidFill>
          <a:ln w="9525" algn="ctr">
            <a:solidFill>
              <a:srgbClr val="6699FF"/>
            </a:solidFill>
            <a:round/>
            <a:headEnd/>
            <a:tailEnd/>
          </a:ln>
        </p:spPr>
        <p:txBody>
          <a:bodyPr/>
          <a:lstStyle>
            <a:lvl1pPr>
              <a:lnSpc>
                <a:spcPct val="90000"/>
              </a:lnSpc>
              <a:spcBef>
                <a:spcPts val="1800"/>
              </a:spcBef>
              <a:buFont typeface="Wingdings" panose="05000000000000000000" pitchFamily="2" charset="2"/>
              <a:buChar char="§"/>
              <a:defRPr sz="2000">
                <a:solidFill>
                  <a:schemeClr val="tx1"/>
                </a:solidFill>
                <a:latin typeface="Tw Cen MT" panose="020B0602020104020603" pitchFamily="34" charset="0"/>
              </a:defRPr>
            </a:lvl1pPr>
            <a:lvl2pPr marL="742950" indent="-285750">
              <a:lnSpc>
                <a:spcPct val="90000"/>
              </a:lnSpc>
              <a:spcBef>
                <a:spcPts val="600"/>
              </a:spcBef>
              <a:buFont typeface="Wingdings" panose="05000000000000000000" pitchFamily="2" charset="2"/>
              <a:buChar char="§"/>
              <a:defRPr sz="1600">
                <a:solidFill>
                  <a:schemeClr val="tx1"/>
                </a:solidFill>
                <a:latin typeface="Tw Cen MT" panose="020B0602020104020603" pitchFamily="34" charset="0"/>
              </a:defRPr>
            </a:lvl2pPr>
            <a:lvl3pPr marL="11430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3pPr>
            <a:lvl4pPr marL="16002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4pPr>
            <a:lvl5pPr marL="20574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5pPr>
            <a:lvl6pPr marL="25146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6pPr>
            <a:lvl7pPr marL="29718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7pPr>
            <a:lvl8pPr marL="34290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8pPr>
            <a:lvl9pPr marL="38862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9pPr>
          </a:lstStyle>
          <a:p>
            <a:pPr>
              <a:lnSpc>
                <a:spcPct val="100000"/>
              </a:lnSpc>
              <a:spcBef>
                <a:spcPct val="0"/>
              </a:spcBef>
              <a:buFontTx/>
              <a:buNone/>
            </a:pPr>
            <a:r>
              <a:rPr lang="en-US" altLang="en-US" sz="2400">
                <a:latin typeface="Times New Roman" panose="02020603050405020304" pitchFamily="18" charset="0"/>
              </a:rPr>
              <a:t>was from Venice, where my in-laws purchased it</a:t>
            </a:r>
          </a:p>
        </p:txBody>
      </p:sp>
      <p:sp>
        <p:nvSpPr>
          <p:cNvPr id="112652" name="Rectangle 13">
            <a:extLst>
              <a:ext uri="{FF2B5EF4-FFF2-40B4-BE49-F238E27FC236}">
                <a16:creationId xmlns:a16="http://schemas.microsoft.com/office/drawing/2014/main" id="{1BF3E4AE-33B3-C984-699F-C45A441AE484}"/>
              </a:ext>
            </a:extLst>
          </p:cNvPr>
          <p:cNvSpPr>
            <a:spLocks noChangeArrowheads="1"/>
          </p:cNvSpPr>
          <p:nvPr/>
        </p:nvSpPr>
        <p:spPr bwMode="auto">
          <a:xfrm>
            <a:off x="2209800" y="5334000"/>
            <a:ext cx="7837488" cy="457200"/>
          </a:xfrm>
          <a:prstGeom prst="rect">
            <a:avLst/>
          </a:prstGeom>
          <a:solidFill>
            <a:srgbClr val="6699FF"/>
          </a:solidFill>
          <a:ln w="9525" algn="ctr">
            <a:solidFill>
              <a:srgbClr val="6699FF"/>
            </a:solidFill>
            <a:round/>
            <a:headEnd/>
            <a:tailEnd/>
          </a:ln>
        </p:spPr>
        <p:txBody>
          <a:bodyPr/>
          <a:lstStyle>
            <a:lvl1pPr>
              <a:lnSpc>
                <a:spcPct val="90000"/>
              </a:lnSpc>
              <a:spcBef>
                <a:spcPts val="1800"/>
              </a:spcBef>
              <a:buFont typeface="Wingdings" panose="05000000000000000000" pitchFamily="2" charset="2"/>
              <a:buChar char="§"/>
              <a:defRPr sz="2000">
                <a:solidFill>
                  <a:schemeClr val="tx1"/>
                </a:solidFill>
                <a:latin typeface="Tw Cen MT" panose="020B0602020104020603" pitchFamily="34" charset="0"/>
              </a:defRPr>
            </a:lvl1pPr>
            <a:lvl2pPr marL="742950" indent="-285750">
              <a:lnSpc>
                <a:spcPct val="90000"/>
              </a:lnSpc>
              <a:spcBef>
                <a:spcPts val="600"/>
              </a:spcBef>
              <a:buFont typeface="Wingdings" panose="05000000000000000000" pitchFamily="2" charset="2"/>
              <a:buChar char="§"/>
              <a:defRPr sz="1600">
                <a:solidFill>
                  <a:schemeClr val="tx1"/>
                </a:solidFill>
                <a:latin typeface="Tw Cen MT" panose="020B0602020104020603" pitchFamily="34" charset="0"/>
              </a:defRPr>
            </a:lvl2pPr>
            <a:lvl3pPr marL="11430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3pPr>
            <a:lvl4pPr marL="16002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4pPr>
            <a:lvl5pPr marL="20574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5pPr>
            <a:lvl6pPr marL="25146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6pPr>
            <a:lvl7pPr marL="29718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7pPr>
            <a:lvl8pPr marL="34290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8pPr>
            <a:lvl9pPr marL="38862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9pPr>
          </a:lstStyle>
          <a:p>
            <a:pPr>
              <a:lnSpc>
                <a:spcPct val="100000"/>
              </a:lnSpc>
              <a:spcBef>
                <a:spcPct val="0"/>
              </a:spcBef>
              <a:buFontTx/>
              <a:buNone/>
            </a:pPr>
            <a:r>
              <a:rPr lang="en-US" altLang="en-US" sz="2400">
                <a:latin typeface="Times New Roman" panose="02020603050405020304" pitchFamily="18" charset="0"/>
              </a:rPr>
              <a:t>before my husband was born.</a:t>
            </a:r>
          </a:p>
        </p:txBody>
      </p:sp>
      <p:pic>
        <p:nvPicPr>
          <p:cNvPr id="112653" name="Picture 14">
            <a:extLst>
              <a:ext uri="{FF2B5EF4-FFF2-40B4-BE49-F238E27FC236}">
                <a16:creationId xmlns:a16="http://schemas.microsoft.com/office/drawing/2014/main" id="{3553F98A-FBC0-D95C-FB22-4BE4FDD5CF78}"/>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755775" y="4703763"/>
            <a:ext cx="225425" cy="654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4">
            <a:extLst>
              <a:ext uri="{FF2B5EF4-FFF2-40B4-BE49-F238E27FC236}">
                <a16:creationId xmlns:a16="http://schemas.microsoft.com/office/drawing/2014/main" id="{C4D4EFD2-1D2F-881A-04ED-04A0FF3D2F80}"/>
              </a:ext>
            </a:extLst>
          </p:cNvPr>
          <p:cNvSpPr txBox="1"/>
          <p:nvPr/>
        </p:nvSpPr>
        <p:spPr>
          <a:xfrm>
            <a:off x="1641475" y="2554288"/>
            <a:ext cx="592138" cy="862012"/>
          </a:xfrm>
          <a:prstGeom prst="rect">
            <a:avLst/>
          </a:prstGeom>
          <a:noFill/>
        </p:spPr>
        <p:txBody>
          <a:bodyPr wrap="none">
            <a:spAutoFit/>
          </a:bodyPr>
          <a:lstStyle/>
          <a:p>
            <a:pPr eaLnBrk="1" hangingPunct="1">
              <a:defRPr/>
            </a:pPr>
            <a:r>
              <a:rPr lang="en-US" sz="5000" b="1" dirty="0">
                <a:latin typeface="+mj-lt"/>
              </a:rPr>
              <a:t>X</a:t>
            </a:r>
          </a:p>
        </p:txBody>
      </p:sp>
    </p:spTree>
  </p:cSld>
  <p:clrMapOvr>
    <a:masterClrMapping/>
  </p:clrMapOvr>
  <p:transition spd="med">
    <p:fade/>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Title 1">
            <a:extLst>
              <a:ext uri="{FF2B5EF4-FFF2-40B4-BE49-F238E27FC236}">
                <a16:creationId xmlns:a16="http://schemas.microsoft.com/office/drawing/2014/main" id="{B513401F-15C0-434A-80DB-A3DA73C5D923}"/>
              </a:ext>
            </a:extLst>
          </p:cNvPr>
          <p:cNvSpPr>
            <a:spLocks noGrp="1"/>
          </p:cNvSpPr>
          <p:nvPr>
            <p:ph type="title"/>
          </p:nvPr>
        </p:nvSpPr>
        <p:spPr>
          <a:xfrm>
            <a:off x="1946275" y="76200"/>
            <a:ext cx="9620250" cy="1096963"/>
          </a:xfrm>
        </p:spPr>
        <p:txBody>
          <a:bodyPr/>
          <a:lstStyle/>
          <a:p>
            <a:pPr algn="l"/>
            <a:r>
              <a:rPr lang="en-US" altLang="en-US" sz="3600">
                <a:solidFill>
                  <a:srgbClr val="00B0F0"/>
                </a:solidFill>
              </a:rPr>
              <a:t>Group Discussion: </a:t>
            </a:r>
            <a:r>
              <a:rPr lang="en-US" altLang="en-US" sz="3600"/>
              <a:t>Applying Technique 1</a:t>
            </a:r>
          </a:p>
        </p:txBody>
      </p:sp>
      <p:sp>
        <p:nvSpPr>
          <p:cNvPr id="3" name="Content Placeholder 2">
            <a:extLst>
              <a:ext uri="{FF2B5EF4-FFF2-40B4-BE49-F238E27FC236}">
                <a16:creationId xmlns:a16="http://schemas.microsoft.com/office/drawing/2014/main" id="{B4D5739E-5B33-9B68-5555-0AC11BE53620}"/>
              </a:ext>
            </a:extLst>
          </p:cNvPr>
          <p:cNvSpPr>
            <a:spLocks noGrp="1"/>
          </p:cNvSpPr>
          <p:nvPr>
            <p:ph idx="1"/>
          </p:nvPr>
        </p:nvSpPr>
        <p:spPr>
          <a:xfrm>
            <a:off x="582613" y="1443038"/>
            <a:ext cx="10983912" cy="4883150"/>
          </a:xfrm>
        </p:spPr>
        <p:txBody>
          <a:bodyPr>
            <a:noAutofit/>
          </a:bodyPr>
          <a:lstStyle/>
          <a:p>
            <a:pPr marL="0" indent="0" defTabSz="897920">
              <a:spcBef>
                <a:spcPts val="600"/>
              </a:spcBef>
              <a:spcAft>
                <a:spcPts val="1200"/>
              </a:spcAft>
              <a:buFont typeface="Wingdings" panose="05000000000000000000" pitchFamily="2" charset="2"/>
              <a:buNone/>
              <a:defRPr/>
            </a:pPr>
            <a:r>
              <a:rPr sz="3000" b="1" dirty="0"/>
              <a:t>Topic sentence: </a:t>
            </a:r>
            <a:r>
              <a:rPr sz="3000" dirty="0"/>
              <a:t>The state’s vocational rehabilitation program is administered thr</a:t>
            </a:r>
            <a:r>
              <a:rPr lang="en-US" sz="3000" dirty="0"/>
              <a:t>u</a:t>
            </a:r>
            <a:r>
              <a:rPr sz="3000" dirty="0"/>
              <a:t> eight locally sponsored vocational-technical schools.</a:t>
            </a:r>
          </a:p>
          <a:p>
            <a:pPr marL="514350" indent="-514350" defTabSz="897920">
              <a:spcBef>
                <a:spcPts val="600"/>
              </a:spcBef>
              <a:spcAft>
                <a:spcPts val="1200"/>
              </a:spcAft>
              <a:buFont typeface="+mj-lt"/>
              <a:buAutoNum type="arabicPeriod"/>
              <a:defRPr/>
            </a:pPr>
            <a:r>
              <a:rPr sz="3000" dirty="0"/>
              <a:t>The students can then take the courses in any order.</a:t>
            </a:r>
          </a:p>
          <a:p>
            <a:pPr marL="514350" indent="-514350" defTabSz="897920">
              <a:spcBef>
                <a:spcPts val="600"/>
              </a:spcBef>
              <a:spcAft>
                <a:spcPts val="1200"/>
              </a:spcAft>
              <a:buFont typeface="+mj-lt"/>
              <a:buAutoNum type="arabicPeriod"/>
              <a:defRPr/>
            </a:pPr>
            <a:r>
              <a:rPr sz="3000" dirty="0"/>
              <a:t>Each school is responsible for determining whether students within its geographic area are eligible to participate in the program.</a:t>
            </a:r>
          </a:p>
          <a:p>
            <a:pPr marL="514350" indent="-514350" defTabSz="897920">
              <a:spcBef>
                <a:spcPts val="600"/>
              </a:spcBef>
              <a:spcAft>
                <a:spcPts val="1200"/>
              </a:spcAft>
              <a:buFont typeface="+mj-lt"/>
              <a:buAutoNum type="arabicPeriod"/>
              <a:defRPr/>
            </a:pPr>
            <a:r>
              <a:rPr sz="3000" dirty="0"/>
              <a:t>These students receive an authorization indicating which courses are approved as part of their rehabilitation plan.</a:t>
            </a:r>
          </a:p>
          <a:p>
            <a:pPr marL="514350" indent="-514350" defTabSz="897920">
              <a:spcBef>
                <a:spcPts val="600"/>
              </a:spcBef>
              <a:spcAft>
                <a:spcPts val="1200"/>
              </a:spcAft>
              <a:buFont typeface="+mj-lt"/>
              <a:buAutoNum type="arabicPeriod"/>
              <a:defRPr/>
            </a:pPr>
            <a:r>
              <a:rPr sz="3000" dirty="0"/>
              <a:t>Each school also approves an individual rehabilitation plan for every student who participates in the program.</a:t>
            </a:r>
          </a:p>
        </p:txBody>
      </p:sp>
      <p:sp>
        <p:nvSpPr>
          <p:cNvPr id="114692" name="Slide Number Placeholder 3">
            <a:extLst>
              <a:ext uri="{FF2B5EF4-FFF2-40B4-BE49-F238E27FC236}">
                <a16:creationId xmlns:a16="http://schemas.microsoft.com/office/drawing/2014/main" id="{5A9688E1-608E-A604-EEC5-EB322C0EC5FF}"/>
              </a:ext>
            </a:extLst>
          </p:cNvPr>
          <p:cNvSpPr>
            <a:spLocks noGrp="1"/>
          </p:cNvSpPr>
          <p:nvPr>
            <p:ph type="sldNum" sz="quarter" idx="11"/>
          </p:nvPr>
        </p:nvSpPr>
        <p:spPr bwMode="auto">
          <a:xfrm>
            <a:off x="11353800" y="6167438"/>
            <a:ext cx="625475" cy="3143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800"/>
              </a:spcBef>
              <a:buFont typeface="Wingdings" panose="05000000000000000000" pitchFamily="2" charset="2"/>
              <a:buChar char="§"/>
              <a:defRPr sz="2000">
                <a:solidFill>
                  <a:schemeClr val="tx1"/>
                </a:solidFill>
                <a:latin typeface="Tw Cen MT" panose="020B0602020104020603" pitchFamily="34" charset="0"/>
              </a:defRPr>
            </a:lvl1pPr>
            <a:lvl2pPr marL="742950" indent="-285750">
              <a:lnSpc>
                <a:spcPct val="90000"/>
              </a:lnSpc>
              <a:spcBef>
                <a:spcPts val="600"/>
              </a:spcBef>
              <a:buFont typeface="Wingdings" panose="05000000000000000000" pitchFamily="2" charset="2"/>
              <a:buChar char="§"/>
              <a:defRPr sz="1600">
                <a:solidFill>
                  <a:schemeClr val="tx1"/>
                </a:solidFill>
                <a:latin typeface="Tw Cen MT" panose="020B0602020104020603" pitchFamily="34" charset="0"/>
              </a:defRPr>
            </a:lvl2pPr>
            <a:lvl3pPr marL="11430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3pPr>
            <a:lvl4pPr marL="16002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4pPr>
            <a:lvl5pPr marL="20574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5pPr>
            <a:lvl6pPr marL="25146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6pPr>
            <a:lvl7pPr marL="29718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7pPr>
            <a:lvl8pPr marL="34290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8pPr>
            <a:lvl9pPr marL="38862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9pPr>
          </a:lstStyle>
          <a:p>
            <a:pPr>
              <a:lnSpc>
                <a:spcPct val="100000"/>
              </a:lnSpc>
              <a:spcBef>
                <a:spcPct val="0"/>
              </a:spcBef>
              <a:buFontTx/>
              <a:buNone/>
            </a:pPr>
            <a:fld id="{5A01BAA6-0B69-427E-A57E-36E315257463}" type="slidenum">
              <a:rPr lang="en-US" altLang="en-US" sz="1200">
                <a:latin typeface="Times New Roman" panose="02020603050405020304" pitchFamily="18" charset="0"/>
              </a:rPr>
              <a:pPr>
                <a:lnSpc>
                  <a:spcPct val="100000"/>
                </a:lnSpc>
                <a:spcBef>
                  <a:spcPct val="0"/>
                </a:spcBef>
                <a:buFontTx/>
                <a:buNone/>
              </a:pPr>
              <a:t>46</a:t>
            </a:fld>
            <a:endParaRPr lang="en-US" altLang="en-US" sz="1200">
              <a:latin typeface="Times New Roman" panose="02020603050405020304" pitchFamily="18" charset="0"/>
            </a:endParaRPr>
          </a:p>
        </p:txBody>
      </p:sp>
    </p:spTree>
  </p:cSld>
  <p:clrMapOvr>
    <a:masterClrMapping/>
  </p:clrMapOvr>
  <p:transition spd="med">
    <p:fade/>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8" name="Title 1">
            <a:extLst>
              <a:ext uri="{FF2B5EF4-FFF2-40B4-BE49-F238E27FC236}">
                <a16:creationId xmlns:a16="http://schemas.microsoft.com/office/drawing/2014/main" id="{86C5B802-0E71-A083-B9BE-B6D6255FAB2C}"/>
              </a:ext>
            </a:extLst>
          </p:cNvPr>
          <p:cNvSpPr>
            <a:spLocks noGrp="1"/>
          </p:cNvSpPr>
          <p:nvPr>
            <p:ph type="title"/>
          </p:nvPr>
        </p:nvSpPr>
        <p:spPr>
          <a:xfrm>
            <a:off x="582613" y="76200"/>
            <a:ext cx="10983912" cy="1096963"/>
          </a:xfrm>
        </p:spPr>
        <p:txBody>
          <a:bodyPr/>
          <a:lstStyle/>
          <a:p>
            <a:r>
              <a:rPr lang="en-US" altLang="en-US" sz="3600"/>
              <a:t>Technique 2: Use Key Words</a:t>
            </a:r>
            <a:br>
              <a:rPr lang="en-US" altLang="en-US" sz="3600"/>
            </a:br>
            <a:r>
              <a:rPr lang="en-US" altLang="en-US" sz="3600"/>
              <a:t> and Phrases from the Topic Sentence</a:t>
            </a:r>
          </a:p>
        </p:txBody>
      </p:sp>
      <p:sp>
        <p:nvSpPr>
          <p:cNvPr id="7" name="Content Placeholder 6">
            <a:extLst>
              <a:ext uri="{FF2B5EF4-FFF2-40B4-BE49-F238E27FC236}">
                <a16:creationId xmlns:a16="http://schemas.microsoft.com/office/drawing/2014/main" id="{7EA8F3AC-7EA0-B029-4B73-768C0118BACF}"/>
              </a:ext>
            </a:extLst>
          </p:cNvPr>
          <p:cNvSpPr>
            <a:spLocks noGrp="1"/>
          </p:cNvSpPr>
          <p:nvPr>
            <p:ph idx="1"/>
          </p:nvPr>
        </p:nvSpPr>
        <p:spPr>
          <a:xfrm>
            <a:off x="582613" y="1600200"/>
            <a:ext cx="10983912" cy="4562475"/>
          </a:xfrm>
        </p:spPr>
        <p:txBody>
          <a:bodyPr/>
          <a:lstStyle/>
          <a:p>
            <a:pPr marL="0" indent="0" defTabSz="897920">
              <a:spcBef>
                <a:spcPts val="0"/>
              </a:spcBef>
              <a:spcAft>
                <a:spcPts val="1800"/>
              </a:spcAft>
              <a:buFont typeface="Wingdings" panose="05000000000000000000" pitchFamily="2" charset="2"/>
              <a:buNone/>
              <a:defRPr/>
            </a:pPr>
            <a:r>
              <a:rPr sz="3200" dirty="0"/>
              <a:t>By </a:t>
            </a:r>
            <a:r>
              <a:rPr lang="en-US" sz="3200" dirty="0"/>
              <a:t>using the same</a:t>
            </a:r>
            <a:r>
              <a:rPr sz="3200" dirty="0"/>
              <a:t> key words</a:t>
            </a:r>
            <a:r>
              <a:rPr lang="en-US" sz="3200" dirty="0"/>
              <a:t> </a:t>
            </a:r>
            <a:r>
              <a:rPr lang="en-US" altLang="en-US" sz="3200" dirty="0"/>
              <a:t>and phrases used in the topic sentence in subsequent sentences</a:t>
            </a:r>
            <a:r>
              <a:rPr sz="3200" dirty="0"/>
              <a:t>, the writer</a:t>
            </a:r>
          </a:p>
          <a:p>
            <a:pPr marL="336194" indent="-336194" defTabSz="897920">
              <a:spcBef>
                <a:spcPts val="0"/>
              </a:spcBef>
              <a:spcAft>
                <a:spcPts val="1800"/>
              </a:spcAft>
              <a:buFont typeface="Arial" panose="020B0604020202020204" pitchFamily="34" charset="0"/>
              <a:buChar char="•"/>
              <a:defRPr/>
            </a:pPr>
            <a:r>
              <a:rPr sz="3200" dirty="0"/>
              <a:t>keeps important ideas in front of reader</a:t>
            </a:r>
            <a:r>
              <a:rPr lang="en-US" sz="3200" dirty="0"/>
              <a:t>s</a:t>
            </a:r>
            <a:r>
              <a:rPr sz="3200" dirty="0"/>
              <a:t> and</a:t>
            </a:r>
          </a:p>
          <a:p>
            <a:pPr marL="336194" indent="-336194" defTabSz="897920">
              <a:spcBef>
                <a:spcPts val="0"/>
              </a:spcBef>
              <a:spcAft>
                <a:spcPts val="1800"/>
              </a:spcAft>
              <a:buFont typeface="Arial" panose="020B0604020202020204" pitchFamily="34" charset="0"/>
              <a:buChar char="•"/>
              <a:defRPr/>
            </a:pPr>
            <a:r>
              <a:rPr sz="3200" dirty="0"/>
              <a:t>provides signposts to lead reader</a:t>
            </a:r>
            <a:r>
              <a:rPr lang="en-US" sz="3200" dirty="0"/>
              <a:t>s thru </a:t>
            </a:r>
            <a:r>
              <a:rPr sz="3200" dirty="0"/>
              <a:t>the paragraph.</a:t>
            </a:r>
          </a:p>
          <a:p>
            <a:pPr marL="0" indent="0" defTabSz="897920">
              <a:spcBef>
                <a:spcPts val="0"/>
              </a:spcBef>
              <a:spcAft>
                <a:spcPts val="1800"/>
              </a:spcAft>
              <a:buFont typeface="Wingdings" panose="05000000000000000000" pitchFamily="2" charset="2"/>
              <a:buNone/>
              <a:defRPr/>
            </a:pPr>
            <a:endParaRPr sz="3200" dirty="0"/>
          </a:p>
          <a:p>
            <a:pPr marL="0" indent="0" defTabSz="897920">
              <a:spcBef>
                <a:spcPts val="0"/>
              </a:spcBef>
              <a:spcAft>
                <a:spcPts val="1800"/>
              </a:spcAft>
              <a:buFont typeface="Wingdings" panose="05000000000000000000" pitchFamily="2" charset="2"/>
              <a:buNone/>
              <a:defRPr/>
            </a:pPr>
            <a:endParaRPr sz="3200" dirty="0"/>
          </a:p>
        </p:txBody>
      </p:sp>
      <p:sp>
        <p:nvSpPr>
          <p:cNvPr id="116740" name="Slide Number Placeholder 3">
            <a:extLst>
              <a:ext uri="{FF2B5EF4-FFF2-40B4-BE49-F238E27FC236}">
                <a16:creationId xmlns:a16="http://schemas.microsoft.com/office/drawing/2014/main" id="{A86539EE-1BC5-4074-6C59-7246A89F0AB4}"/>
              </a:ext>
            </a:extLst>
          </p:cNvPr>
          <p:cNvSpPr>
            <a:spLocks noGrp="1"/>
          </p:cNvSpPr>
          <p:nvPr>
            <p:ph type="sldNum" sz="quarter" idx="11"/>
          </p:nvPr>
        </p:nvSpPr>
        <p:spPr bwMode="auto">
          <a:xfrm>
            <a:off x="9113838" y="6273800"/>
            <a:ext cx="2844800" cy="31591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800"/>
              </a:spcBef>
              <a:buFont typeface="Wingdings" panose="05000000000000000000" pitchFamily="2" charset="2"/>
              <a:buChar char="§"/>
              <a:defRPr sz="2000">
                <a:solidFill>
                  <a:schemeClr val="tx1"/>
                </a:solidFill>
                <a:latin typeface="Tw Cen MT" panose="020B0602020104020603" pitchFamily="34" charset="0"/>
              </a:defRPr>
            </a:lvl1pPr>
            <a:lvl2pPr marL="742950" indent="-285750">
              <a:lnSpc>
                <a:spcPct val="90000"/>
              </a:lnSpc>
              <a:spcBef>
                <a:spcPts val="600"/>
              </a:spcBef>
              <a:buFont typeface="Wingdings" panose="05000000000000000000" pitchFamily="2" charset="2"/>
              <a:buChar char="§"/>
              <a:defRPr sz="1600">
                <a:solidFill>
                  <a:schemeClr val="tx1"/>
                </a:solidFill>
                <a:latin typeface="Tw Cen MT" panose="020B0602020104020603" pitchFamily="34" charset="0"/>
              </a:defRPr>
            </a:lvl2pPr>
            <a:lvl3pPr marL="11430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3pPr>
            <a:lvl4pPr marL="16002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4pPr>
            <a:lvl5pPr marL="20574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5pPr>
            <a:lvl6pPr marL="25146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6pPr>
            <a:lvl7pPr marL="29718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7pPr>
            <a:lvl8pPr marL="34290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8pPr>
            <a:lvl9pPr marL="38862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9pPr>
          </a:lstStyle>
          <a:p>
            <a:pPr algn="r">
              <a:lnSpc>
                <a:spcPct val="100000"/>
              </a:lnSpc>
              <a:spcBef>
                <a:spcPct val="0"/>
              </a:spcBef>
              <a:buFontTx/>
              <a:buNone/>
            </a:pPr>
            <a:fld id="{0989D499-8648-417A-8FAF-30E58DA33485}" type="slidenum">
              <a:rPr lang="en-US" altLang="en-US" sz="1200">
                <a:latin typeface="Times New Roman" panose="02020603050405020304" pitchFamily="18" charset="0"/>
              </a:rPr>
              <a:pPr algn="r">
                <a:lnSpc>
                  <a:spcPct val="100000"/>
                </a:lnSpc>
                <a:spcBef>
                  <a:spcPct val="0"/>
                </a:spcBef>
                <a:buFontTx/>
                <a:buNone/>
              </a:pPr>
              <a:t>47</a:t>
            </a:fld>
            <a:endParaRPr lang="en-US" altLang="en-US" sz="1200">
              <a:latin typeface="Times New Roman" panose="02020603050405020304" pitchFamily="18" charset="0"/>
            </a:endParaRPr>
          </a:p>
        </p:txBody>
      </p:sp>
    </p:spTree>
  </p:cSld>
  <p:clrMapOvr>
    <a:masterClrMapping/>
  </p:clrMapOvr>
  <p:transition spd="med">
    <p:fade/>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Title 1">
            <a:extLst>
              <a:ext uri="{FF2B5EF4-FFF2-40B4-BE49-F238E27FC236}">
                <a16:creationId xmlns:a16="http://schemas.microsoft.com/office/drawing/2014/main" id="{A4475D10-EF68-3772-2BC6-0C6F571E3595}"/>
              </a:ext>
            </a:extLst>
          </p:cNvPr>
          <p:cNvSpPr>
            <a:spLocks noGrp="1"/>
          </p:cNvSpPr>
          <p:nvPr>
            <p:ph type="title"/>
          </p:nvPr>
        </p:nvSpPr>
        <p:spPr>
          <a:xfrm>
            <a:off x="1976438" y="76200"/>
            <a:ext cx="9590087" cy="1096963"/>
          </a:xfrm>
        </p:spPr>
        <p:txBody>
          <a:bodyPr/>
          <a:lstStyle/>
          <a:p>
            <a:pPr algn="l"/>
            <a:r>
              <a:rPr lang="en-US" altLang="en-US" sz="3600">
                <a:solidFill>
                  <a:srgbClr val="00B0F0"/>
                </a:solidFill>
              </a:rPr>
              <a:t>Group Discussion</a:t>
            </a:r>
            <a:r>
              <a:rPr lang="en-US" altLang="en-US" sz="3600"/>
              <a:t>: Applying Technique 2 </a:t>
            </a:r>
          </a:p>
        </p:txBody>
      </p:sp>
      <p:sp>
        <p:nvSpPr>
          <p:cNvPr id="3" name="Content Placeholder 2">
            <a:extLst>
              <a:ext uri="{FF2B5EF4-FFF2-40B4-BE49-F238E27FC236}">
                <a16:creationId xmlns:a16="http://schemas.microsoft.com/office/drawing/2014/main" id="{3B81085F-A6DA-11B4-1354-000CAF9F8D88}"/>
              </a:ext>
            </a:extLst>
          </p:cNvPr>
          <p:cNvSpPr>
            <a:spLocks noGrp="1"/>
          </p:cNvSpPr>
          <p:nvPr>
            <p:ph idx="1"/>
          </p:nvPr>
        </p:nvSpPr>
        <p:spPr>
          <a:xfrm>
            <a:off x="582613" y="1600200"/>
            <a:ext cx="10983912" cy="4562475"/>
          </a:xfrm>
        </p:spPr>
        <p:txBody>
          <a:bodyPr/>
          <a:lstStyle/>
          <a:p>
            <a:pPr marL="0" indent="0">
              <a:lnSpc>
                <a:spcPct val="100000"/>
              </a:lnSpc>
              <a:spcBef>
                <a:spcPts val="0"/>
              </a:spcBef>
              <a:spcAft>
                <a:spcPts val="1800"/>
              </a:spcAft>
              <a:buFont typeface="Wingdings" panose="05000000000000000000" pitchFamily="2" charset="2"/>
              <a:buNone/>
              <a:defRPr/>
            </a:pPr>
            <a:r>
              <a:rPr lang="en-US" altLang="en-US" sz="3200" dirty="0"/>
              <a:t>Throughout our audit work, we asked federal correctional officials to identify </a:t>
            </a:r>
            <a:r>
              <a:rPr lang="en-US" altLang="en-US" sz="3200" b="1" u="sng" dirty="0">
                <a:solidFill>
                  <a:schemeClr val="accent6">
                    <a:lumMod val="50000"/>
                  </a:schemeClr>
                </a:solidFill>
              </a:rPr>
              <a:t>institutional factors</a:t>
            </a:r>
            <a:r>
              <a:rPr lang="en-US" altLang="en-US" sz="3200" dirty="0"/>
              <a:t> that affect officer safety, as well as efforts to mitigate the consequences of these </a:t>
            </a:r>
            <a:r>
              <a:rPr lang="en-US" altLang="en-US" sz="3200" b="1" u="sng" dirty="0">
                <a:solidFill>
                  <a:schemeClr val="accent6">
                    <a:lumMod val="50000"/>
                  </a:schemeClr>
                </a:solidFill>
              </a:rPr>
              <a:t>factors</a:t>
            </a:r>
            <a:r>
              <a:rPr lang="en-US" altLang="en-US" sz="3200" dirty="0"/>
              <a:t>. We then analyzed the officials’ responses and found 14 common </a:t>
            </a:r>
            <a:r>
              <a:rPr lang="en-US" altLang="en-US" sz="3200" b="1" u="sng" dirty="0">
                <a:solidFill>
                  <a:schemeClr val="accent6">
                    <a:lumMod val="50000"/>
                  </a:schemeClr>
                </a:solidFill>
              </a:rPr>
              <a:t>factors</a:t>
            </a:r>
            <a:r>
              <a:rPr lang="en-US" altLang="en-US" sz="3200" dirty="0"/>
              <a:t>. To determine which of these </a:t>
            </a:r>
            <a:r>
              <a:rPr lang="en-US" altLang="en-US" sz="3200" b="1" u="sng" dirty="0">
                <a:solidFill>
                  <a:schemeClr val="accent6">
                    <a:lumMod val="50000"/>
                  </a:schemeClr>
                </a:solidFill>
              </a:rPr>
              <a:t>factors</a:t>
            </a:r>
            <a:r>
              <a:rPr lang="en-US" altLang="en-US" sz="3200" dirty="0"/>
              <a:t> have the greatest effect on officer safety we surveyed 30 correctional accrediting </a:t>
            </a:r>
            <a:r>
              <a:rPr lang="en-US" altLang="en-US" sz="3200" b="1" u="sng" dirty="0">
                <a:solidFill>
                  <a:srgbClr val="00B050"/>
                </a:solidFill>
              </a:rPr>
              <a:t>experts</a:t>
            </a:r>
            <a:r>
              <a:rPr lang="en-US" altLang="en-US" sz="3200" dirty="0"/>
              <a:t> and asked them to rank the factors. We received responses from 21 </a:t>
            </a:r>
            <a:r>
              <a:rPr lang="en-US" altLang="en-US" sz="3200" b="1" u="sng" dirty="0">
                <a:solidFill>
                  <a:srgbClr val="00B050"/>
                </a:solidFill>
              </a:rPr>
              <a:t>experts</a:t>
            </a:r>
            <a:r>
              <a:rPr lang="en-US" altLang="en-US" sz="3200" dirty="0"/>
              <a:t> who also provided examples of cost-effective efforts to address these </a:t>
            </a:r>
            <a:r>
              <a:rPr lang="en-US" altLang="en-US" sz="3200" b="1" u="sng" dirty="0">
                <a:solidFill>
                  <a:schemeClr val="accent6">
                    <a:lumMod val="50000"/>
                  </a:schemeClr>
                </a:solidFill>
              </a:rPr>
              <a:t>factors</a:t>
            </a:r>
            <a:r>
              <a:rPr lang="en-US" altLang="en-US" sz="3200" dirty="0"/>
              <a:t>.</a:t>
            </a:r>
            <a:endParaRPr lang="en-US" sz="3200" dirty="0"/>
          </a:p>
        </p:txBody>
      </p:sp>
      <p:sp>
        <p:nvSpPr>
          <p:cNvPr id="118788" name="Slide Number Placeholder 3">
            <a:extLst>
              <a:ext uri="{FF2B5EF4-FFF2-40B4-BE49-F238E27FC236}">
                <a16:creationId xmlns:a16="http://schemas.microsoft.com/office/drawing/2014/main" id="{FC247FF7-D836-C179-AB6C-C0F9D8AE94A8}"/>
              </a:ext>
            </a:extLst>
          </p:cNvPr>
          <p:cNvSpPr>
            <a:spLocks noGrp="1"/>
          </p:cNvSpPr>
          <p:nvPr>
            <p:ph type="sldNum"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800"/>
              </a:spcBef>
              <a:buFont typeface="Wingdings" panose="05000000000000000000" pitchFamily="2" charset="2"/>
              <a:buChar char="§"/>
              <a:defRPr sz="2000">
                <a:solidFill>
                  <a:schemeClr val="tx1"/>
                </a:solidFill>
                <a:latin typeface="Tw Cen MT" panose="020B0602020104020603" pitchFamily="34" charset="0"/>
              </a:defRPr>
            </a:lvl1pPr>
            <a:lvl2pPr marL="742950" indent="-285750">
              <a:lnSpc>
                <a:spcPct val="90000"/>
              </a:lnSpc>
              <a:spcBef>
                <a:spcPts val="600"/>
              </a:spcBef>
              <a:buFont typeface="Wingdings" panose="05000000000000000000" pitchFamily="2" charset="2"/>
              <a:buChar char="§"/>
              <a:defRPr sz="1600">
                <a:solidFill>
                  <a:schemeClr val="tx1"/>
                </a:solidFill>
                <a:latin typeface="Tw Cen MT" panose="020B0602020104020603" pitchFamily="34" charset="0"/>
              </a:defRPr>
            </a:lvl2pPr>
            <a:lvl3pPr marL="11430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3pPr>
            <a:lvl4pPr marL="16002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4pPr>
            <a:lvl5pPr marL="20574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5pPr>
            <a:lvl6pPr marL="25146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6pPr>
            <a:lvl7pPr marL="29718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7pPr>
            <a:lvl8pPr marL="34290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8pPr>
            <a:lvl9pPr marL="38862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9pPr>
          </a:lstStyle>
          <a:p>
            <a:pPr>
              <a:lnSpc>
                <a:spcPct val="100000"/>
              </a:lnSpc>
              <a:spcBef>
                <a:spcPct val="0"/>
              </a:spcBef>
              <a:buFontTx/>
              <a:buNone/>
            </a:pPr>
            <a:fld id="{6BC093FE-EC3D-437A-8394-437720D7F3E8}" type="slidenum">
              <a:rPr lang="en-US" altLang="en-US" sz="1200">
                <a:latin typeface="Times New Roman" panose="02020603050405020304" pitchFamily="18" charset="0"/>
              </a:rPr>
              <a:pPr>
                <a:lnSpc>
                  <a:spcPct val="100000"/>
                </a:lnSpc>
                <a:spcBef>
                  <a:spcPct val="0"/>
                </a:spcBef>
                <a:buFontTx/>
                <a:buNone/>
              </a:pPr>
              <a:t>48</a:t>
            </a:fld>
            <a:endParaRPr lang="en-US" altLang="en-US" sz="1200">
              <a:latin typeface="Times New Roman" panose="02020603050405020304" pitchFamily="18" charset="0"/>
            </a:endParaRPr>
          </a:p>
        </p:txBody>
      </p:sp>
    </p:spTree>
  </p:cSld>
  <p:clrMapOvr>
    <a:masterClrMapping/>
  </p:clrMapOvr>
  <p:transition spd="med">
    <p:fade/>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4" name="Title 1">
            <a:extLst>
              <a:ext uri="{FF2B5EF4-FFF2-40B4-BE49-F238E27FC236}">
                <a16:creationId xmlns:a16="http://schemas.microsoft.com/office/drawing/2014/main" id="{2F0458FD-0788-3ADC-55B4-D216FD5F67C0}"/>
              </a:ext>
            </a:extLst>
          </p:cNvPr>
          <p:cNvSpPr>
            <a:spLocks noGrp="1"/>
          </p:cNvSpPr>
          <p:nvPr>
            <p:ph type="title"/>
          </p:nvPr>
        </p:nvSpPr>
        <p:spPr>
          <a:xfrm>
            <a:off x="582613" y="76200"/>
            <a:ext cx="10983912" cy="1096963"/>
          </a:xfrm>
        </p:spPr>
        <p:txBody>
          <a:bodyPr/>
          <a:lstStyle/>
          <a:p>
            <a:r>
              <a:rPr lang="en-US" altLang="en-US" sz="3600"/>
              <a:t>Technique 3:  Use Parallel Structure</a:t>
            </a:r>
          </a:p>
        </p:txBody>
      </p:sp>
      <p:sp>
        <p:nvSpPr>
          <p:cNvPr id="3" name="Content Placeholder 2">
            <a:extLst>
              <a:ext uri="{FF2B5EF4-FFF2-40B4-BE49-F238E27FC236}">
                <a16:creationId xmlns:a16="http://schemas.microsoft.com/office/drawing/2014/main" id="{52CBB593-39FA-46CE-A4FD-F7A33CEFD6CE}"/>
              </a:ext>
            </a:extLst>
          </p:cNvPr>
          <p:cNvSpPr>
            <a:spLocks noGrp="1"/>
          </p:cNvSpPr>
          <p:nvPr>
            <p:ph idx="1"/>
          </p:nvPr>
        </p:nvSpPr>
        <p:spPr>
          <a:xfrm>
            <a:off x="582613" y="1600200"/>
            <a:ext cx="10983912" cy="4562475"/>
          </a:xfrm>
        </p:spPr>
        <p:txBody>
          <a:bodyPr>
            <a:normAutofit lnSpcReduction="10000"/>
          </a:bodyPr>
          <a:lstStyle/>
          <a:p>
            <a:pPr marL="0" indent="0" defTabSz="897920">
              <a:spcBef>
                <a:spcPts val="0"/>
              </a:spcBef>
              <a:spcAft>
                <a:spcPts val="1800"/>
              </a:spcAft>
              <a:buFont typeface="Wingdings" panose="05000000000000000000" pitchFamily="2" charset="2"/>
              <a:buNone/>
              <a:defRPr/>
            </a:pPr>
            <a:r>
              <a:rPr lang="en-US" altLang="en-US" sz="3200" dirty="0"/>
              <a:t>Link related ideas by expressing them in similar grammatical structures.</a:t>
            </a:r>
          </a:p>
          <a:p>
            <a:pPr marL="0" indent="0" defTabSz="897920">
              <a:spcBef>
                <a:spcPts val="0"/>
              </a:spcBef>
              <a:spcAft>
                <a:spcPts val="1800"/>
              </a:spcAft>
              <a:buFont typeface="Wingdings" panose="05000000000000000000" pitchFamily="2" charset="2"/>
              <a:buNone/>
              <a:defRPr/>
            </a:pPr>
            <a:r>
              <a:rPr lang="en-US" sz="3200" b="1" i="1" dirty="0">
                <a:solidFill>
                  <a:schemeClr val="tx2">
                    <a:lumMod val="60000"/>
                    <a:lumOff val="40000"/>
                  </a:schemeClr>
                </a:solidFill>
              </a:rPr>
              <a:t>How NOT to do it</a:t>
            </a:r>
            <a:r>
              <a:rPr lang="en-US" sz="3200" dirty="0">
                <a:solidFill>
                  <a:schemeClr val="tx2">
                    <a:lumMod val="60000"/>
                    <a:lumOff val="40000"/>
                  </a:schemeClr>
                </a:solidFill>
              </a:rPr>
              <a:t>: </a:t>
            </a:r>
            <a:r>
              <a:rPr sz="3200" dirty="0"/>
              <a:t>Management has proposed the following actions to improve the accuracy of statistics in the case management database:</a:t>
            </a:r>
          </a:p>
          <a:p>
            <a:pPr marL="336194" indent="-336194" defTabSz="897920">
              <a:spcBef>
                <a:spcPts val="0"/>
              </a:spcBef>
              <a:spcAft>
                <a:spcPts val="1800"/>
              </a:spcAft>
              <a:buFont typeface="Arial" panose="020B0604020202020204" pitchFamily="34" charset="0"/>
              <a:buChar char="•"/>
              <a:defRPr/>
            </a:pPr>
            <a:r>
              <a:rPr sz="3200" dirty="0"/>
              <a:t>Change the database to make it more difficult to close cases without final statistics.</a:t>
            </a:r>
          </a:p>
          <a:p>
            <a:pPr marL="336194" indent="-336194" defTabSz="897920">
              <a:spcBef>
                <a:spcPts val="0"/>
              </a:spcBef>
              <a:spcAft>
                <a:spcPts val="1800"/>
              </a:spcAft>
              <a:buFont typeface="Arial" panose="020B0604020202020204" pitchFamily="34" charset="0"/>
              <a:buChar char="•"/>
              <a:defRPr/>
            </a:pPr>
            <a:r>
              <a:rPr sz="3200" dirty="0"/>
              <a:t>Development of a new automated case review function.</a:t>
            </a:r>
          </a:p>
          <a:p>
            <a:pPr marL="336194" indent="-336194" defTabSz="897920">
              <a:spcBef>
                <a:spcPts val="0"/>
              </a:spcBef>
              <a:spcAft>
                <a:spcPts val="1800"/>
              </a:spcAft>
              <a:buFont typeface="Arial" panose="020B0604020202020204" pitchFamily="34" charset="0"/>
              <a:buChar char="•"/>
              <a:defRPr/>
            </a:pPr>
            <a:r>
              <a:rPr sz="3200" dirty="0"/>
              <a:t>Add staff training on case management.</a:t>
            </a:r>
            <a:endParaRPr sz="2206" dirty="0"/>
          </a:p>
        </p:txBody>
      </p:sp>
      <p:sp>
        <p:nvSpPr>
          <p:cNvPr id="120836" name="Slide Number Placeholder 3">
            <a:extLst>
              <a:ext uri="{FF2B5EF4-FFF2-40B4-BE49-F238E27FC236}">
                <a16:creationId xmlns:a16="http://schemas.microsoft.com/office/drawing/2014/main" id="{A3389805-05AF-2A7B-4CFA-3FB25CC7D864}"/>
              </a:ext>
            </a:extLst>
          </p:cNvPr>
          <p:cNvSpPr>
            <a:spLocks noGrp="1"/>
          </p:cNvSpPr>
          <p:nvPr>
            <p:ph type="sldNum" sz="quarter" idx="11"/>
          </p:nvPr>
        </p:nvSpPr>
        <p:spPr bwMode="auto">
          <a:xfrm>
            <a:off x="9347200" y="6273800"/>
            <a:ext cx="2844800" cy="315913"/>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800"/>
              </a:spcBef>
              <a:buFont typeface="Wingdings" panose="05000000000000000000" pitchFamily="2" charset="2"/>
              <a:buChar char="§"/>
              <a:defRPr sz="2000">
                <a:solidFill>
                  <a:schemeClr val="tx1"/>
                </a:solidFill>
                <a:latin typeface="Tw Cen MT" panose="020B0602020104020603" pitchFamily="34" charset="0"/>
              </a:defRPr>
            </a:lvl1pPr>
            <a:lvl2pPr marL="742950" indent="-285750">
              <a:lnSpc>
                <a:spcPct val="90000"/>
              </a:lnSpc>
              <a:spcBef>
                <a:spcPts val="600"/>
              </a:spcBef>
              <a:buFont typeface="Wingdings" panose="05000000000000000000" pitchFamily="2" charset="2"/>
              <a:buChar char="§"/>
              <a:defRPr sz="1600">
                <a:solidFill>
                  <a:schemeClr val="tx1"/>
                </a:solidFill>
                <a:latin typeface="Tw Cen MT" panose="020B0602020104020603" pitchFamily="34" charset="0"/>
              </a:defRPr>
            </a:lvl2pPr>
            <a:lvl3pPr marL="11430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3pPr>
            <a:lvl4pPr marL="16002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4pPr>
            <a:lvl5pPr marL="20574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5pPr>
            <a:lvl6pPr marL="25146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6pPr>
            <a:lvl7pPr marL="29718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7pPr>
            <a:lvl8pPr marL="34290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8pPr>
            <a:lvl9pPr marL="38862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9pPr>
          </a:lstStyle>
          <a:p>
            <a:pPr algn="r">
              <a:lnSpc>
                <a:spcPct val="100000"/>
              </a:lnSpc>
              <a:spcBef>
                <a:spcPct val="0"/>
              </a:spcBef>
              <a:buFontTx/>
              <a:buNone/>
            </a:pPr>
            <a:fld id="{AFBC6BA4-470C-4000-AE14-14CFCDF471DA}" type="slidenum">
              <a:rPr lang="en-US" altLang="en-US" sz="1200"/>
              <a:pPr algn="r">
                <a:lnSpc>
                  <a:spcPct val="100000"/>
                </a:lnSpc>
                <a:spcBef>
                  <a:spcPct val="0"/>
                </a:spcBef>
                <a:buFontTx/>
                <a:buNone/>
              </a:pPr>
              <a:t>49</a:t>
            </a:fld>
            <a:endParaRPr lang="en-US" altLang="en-US" sz="1200"/>
          </a:p>
        </p:txBody>
      </p:sp>
    </p:spTree>
  </p:cSld>
  <p:clrMapOvr>
    <a:masterClrMapping/>
  </p:clrMapOvr>
  <p:transition spd="med">
    <p:fad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2">
            <a:extLst>
              <a:ext uri="{FF2B5EF4-FFF2-40B4-BE49-F238E27FC236}">
                <a16:creationId xmlns:a16="http://schemas.microsoft.com/office/drawing/2014/main" id="{EC2C0475-839A-6B3B-D883-25DB750F1D88}"/>
              </a:ext>
            </a:extLst>
          </p:cNvPr>
          <p:cNvSpPr>
            <a:spLocks noGrp="1"/>
          </p:cNvSpPr>
          <p:nvPr>
            <p:ph type="title"/>
          </p:nvPr>
        </p:nvSpPr>
        <p:spPr/>
        <p:txBody>
          <a:bodyPr/>
          <a:lstStyle/>
          <a:p>
            <a:pPr eaLnBrk="1" hangingPunct="1"/>
            <a:r>
              <a:rPr lang="en-US" altLang="en-US" sz="3600"/>
              <a:t>Seminar Flow</a:t>
            </a:r>
          </a:p>
        </p:txBody>
      </p:sp>
      <p:graphicFrame>
        <p:nvGraphicFramePr>
          <p:cNvPr id="2" name="Diagram 1">
            <a:extLst>
              <a:ext uri="{FF2B5EF4-FFF2-40B4-BE49-F238E27FC236}">
                <a16:creationId xmlns:a16="http://schemas.microsoft.com/office/drawing/2014/main" id="{DC784FB3-EC2C-2F7F-AC89-8FB3469A795B}"/>
              </a:ext>
            </a:extLst>
          </p:cNvPr>
          <p:cNvGraphicFramePr/>
          <p:nvPr/>
        </p:nvGraphicFramePr>
        <p:xfrm>
          <a:off x="593725" y="1657903"/>
          <a:ext cx="11220450" cy="409903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20484" name="Slide Number Placeholder 3">
            <a:extLst>
              <a:ext uri="{FF2B5EF4-FFF2-40B4-BE49-F238E27FC236}">
                <a16:creationId xmlns:a16="http://schemas.microsoft.com/office/drawing/2014/main" id="{7033D7E0-E95B-B54A-1076-F3BA64B82C04}"/>
              </a:ext>
            </a:extLst>
          </p:cNvPr>
          <p:cNvSpPr>
            <a:spLocks noGrp="1"/>
          </p:cNvSpPr>
          <p:nvPr>
            <p:ph type="sldNum"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800"/>
              </a:spcBef>
              <a:buFont typeface="Wingdings" panose="05000000000000000000" pitchFamily="2" charset="2"/>
              <a:buChar char="§"/>
              <a:defRPr sz="2000">
                <a:solidFill>
                  <a:schemeClr val="tx1"/>
                </a:solidFill>
                <a:latin typeface="Tw Cen MT" panose="020B0602020104020603" pitchFamily="34" charset="0"/>
              </a:defRPr>
            </a:lvl1pPr>
            <a:lvl2pPr marL="742950" indent="-285750">
              <a:lnSpc>
                <a:spcPct val="90000"/>
              </a:lnSpc>
              <a:spcBef>
                <a:spcPts val="600"/>
              </a:spcBef>
              <a:buFont typeface="Wingdings" panose="05000000000000000000" pitchFamily="2" charset="2"/>
              <a:buChar char="§"/>
              <a:defRPr sz="1600">
                <a:solidFill>
                  <a:schemeClr val="tx1"/>
                </a:solidFill>
                <a:latin typeface="Tw Cen MT" panose="020B0602020104020603" pitchFamily="34" charset="0"/>
              </a:defRPr>
            </a:lvl2pPr>
            <a:lvl3pPr marL="11430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3pPr>
            <a:lvl4pPr marL="16002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4pPr>
            <a:lvl5pPr marL="20574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5pPr>
            <a:lvl6pPr marL="25146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6pPr>
            <a:lvl7pPr marL="29718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7pPr>
            <a:lvl8pPr marL="34290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8pPr>
            <a:lvl9pPr marL="38862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9pPr>
          </a:lstStyle>
          <a:p>
            <a:pPr>
              <a:lnSpc>
                <a:spcPct val="100000"/>
              </a:lnSpc>
              <a:spcBef>
                <a:spcPct val="0"/>
              </a:spcBef>
              <a:buFontTx/>
              <a:buNone/>
            </a:pPr>
            <a:fld id="{B8E3FCE1-F839-4B27-9A83-0BBD1DA0E860}" type="slidenum">
              <a:rPr lang="en-US" altLang="en-US" sz="1200"/>
              <a:pPr>
                <a:lnSpc>
                  <a:spcPct val="100000"/>
                </a:lnSpc>
                <a:spcBef>
                  <a:spcPct val="0"/>
                </a:spcBef>
                <a:buFontTx/>
                <a:buNone/>
              </a:pPr>
              <a:t>5</a:t>
            </a:fld>
            <a:endParaRPr lang="en-US" altLang="en-US" sz="1200"/>
          </a:p>
        </p:txBody>
      </p:sp>
    </p:spTree>
  </p:cSld>
  <p:clrMapOvr>
    <a:masterClrMapping/>
  </p:clrMapOvr>
  <p:transition spd="med">
    <p:fade/>
  </p:transition>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Title 2">
            <a:extLst>
              <a:ext uri="{FF2B5EF4-FFF2-40B4-BE49-F238E27FC236}">
                <a16:creationId xmlns:a16="http://schemas.microsoft.com/office/drawing/2014/main" id="{B9BB8D43-DE2D-3FF1-A07D-C9226C79ADD4}"/>
              </a:ext>
            </a:extLst>
          </p:cNvPr>
          <p:cNvSpPr>
            <a:spLocks noGrp="1"/>
          </p:cNvSpPr>
          <p:nvPr>
            <p:ph type="title"/>
          </p:nvPr>
        </p:nvSpPr>
        <p:spPr>
          <a:xfrm>
            <a:off x="582613" y="76200"/>
            <a:ext cx="10983912" cy="1096963"/>
          </a:xfrm>
        </p:spPr>
        <p:txBody>
          <a:bodyPr/>
          <a:lstStyle/>
          <a:p>
            <a:pPr defTabSz="896938"/>
            <a:r>
              <a:rPr lang="en-US" altLang="en-US" sz="3600"/>
              <a:t>Technique 4:</a:t>
            </a:r>
            <a:br>
              <a:rPr lang="en-US" altLang="en-US" sz="3600"/>
            </a:br>
            <a:r>
              <a:rPr lang="en-US" altLang="en-US" sz="3600"/>
              <a:t>Use Transitional Words and Phrases</a:t>
            </a:r>
          </a:p>
        </p:txBody>
      </p:sp>
      <p:sp>
        <p:nvSpPr>
          <p:cNvPr id="59394" name="Rectangle 3">
            <a:extLst>
              <a:ext uri="{FF2B5EF4-FFF2-40B4-BE49-F238E27FC236}">
                <a16:creationId xmlns:a16="http://schemas.microsoft.com/office/drawing/2014/main" id="{BB7E887B-C1CA-25B6-0A74-DE615D7D2751}"/>
              </a:ext>
            </a:extLst>
          </p:cNvPr>
          <p:cNvSpPr>
            <a:spLocks noGrp="1" noChangeArrowheads="1"/>
          </p:cNvSpPr>
          <p:nvPr>
            <p:ph idx="1"/>
          </p:nvPr>
        </p:nvSpPr>
        <p:spPr>
          <a:xfrm>
            <a:off x="582613" y="1600200"/>
            <a:ext cx="10983912" cy="4562475"/>
          </a:xfrm>
        </p:spPr>
        <p:txBody>
          <a:bodyPr/>
          <a:lstStyle/>
          <a:p>
            <a:pPr marL="0" indent="0" defTabSz="897920">
              <a:spcBef>
                <a:spcPts val="0"/>
              </a:spcBef>
              <a:spcAft>
                <a:spcPts val="1800"/>
              </a:spcAft>
              <a:buSzPct val="100000"/>
              <a:buFont typeface="Wingdings" panose="05000000000000000000" pitchFamily="2" charset="2"/>
              <a:buNone/>
              <a:defRPr/>
            </a:pPr>
            <a:r>
              <a:rPr sz="3200" b="1" dirty="0">
                <a:solidFill>
                  <a:schemeClr val="accent6">
                    <a:lumMod val="50000"/>
                  </a:schemeClr>
                </a:solidFill>
              </a:rPr>
              <a:t>Between sentences</a:t>
            </a:r>
          </a:p>
          <a:p>
            <a:pPr marL="729822" lvl="1" indent="-280162" defTabSz="897920">
              <a:spcBef>
                <a:spcPts val="0"/>
              </a:spcBef>
              <a:spcAft>
                <a:spcPts val="1800"/>
              </a:spcAft>
              <a:buSzPct val="100000"/>
              <a:buFont typeface="Arial" panose="020B0604020202020204" pitchFamily="34" charset="0"/>
              <a:buChar char="•"/>
              <a:defRPr/>
            </a:pPr>
            <a:r>
              <a:rPr sz="3200" dirty="0"/>
              <a:t>I love drinking coffee. It keeps me awake at night</a:t>
            </a:r>
            <a:r>
              <a:rPr sz="3200" i="1" dirty="0"/>
              <a:t>.</a:t>
            </a:r>
          </a:p>
          <a:p>
            <a:pPr marL="0" lvl="1" indent="0" defTabSz="897920">
              <a:spcBef>
                <a:spcPts val="1200"/>
              </a:spcBef>
              <a:spcAft>
                <a:spcPts val="1800"/>
              </a:spcAft>
              <a:buClr>
                <a:srgbClr val="663300"/>
              </a:buClr>
              <a:buSzPct val="100000"/>
              <a:buFont typeface="Wingdings" panose="05000000000000000000" pitchFamily="2" charset="2"/>
              <a:buNone/>
              <a:defRPr/>
            </a:pPr>
            <a:r>
              <a:rPr sz="3200" b="1" dirty="0">
                <a:solidFill>
                  <a:schemeClr val="accent6">
                    <a:lumMod val="50000"/>
                  </a:schemeClr>
                </a:solidFill>
              </a:rPr>
              <a:t>What’s the connection?</a:t>
            </a:r>
            <a:r>
              <a:rPr sz="3200" b="1" i="1" dirty="0">
                <a:solidFill>
                  <a:schemeClr val="accent6">
                    <a:lumMod val="50000"/>
                  </a:schemeClr>
                </a:solidFill>
              </a:rPr>
              <a:t> </a:t>
            </a:r>
            <a:endParaRPr sz="3200" b="1" dirty="0">
              <a:solidFill>
                <a:schemeClr val="accent6">
                  <a:lumMod val="50000"/>
                </a:schemeClr>
              </a:solidFill>
            </a:endParaRPr>
          </a:p>
          <a:p>
            <a:pPr marL="729822" lvl="1" indent="-280162" defTabSz="897920">
              <a:spcBef>
                <a:spcPts val="0"/>
              </a:spcBef>
              <a:spcAft>
                <a:spcPts val="1800"/>
              </a:spcAft>
              <a:buSzPct val="100000"/>
              <a:buFont typeface="Arial" panose="020B0604020202020204" pitchFamily="34" charset="0"/>
              <a:buChar char="•"/>
              <a:defRPr/>
            </a:pPr>
            <a:r>
              <a:rPr sz="3200" dirty="0"/>
              <a:t>I love drinking coffee </a:t>
            </a:r>
            <a:r>
              <a:rPr sz="3200" b="1" dirty="0"/>
              <a:t>even though </a:t>
            </a:r>
            <a:r>
              <a:rPr sz="3200" dirty="0"/>
              <a:t>it keeps me awake at night</a:t>
            </a:r>
            <a:r>
              <a:rPr lang="en-US" sz="3200" dirty="0"/>
              <a:t>?</a:t>
            </a:r>
            <a:r>
              <a:rPr sz="3200" dirty="0"/>
              <a:t> </a:t>
            </a:r>
          </a:p>
          <a:p>
            <a:pPr marL="729822" lvl="1" indent="-280162" defTabSz="897920">
              <a:spcBef>
                <a:spcPts val="0"/>
              </a:spcBef>
              <a:spcAft>
                <a:spcPts val="1800"/>
              </a:spcAft>
              <a:buSzPct val="100000"/>
              <a:buFont typeface="Arial" panose="020B0604020202020204" pitchFamily="34" charset="0"/>
              <a:buChar char="•"/>
              <a:defRPr/>
            </a:pPr>
            <a:r>
              <a:rPr sz="3200" dirty="0"/>
              <a:t>I love drinking coffee </a:t>
            </a:r>
            <a:r>
              <a:rPr sz="3200" b="1" dirty="0"/>
              <a:t>because </a:t>
            </a:r>
            <a:r>
              <a:rPr sz="3200" dirty="0"/>
              <a:t>it keeps me awake at night</a:t>
            </a:r>
            <a:r>
              <a:rPr lang="en-US" sz="3200" dirty="0"/>
              <a:t>?</a:t>
            </a:r>
            <a:endParaRPr sz="2206" dirty="0"/>
          </a:p>
        </p:txBody>
      </p:sp>
      <p:sp>
        <p:nvSpPr>
          <p:cNvPr id="122884" name="Slide Number Placeholder 1">
            <a:extLst>
              <a:ext uri="{FF2B5EF4-FFF2-40B4-BE49-F238E27FC236}">
                <a16:creationId xmlns:a16="http://schemas.microsoft.com/office/drawing/2014/main" id="{54AD411B-EA81-A7F5-16E6-E57B7049A773}"/>
              </a:ext>
            </a:extLst>
          </p:cNvPr>
          <p:cNvSpPr>
            <a:spLocks noGrp="1"/>
          </p:cNvSpPr>
          <p:nvPr>
            <p:ph type="sldNum" sz="quarter" idx="11"/>
          </p:nvPr>
        </p:nvSpPr>
        <p:spPr bwMode="auto">
          <a:xfrm>
            <a:off x="9347200" y="6273800"/>
            <a:ext cx="2844800" cy="315913"/>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800"/>
              </a:spcBef>
              <a:buFont typeface="Wingdings" panose="05000000000000000000" pitchFamily="2" charset="2"/>
              <a:buChar char="§"/>
              <a:defRPr sz="2000">
                <a:solidFill>
                  <a:schemeClr val="tx1"/>
                </a:solidFill>
                <a:latin typeface="Tw Cen MT" panose="020B0602020104020603" pitchFamily="34" charset="0"/>
              </a:defRPr>
            </a:lvl1pPr>
            <a:lvl2pPr marL="742950" indent="-285750">
              <a:lnSpc>
                <a:spcPct val="90000"/>
              </a:lnSpc>
              <a:spcBef>
                <a:spcPts val="600"/>
              </a:spcBef>
              <a:buFont typeface="Wingdings" panose="05000000000000000000" pitchFamily="2" charset="2"/>
              <a:buChar char="§"/>
              <a:defRPr sz="1600">
                <a:solidFill>
                  <a:schemeClr val="tx1"/>
                </a:solidFill>
                <a:latin typeface="Tw Cen MT" panose="020B0602020104020603" pitchFamily="34" charset="0"/>
              </a:defRPr>
            </a:lvl2pPr>
            <a:lvl3pPr marL="11430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3pPr>
            <a:lvl4pPr marL="16002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4pPr>
            <a:lvl5pPr marL="20574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5pPr>
            <a:lvl6pPr marL="25146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6pPr>
            <a:lvl7pPr marL="29718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7pPr>
            <a:lvl8pPr marL="34290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8pPr>
            <a:lvl9pPr marL="38862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9pPr>
          </a:lstStyle>
          <a:p>
            <a:pPr algn="r">
              <a:lnSpc>
                <a:spcPct val="100000"/>
              </a:lnSpc>
              <a:spcBef>
                <a:spcPct val="0"/>
              </a:spcBef>
              <a:buFontTx/>
              <a:buNone/>
            </a:pPr>
            <a:fld id="{A7D3321E-9EA6-416B-BC74-C7CDC886E88A}" type="slidenum">
              <a:rPr lang="en-US" altLang="en-US" sz="1200"/>
              <a:pPr algn="r">
                <a:lnSpc>
                  <a:spcPct val="100000"/>
                </a:lnSpc>
                <a:spcBef>
                  <a:spcPct val="0"/>
                </a:spcBef>
                <a:buFontTx/>
                <a:buNone/>
              </a:pPr>
              <a:t>50</a:t>
            </a:fld>
            <a:endParaRPr lang="en-US" altLang="en-US" sz="1200"/>
          </a:p>
        </p:txBody>
      </p:sp>
    </p:spTree>
  </p:cSld>
  <p:clrMapOvr>
    <a:masterClrMapping/>
  </p:clrMapOvr>
  <p:transition spd="med">
    <p:fade/>
  </p:transition>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30" name="Title 1">
            <a:extLst>
              <a:ext uri="{FF2B5EF4-FFF2-40B4-BE49-F238E27FC236}">
                <a16:creationId xmlns:a16="http://schemas.microsoft.com/office/drawing/2014/main" id="{D4BC7FC3-AB40-43D6-52F6-775D003E3610}"/>
              </a:ext>
            </a:extLst>
          </p:cNvPr>
          <p:cNvSpPr>
            <a:spLocks noGrp="1"/>
          </p:cNvSpPr>
          <p:nvPr>
            <p:ph type="title"/>
          </p:nvPr>
        </p:nvSpPr>
        <p:spPr>
          <a:xfrm>
            <a:off x="582613" y="76200"/>
            <a:ext cx="10983912" cy="1096963"/>
          </a:xfrm>
        </p:spPr>
        <p:txBody>
          <a:bodyPr/>
          <a:lstStyle/>
          <a:p>
            <a:r>
              <a:rPr lang="en-US" altLang="en-US" sz="3600"/>
              <a:t>Examples of Transitional Words and Phrases</a:t>
            </a:r>
          </a:p>
        </p:txBody>
      </p:sp>
      <p:graphicFrame>
        <p:nvGraphicFramePr>
          <p:cNvPr id="6" name="Content Placeholder 5">
            <a:extLst>
              <a:ext uri="{FF2B5EF4-FFF2-40B4-BE49-F238E27FC236}">
                <a16:creationId xmlns:a16="http://schemas.microsoft.com/office/drawing/2014/main" id="{E7629CAA-D3A2-C800-C980-7A0CFFDB706F}"/>
              </a:ext>
            </a:extLst>
          </p:cNvPr>
          <p:cNvGraphicFramePr>
            <a:graphicFrameLocks noGrp="1"/>
          </p:cNvGraphicFramePr>
          <p:nvPr>
            <p:ph idx="1"/>
          </p:nvPr>
        </p:nvGraphicFramePr>
        <p:xfrm>
          <a:off x="582613" y="1600200"/>
          <a:ext cx="10983912" cy="4022768"/>
        </p:xfrm>
        <a:graphic>
          <a:graphicData uri="http://schemas.openxmlformats.org/drawingml/2006/table">
            <a:tbl>
              <a:tblPr firstRow="1" bandRow="1">
                <a:tableStyleId>{5C22544A-7EE6-4342-B048-85BDC9FD1C3A}</a:tableStyleId>
              </a:tblPr>
              <a:tblGrid>
                <a:gridCol w="3303587">
                  <a:extLst>
                    <a:ext uri="{9D8B030D-6E8A-4147-A177-3AD203B41FA5}">
                      <a16:colId xmlns:a16="http://schemas.microsoft.com/office/drawing/2014/main" val="20000"/>
                    </a:ext>
                  </a:extLst>
                </a:gridCol>
                <a:gridCol w="7680325">
                  <a:extLst>
                    <a:ext uri="{9D8B030D-6E8A-4147-A177-3AD203B41FA5}">
                      <a16:colId xmlns:a16="http://schemas.microsoft.com/office/drawing/2014/main" val="20001"/>
                    </a:ext>
                  </a:extLst>
                </a:gridCol>
              </a:tblGrid>
              <a:tr h="822877">
                <a:tc>
                  <a:txBody>
                    <a:bodyPr/>
                    <a:lstStyle/>
                    <a:p>
                      <a:r>
                        <a:rPr lang="en-US" sz="2400" dirty="0"/>
                        <a:t>Type of</a:t>
                      </a:r>
                      <a:r>
                        <a:rPr lang="en-US" sz="2400" baseline="0" dirty="0"/>
                        <a:t> T</a:t>
                      </a:r>
                      <a:r>
                        <a:rPr lang="en-US" sz="2400" dirty="0"/>
                        <a:t>ransitional</a:t>
                      </a:r>
                      <a:r>
                        <a:rPr lang="en-US" sz="2400" baseline="0" dirty="0"/>
                        <a:t> Word or Phrase</a:t>
                      </a:r>
                      <a:endParaRPr lang="en-US" sz="2400" dirty="0"/>
                    </a:p>
                  </a:txBody>
                  <a:tcPr marT="45683" marB="45683" anchor="b"/>
                </a:tc>
                <a:tc>
                  <a:txBody>
                    <a:bodyPr/>
                    <a:lstStyle/>
                    <a:p>
                      <a:r>
                        <a:rPr lang="en-US" sz="2400" dirty="0"/>
                        <a:t>Examples</a:t>
                      </a:r>
                    </a:p>
                  </a:txBody>
                  <a:tcPr marT="45683" marB="45683" anchor="b"/>
                </a:tc>
                <a:extLst>
                  <a:ext uri="{0D108BD9-81ED-4DB2-BD59-A6C34878D82A}">
                    <a16:rowId xmlns:a16="http://schemas.microsoft.com/office/drawing/2014/main" val="10000"/>
                  </a:ext>
                </a:extLst>
              </a:tr>
              <a:tr h="457121">
                <a:tc>
                  <a:txBody>
                    <a:bodyPr/>
                    <a:lstStyle/>
                    <a:p>
                      <a:r>
                        <a:rPr lang="en-US" sz="2400" dirty="0"/>
                        <a:t>Addition</a:t>
                      </a:r>
                    </a:p>
                  </a:txBody>
                  <a:tcPr marT="45683" marB="45683"/>
                </a:tc>
                <a:tc>
                  <a:txBody>
                    <a:bodyPr/>
                    <a:lstStyle/>
                    <a:p>
                      <a:r>
                        <a:rPr lang="en-US" sz="2400" dirty="0"/>
                        <a:t>further, also, in addition, next, second, furthermore</a:t>
                      </a:r>
                    </a:p>
                  </a:txBody>
                  <a:tcPr marT="45683" marB="45683"/>
                </a:tc>
                <a:extLst>
                  <a:ext uri="{0D108BD9-81ED-4DB2-BD59-A6C34878D82A}">
                    <a16:rowId xmlns:a16="http://schemas.microsoft.com/office/drawing/2014/main" val="10001"/>
                  </a:ext>
                </a:extLst>
              </a:tr>
              <a:tr h="457121">
                <a:tc>
                  <a:txBody>
                    <a:bodyPr/>
                    <a:lstStyle/>
                    <a:p>
                      <a:r>
                        <a:rPr lang="en-US" sz="2400" dirty="0"/>
                        <a:t>Cause &amp; Effect</a:t>
                      </a:r>
                    </a:p>
                  </a:txBody>
                  <a:tcPr marT="45683" marB="45683"/>
                </a:tc>
                <a:tc>
                  <a:txBody>
                    <a:bodyPr/>
                    <a:lstStyle/>
                    <a:p>
                      <a:r>
                        <a:rPr lang="en-US" sz="2400" dirty="0"/>
                        <a:t>thus, as a result, therefore, consequently, because</a:t>
                      </a:r>
                    </a:p>
                  </a:txBody>
                  <a:tcPr marT="45683" marB="45683"/>
                </a:tc>
                <a:extLst>
                  <a:ext uri="{0D108BD9-81ED-4DB2-BD59-A6C34878D82A}">
                    <a16:rowId xmlns:a16="http://schemas.microsoft.com/office/drawing/2014/main" val="10002"/>
                  </a:ext>
                </a:extLst>
              </a:tr>
              <a:tr h="457121">
                <a:tc>
                  <a:txBody>
                    <a:bodyPr/>
                    <a:lstStyle/>
                    <a:p>
                      <a:r>
                        <a:rPr lang="en-US" sz="2400" dirty="0"/>
                        <a:t>Comparison</a:t>
                      </a:r>
                    </a:p>
                  </a:txBody>
                  <a:tcPr marT="45683" marB="45683"/>
                </a:tc>
                <a:tc>
                  <a:txBody>
                    <a:bodyPr/>
                    <a:lstStyle/>
                    <a:p>
                      <a:r>
                        <a:rPr lang="en-US" sz="2400" dirty="0"/>
                        <a:t>similarly, likewise, in the same way</a:t>
                      </a:r>
                    </a:p>
                  </a:txBody>
                  <a:tcPr marT="45683" marB="45683"/>
                </a:tc>
                <a:extLst>
                  <a:ext uri="{0D108BD9-81ED-4DB2-BD59-A6C34878D82A}">
                    <a16:rowId xmlns:a16="http://schemas.microsoft.com/office/drawing/2014/main" val="10003"/>
                  </a:ext>
                </a:extLst>
              </a:tr>
              <a:tr h="457121">
                <a:tc>
                  <a:txBody>
                    <a:bodyPr/>
                    <a:lstStyle/>
                    <a:p>
                      <a:r>
                        <a:rPr lang="en-US" sz="2400" dirty="0"/>
                        <a:t>Contrast</a:t>
                      </a:r>
                    </a:p>
                  </a:txBody>
                  <a:tcPr marT="45683" marB="45683"/>
                </a:tc>
                <a:tc>
                  <a:txBody>
                    <a:bodyPr/>
                    <a:lstStyle/>
                    <a:p>
                      <a:r>
                        <a:rPr lang="en-US" sz="2400" dirty="0"/>
                        <a:t>but, yet, however, nevertheless,</a:t>
                      </a:r>
                      <a:r>
                        <a:rPr lang="en-US" sz="2400" baseline="0" dirty="0"/>
                        <a:t> in contrast, on the other hand</a:t>
                      </a:r>
                      <a:endParaRPr lang="en-US" sz="2400" dirty="0"/>
                    </a:p>
                  </a:txBody>
                  <a:tcPr marT="45683" marB="45683"/>
                </a:tc>
                <a:extLst>
                  <a:ext uri="{0D108BD9-81ED-4DB2-BD59-A6C34878D82A}">
                    <a16:rowId xmlns:a16="http://schemas.microsoft.com/office/drawing/2014/main" val="10004"/>
                  </a:ext>
                </a:extLst>
              </a:tr>
              <a:tr h="457121">
                <a:tc>
                  <a:txBody>
                    <a:bodyPr/>
                    <a:lstStyle/>
                    <a:p>
                      <a:r>
                        <a:rPr lang="en-US" sz="2400" dirty="0"/>
                        <a:t>Illustration &amp; Elaboration</a:t>
                      </a:r>
                    </a:p>
                  </a:txBody>
                  <a:tcPr marT="45683" marB="45683"/>
                </a:tc>
                <a:tc>
                  <a:txBody>
                    <a:bodyPr/>
                    <a:lstStyle/>
                    <a:p>
                      <a:r>
                        <a:rPr lang="en-US" sz="2400" dirty="0"/>
                        <a:t>for example, specifically, in particular, more precisely</a:t>
                      </a:r>
                    </a:p>
                  </a:txBody>
                  <a:tcPr marT="45683" marB="45683"/>
                </a:tc>
                <a:extLst>
                  <a:ext uri="{0D108BD9-81ED-4DB2-BD59-A6C34878D82A}">
                    <a16:rowId xmlns:a16="http://schemas.microsoft.com/office/drawing/2014/main" val="10005"/>
                  </a:ext>
                </a:extLst>
              </a:tr>
              <a:tr h="457121">
                <a:tc>
                  <a:txBody>
                    <a:bodyPr/>
                    <a:lstStyle/>
                    <a:p>
                      <a:r>
                        <a:rPr lang="en-US" sz="2400" dirty="0"/>
                        <a:t>Numerical Order</a:t>
                      </a:r>
                    </a:p>
                  </a:txBody>
                  <a:tcPr marT="45683" marB="45683"/>
                </a:tc>
                <a:tc>
                  <a:txBody>
                    <a:bodyPr/>
                    <a:lstStyle/>
                    <a:p>
                      <a:r>
                        <a:rPr lang="en-US" sz="2400" dirty="0"/>
                        <a:t>first, second, third; first, then, finally</a:t>
                      </a:r>
                    </a:p>
                  </a:txBody>
                  <a:tcPr marT="45683" marB="45683"/>
                </a:tc>
                <a:extLst>
                  <a:ext uri="{0D108BD9-81ED-4DB2-BD59-A6C34878D82A}">
                    <a16:rowId xmlns:a16="http://schemas.microsoft.com/office/drawing/2014/main" val="10006"/>
                  </a:ext>
                </a:extLst>
              </a:tr>
              <a:tr h="457121">
                <a:tc>
                  <a:txBody>
                    <a:bodyPr/>
                    <a:lstStyle/>
                    <a:p>
                      <a:r>
                        <a:rPr lang="en-US" sz="2400" dirty="0"/>
                        <a:t>Time</a:t>
                      </a:r>
                    </a:p>
                  </a:txBody>
                  <a:tcPr marT="45683" marB="45683"/>
                </a:tc>
                <a:tc>
                  <a:txBody>
                    <a:bodyPr/>
                    <a:lstStyle/>
                    <a:p>
                      <a:r>
                        <a:rPr lang="en-US" sz="2400" dirty="0"/>
                        <a:t>after, before, next, at the same time, currently, earlier, later</a:t>
                      </a:r>
                    </a:p>
                  </a:txBody>
                  <a:tcPr marT="45683" marB="45683"/>
                </a:tc>
                <a:extLst>
                  <a:ext uri="{0D108BD9-81ED-4DB2-BD59-A6C34878D82A}">
                    <a16:rowId xmlns:a16="http://schemas.microsoft.com/office/drawing/2014/main" val="10007"/>
                  </a:ext>
                </a:extLst>
              </a:tr>
            </a:tbl>
          </a:graphicData>
        </a:graphic>
      </p:graphicFrame>
      <p:sp>
        <p:nvSpPr>
          <p:cNvPr id="124960" name="Slide Number Placeholder 3">
            <a:extLst>
              <a:ext uri="{FF2B5EF4-FFF2-40B4-BE49-F238E27FC236}">
                <a16:creationId xmlns:a16="http://schemas.microsoft.com/office/drawing/2014/main" id="{2F243B53-0ED4-1CE7-DDD3-59AC71AD7DC4}"/>
              </a:ext>
            </a:extLst>
          </p:cNvPr>
          <p:cNvSpPr>
            <a:spLocks noGrp="1"/>
          </p:cNvSpPr>
          <p:nvPr>
            <p:ph type="sldNum"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800"/>
              </a:spcBef>
              <a:buFont typeface="Wingdings" panose="05000000000000000000" pitchFamily="2" charset="2"/>
              <a:buChar char="§"/>
              <a:defRPr sz="2000">
                <a:solidFill>
                  <a:schemeClr val="tx1"/>
                </a:solidFill>
                <a:latin typeface="Tw Cen MT" panose="020B0602020104020603" pitchFamily="34" charset="0"/>
              </a:defRPr>
            </a:lvl1pPr>
            <a:lvl2pPr marL="742950" indent="-285750">
              <a:lnSpc>
                <a:spcPct val="90000"/>
              </a:lnSpc>
              <a:spcBef>
                <a:spcPts val="600"/>
              </a:spcBef>
              <a:buFont typeface="Wingdings" panose="05000000000000000000" pitchFamily="2" charset="2"/>
              <a:buChar char="§"/>
              <a:defRPr sz="1600">
                <a:solidFill>
                  <a:schemeClr val="tx1"/>
                </a:solidFill>
                <a:latin typeface="Tw Cen MT" panose="020B0602020104020603" pitchFamily="34" charset="0"/>
              </a:defRPr>
            </a:lvl2pPr>
            <a:lvl3pPr marL="11430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3pPr>
            <a:lvl4pPr marL="16002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4pPr>
            <a:lvl5pPr marL="20574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5pPr>
            <a:lvl6pPr marL="25146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6pPr>
            <a:lvl7pPr marL="29718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7pPr>
            <a:lvl8pPr marL="34290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8pPr>
            <a:lvl9pPr marL="38862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9pPr>
          </a:lstStyle>
          <a:p>
            <a:pPr>
              <a:lnSpc>
                <a:spcPct val="100000"/>
              </a:lnSpc>
              <a:spcBef>
                <a:spcPct val="0"/>
              </a:spcBef>
              <a:buFontTx/>
              <a:buNone/>
            </a:pPr>
            <a:fld id="{70C09A76-2AC5-4866-8A2E-D48E193D58EA}" type="slidenum">
              <a:rPr lang="en-US" altLang="en-US" sz="1200">
                <a:latin typeface="Times New Roman" panose="02020603050405020304" pitchFamily="18" charset="0"/>
              </a:rPr>
              <a:pPr>
                <a:lnSpc>
                  <a:spcPct val="100000"/>
                </a:lnSpc>
                <a:spcBef>
                  <a:spcPct val="0"/>
                </a:spcBef>
                <a:buFontTx/>
                <a:buNone/>
              </a:pPr>
              <a:t>51</a:t>
            </a:fld>
            <a:endParaRPr lang="en-US" altLang="en-US" sz="1200">
              <a:latin typeface="Times New Roman" panose="02020603050405020304" pitchFamily="18" charset="0"/>
            </a:endParaRPr>
          </a:p>
        </p:txBody>
      </p:sp>
    </p:spTree>
  </p:cSld>
  <p:clrMapOvr>
    <a:masterClrMapping/>
  </p:clrMapOvr>
  <p:transition spd="med">
    <p:fade/>
  </p:transition>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8" name="Title 1">
            <a:extLst>
              <a:ext uri="{FF2B5EF4-FFF2-40B4-BE49-F238E27FC236}">
                <a16:creationId xmlns:a16="http://schemas.microsoft.com/office/drawing/2014/main" id="{4CA2646A-09D6-84E7-915A-8390A058633B}"/>
              </a:ext>
            </a:extLst>
          </p:cNvPr>
          <p:cNvSpPr>
            <a:spLocks noGrp="1"/>
          </p:cNvSpPr>
          <p:nvPr>
            <p:ph type="title"/>
          </p:nvPr>
        </p:nvSpPr>
        <p:spPr>
          <a:xfrm>
            <a:off x="582613" y="76200"/>
            <a:ext cx="10983912" cy="1096963"/>
          </a:xfrm>
        </p:spPr>
        <p:txBody>
          <a:bodyPr/>
          <a:lstStyle/>
          <a:p>
            <a:pPr defTabSz="896938"/>
            <a:r>
              <a:rPr lang="en-US" altLang="en-US" sz="3600">
                <a:solidFill>
                  <a:srgbClr val="00B0F0"/>
                </a:solidFill>
              </a:rPr>
              <a:t>Group Discussion: </a:t>
            </a:r>
            <a:r>
              <a:rPr lang="en-US" altLang="en-US" sz="3600"/>
              <a:t>What Transitions </a:t>
            </a:r>
            <a:br>
              <a:rPr lang="en-US" altLang="en-US" sz="3600"/>
            </a:br>
            <a:r>
              <a:rPr lang="en-US" altLang="en-US" sz="3600"/>
              <a:t>would You Add to this Paragraph? </a:t>
            </a:r>
          </a:p>
        </p:txBody>
      </p:sp>
      <p:sp>
        <p:nvSpPr>
          <p:cNvPr id="126979" name="Content Placeholder 2">
            <a:extLst>
              <a:ext uri="{FF2B5EF4-FFF2-40B4-BE49-F238E27FC236}">
                <a16:creationId xmlns:a16="http://schemas.microsoft.com/office/drawing/2014/main" id="{6111BDAC-55AE-F1B2-DACE-9F7AEE7BD5C8}"/>
              </a:ext>
            </a:extLst>
          </p:cNvPr>
          <p:cNvSpPr>
            <a:spLocks noGrp="1" noChangeArrowheads="1"/>
          </p:cNvSpPr>
          <p:nvPr>
            <p:ph idx="1"/>
          </p:nvPr>
        </p:nvSpPr>
        <p:spPr bwMode="auto">
          <a:xfrm>
            <a:off x="582613" y="1600200"/>
            <a:ext cx="10983912" cy="4562475"/>
          </a:xfrm>
        </p:spPr>
        <p:txBody>
          <a:bodyPr wrap="square" numCol="1" anchor="t" anchorCtr="0" compatLnSpc="1">
            <a:prstTxWarp prst="textNoShape">
              <a:avLst/>
            </a:prstTxWarp>
          </a:bodyPr>
          <a:lstStyle/>
          <a:p>
            <a:pPr marL="0" indent="0" defTabSz="896938">
              <a:lnSpc>
                <a:spcPct val="100000"/>
              </a:lnSpc>
              <a:spcBef>
                <a:spcPct val="0"/>
              </a:spcBef>
              <a:spcAft>
                <a:spcPts val="1800"/>
              </a:spcAft>
              <a:buFont typeface="Wingdings" panose="05000000000000000000" pitchFamily="2" charset="2"/>
              <a:buNone/>
            </a:pPr>
            <a:r>
              <a:rPr lang="en-US" altLang="en-US" sz="3200"/>
              <a:t>The inland waterways system makes important contributions to the overall U.S. economy. Although less visible than other transportation modes, inland waterways allow shippers to transport bulk commodities in a relatively cheap and environmentally friendly way. Inland waterways are particularly well suited for moving a variety of bulk commodities, including coal; petroleum products; chemicals; aggregate construction materials such as sand, gravel, and stone; as well as agricultural products.</a:t>
            </a:r>
          </a:p>
        </p:txBody>
      </p:sp>
      <p:sp>
        <p:nvSpPr>
          <p:cNvPr id="126980" name="Slide Number Placeholder 3">
            <a:extLst>
              <a:ext uri="{FF2B5EF4-FFF2-40B4-BE49-F238E27FC236}">
                <a16:creationId xmlns:a16="http://schemas.microsoft.com/office/drawing/2014/main" id="{73279CA9-C455-3295-18FA-D85F0E152997}"/>
              </a:ext>
            </a:extLst>
          </p:cNvPr>
          <p:cNvSpPr>
            <a:spLocks noGrp="1"/>
          </p:cNvSpPr>
          <p:nvPr>
            <p:ph type="sldNum" sz="quarter" idx="11"/>
          </p:nvPr>
        </p:nvSpPr>
        <p:spPr bwMode="auto">
          <a:xfrm>
            <a:off x="9347200" y="6273800"/>
            <a:ext cx="2844800" cy="315913"/>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800"/>
              </a:spcBef>
              <a:buFont typeface="Wingdings" panose="05000000000000000000" pitchFamily="2" charset="2"/>
              <a:buChar char="§"/>
              <a:defRPr sz="2000">
                <a:solidFill>
                  <a:schemeClr val="tx1"/>
                </a:solidFill>
                <a:latin typeface="Tw Cen MT" panose="020B0602020104020603" pitchFamily="34" charset="0"/>
              </a:defRPr>
            </a:lvl1pPr>
            <a:lvl2pPr marL="742950" indent="-285750">
              <a:lnSpc>
                <a:spcPct val="90000"/>
              </a:lnSpc>
              <a:spcBef>
                <a:spcPts val="600"/>
              </a:spcBef>
              <a:buFont typeface="Wingdings" panose="05000000000000000000" pitchFamily="2" charset="2"/>
              <a:buChar char="§"/>
              <a:defRPr sz="1600">
                <a:solidFill>
                  <a:schemeClr val="tx1"/>
                </a:solidFill>
                <a:latin typeface="Tw Cen MT" panose="020B0602020104020603" pitchFamily="34" charset="0"/>
              </a:defRPr>
            </a:lvl2pPr>
            <a:lvl3pPr marL="11430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3pPr>
            <a:lvl4pPr marL="16002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4pPr>
            <a:lvl5pPr marL="20574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5pPr>
            <a:lvl6pPr marL="25146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6pPr>
            <a:lvl7pPr marL="29718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7pPr>
            <a:lvl8pPr marL="34290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8pPr>
            <a:lvl9pPr marL="38862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9pPr>
          </a:lstStyle>
          <a:p>
            <a:pPr algn="r">
              <a:lnSpc>
                <a:spcPct val="100000"/>
              </a:lnSpc>
              <a:spcBef>
                <a:spcPct val="0"/>
              </a:spcBef>
              <a:buFontTx/>
              <a:buNone/>
            </a:pPr>
            <a:fld id="{F8BF881B-1CED-4702-8CCA-93A62752E59D}" type="slidenum">
              <a:rPr lang="en-US" altLang="en-US" sz="1200"/>
              <a:pPr algn="r">
                <a:lnSpc>
                  <a:spcPct val="100000"/>
                </a:lnSpc>
                <a:spcBef>
                  <a:spcPct val="0"/>
                </a:spcBef>
                <a:buFontTx/>
                <a:buNone/>
              </a:pPr>
              <a:t>52</a:t>
            </a:fld>
            <a:endParaRPr lang="en-US" altLang="en-US" sz="1200"/>
          </a:p>
        </p:txBody>
      </p:sp>
    </p:spTree>
  </p:cSld>
  <p:clrMapOvr>
    <a:masterClrMapping/>
  </p:clrMapOvr>
  <p:transition spd="med">
    <p:fade/>
  </p:transition>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6" name="Title 1">
            <a:extLst>
              <a:ext uri="{FF2B5EF4-FFF2-40B4-BE49-F238E27FC236}">
                <a16:creationId xmlns:a16="http://schemas.microsoft.com/office/drawing/2014/main" id="{7C9CE244-A2F1-C086-7EC8-99A1A0B5338A}"/>
              </a:ext>
            </a:extLst>
          </p:cNvPr>
          <p:cNvSpPr>
            <a:spLocks noGrp="1"/>
          </p:cNvSpPr>
          <p:nvPr>
            <p:ph type="title"/>
          </p:nvPr>
        </p:nvSpPr>
        <p:spPr>
          <a:xfrm>
            <a:off x="582613" y="76200"/>
            <a:ext cx="10983912" cy="1096963"/>
          </a:xfrm>
        </p:spPr>
        <p:txBody>
          <a:bodyPr/>
          <a:lstStyle/>
          <a:p>
            <a:pPr defTabSz="896938"/>
            <a:r>
              <a:rPr lang="en-US" altLang="en-US" sz="3600" dirty="0">
                <a:solidFill>
                  <a:srgbClr val="00B0F0"/>
                </a:solidFill>
              </a:rPr>
              <a:t>Exercise #6 Group Discussion</a:t>
            </a:r>
            <a:r>
              <a:rPr lang="en-US" altLang="en-US" sz="3600" dirty="0"/>
              <a:t>:</a:t>
            </a:r>
            <a:br>
              <a:rPr lang="en-US" altLang="en-US" sz="3600" dirty="0"/>
            </a:br>
            <a:r>
              <a:rPr lang="en-US" altLang="en-US" sz="3600" dirty="0"/>
              <a:t> Assessing Paragraph Coherence</a:t>
            </a:r>
          </a:p>
        </p:txBody>
      </p:sp>
      <p:sp>
        <p:nvSpPr>
          <p:cNvPr id="3" name="Content Placeholder 2">
            <a:extLst>
              <a:ext uri="{FF2B5EF4-FFF2-40B4-BE49-F238E27FC236}">
                <a16:creationId xmlns:a16="http://schemas.microsoft.com/office/drawing/2014/main" id="{73359CE4-9991-341E-5E0A-218B692D8C2D}"/>
              </a:ext>
            </a:extLst>
          </p:cNvPr>
          <p:cNvSpPr>
            <a:spLocks noGrp="1"/>
          </p:cNvSpPr>
          <p:nvPr>
            <p:ph idx="1"/>
          </p:nvPr>
        </p:nvSpPr>
        <p:spPr>
          <a:xfrm>
            <a:off x="582613" y="1600200"/>
            <a:ext cx="10983912" cy="4878388"/>
          </a:xfrm>
        </p:spPr>
        <p:txBody>
          <a:bodyPr>
            <a:normAutofit fontScale="92500" lnSpcReduction="10000"/>
          </a:bodyPr>
          <a:lstStyle/>
          <a:p>
            <a:pPr marL="0" indent="0" defTabSz="897920">
              <a:lnSpc>
                <a:spcPct val="100000"/>
              </a:lnSpc>
              <a:spcBef>
                <a:spcPts val="0"/>
              </a:spcBef>
              <a:spcAft>
                <a:spcPts val="1200"/>
              </a:spcAft>
              <a:buFont typeface="Wingdings" panose="05000000000000000000" pitchFamily="2" charset="2"/>
              <a:buNone/>
              <a:defRPr/>
            </a:pPr>
            <a:r>
              <a:rPr sz="3200" dirty="0"/>
              <a:t>Read</a:t>
            </a:r>
            <a:r>
              <a:rPr lang="en-US" sz="3200" dirty="0"/>
              <a:t> the draft </a:t>
            </a:r>
            <a:r>
              <a:rPr sz="3200" dirty="0"/>
              <a:t>paragraph</a:t>
            </a:r>
            <a:r>
              <a:rPr lang="en-US" sz="3200" dirty="0"/>
              <a:t> in the handout and answer the following questions:</a:t>
            </a:r>
            <a:endParaRPr sz="3200" dirty="0"/>
          </a:p>
          <a:p>
            <a:pPr marL="514350" indent="-514350">
              <a:lnSpc>
                <a:spcPct val="100000"/>
              </a:lnSpc>
              <a:spcBef>
                <a:spcPts val="0"/>
              </a:spcBef>
              <a:spcAft>
                <a:spcPts val="1200"/>
              </a:spcAft>
              <a:buFont typeface="+mj-lt"/>
              <a:buAutoNum type="arabicPeriod"/>
              <a:defRPr/>
            </a:pPr>
            <a:r>
              <a:rPr lang="en-US" altLang="en-US" sz="3200" dirty="0"/>
              <a:t>Is there a topic sentence that focuses the paragraph? If so, is it an effective topic sentence? Why or why not?</a:t>
            </a:r>
          </a:p>
          <a:p>
            <a:pPr marL="514350" indent="-514350">
              <a:lnSpc>
                <a:spcPct val="100000"/>
              </a:lnSpc>
              <a:spcBef>
                <a:spcPts val="0"/>
              </a:spcBef>
              <a:spcAft>
                <a:spcPts val="1200"/>
              </a:spcAft>
              <a:buFont typeface="+mj-lt"/>
              <a:buAutoNum type="arabicPeriod"/>
              <a:defRPr/>
            </a:pPr>
            <a:r>
              <a:rPr lang="en-US" altLang="en-US" sz="3200" dirty="0"/>
              <a:t>Does every sentence in the paragraph clearly and directly support the topic sentence? </a:t>
            </a:r>
          </a:p>
          <a:p>
            <a:pPr marL="514350" indent="-514350">
              <a:lnSpc>
                <a:spcPct val="100000"/>
              </a:lnSpc>
              <a:spcBef>
                <a:spcPts val="0"/>
              </a:spcBef>
              <a:spcAft>
                <a:spcPts val="1200"/>
              </a:spcAft>
              <a:buFont typeface="+mj-lt"/>
              <a:buAutoNum type="arabicPeriod"/>
              <a:defRPr/>
            </a:pPr>
            <a:r>
              <a:rPr lang="en-US" altLang="en-US" sz="3200" dirty="0"/>
              <a:t>Is the paragraph coherent? </a:t>
            </a:r>
            <a:r>
              <a:rPr lang="en-US" sz="3200" dirty="0"/>
              <a:t>Do the sentences clearly and logically flow from one to another? </a:t>
            </a:r>
          </a:p>
          <a:p>
            <a:pPr marL="514350" indent="-514350">
              <a:lnSpc>
                <a:spcPct val="100000"/>
              </a:lnSpc>
              <a:spcBef>
                <a:spcPts val="0"/>
              </a:spcBef>
              <a:spcAft>
                <a:spcPts val="1200"/>
              </a:spcAft>
              <a:buFont typeface="+mj-lt"/>
              <a:buAutoNum type="arabicPeriod"/>
              <a:defRPr/>
            </a:pPr>
            <a:r>
              <a:rPr lang="en-US" altLang="en-US" sz="3200" dirty="0"/>
              <a:t>What devices, if any, has the writer used to help readers move smoothly from sentence to sentence?</a:t>
            </a:r>
            <a:endParaRPr sz="2206" dirty="0"/>
          </a:p>
        </p:txBody>
      </p:sp>
      <p:sp>
        <p:nvSpPr>
          <p:cNvPr id="129028" name="Slide Number Placeholder 3">
            <a:extLst>
              <a:ext uri="{FF2B5EF4-FFF2-40B4-BE49-F238E27FC236}">
                <a16:creationId xmlns:a16="http://schemas.microsoft.com/office/drawing/2014/main" id="{6BBF0C07-D6AF-EF0E-D3BC-2563C9A3F223}"/>
              </a:ext>
            </a:extLst>
          </p:cNvPr>
          <p:cNvSpPr>
            <a:spLocks noGrp="1"/>
          </p:cNvSpPr>
          <p:nvPr>
            <p:ph type="sldNum" sz="quarter" idx="11"/>
          </p:nvPr>
        </p:nvSpPr>
        <p:spPr bwMode="auto">
          <a:xfrm>
            <a:off x="10820400" y="6162675"/>
            <a:ext cx="1143000" cy="31591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800"/>
              </a:spcBef>
              <a:buFont typeface="Wingdings" panose="05000000000000000000" pitchFamily="2" charset="2"/>
              <a:buChar char="§"/>
              <a:defRPr sz="2000">
                <a:solidFill>
                  <a:schemeClr val="tx1"/>
                </a:solidFill>
                <a:latin typeface="Tw Cen MT" panose="020B0602020104020603" pitchFamily="34" charset="0"/>
              </a:defRPr>
            </a:lvl1pPr>
            <a:lvl2pPr marL="742950" indent="-285750">
              <a:lnSpc>
                <a:spcPct val="90000"/>
              </a:lnSpc>
              <a:spcBef>
                <a:spcPts val="600"/>
              </a:spcBef>
              <a:buFont typeface="Wingdings" panose="05000000000000000000" pitchFamily="2" charset="2"/>
              <a:buChar char="§"/>
              <a:defRPr sz="1600">
                <a:solidFill>
                  <a:schemeClr val="tx1"/>
                </a:solidFill>
                <a:latin typeface="Tw Cen MT" panose="020B0602020104020603" pitchFamily="34" charset="0"/>
              </a:defRPr>
            </a:lvl2pPr>
            <a:lvl3pPr marL="11430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3pPr>
            <a:lvl4pPr marL="16002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4pPr>
            <a:lvl5pPr marL="20574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5pPr>
            <a:lvl6pPr marL="25146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6pPr>
            <a:lvl7pPr marL="29718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7pPr>
            <a:lvl8pPr marL="34290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8pPr>
            <a:lvl9pPr marL="38862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9pPr>
          </a:lstStyle>
          <a:p>
            <a:pPr>
              <a:lnSpc>
                <a:spcPct val="100000"/>
              </a:lnSpc>
              <a:spcBef>
                <a:spcPct val="0"/>
              </a:spcBef>
              <a:buFontTx/>
              <a:buNone/>
            </a:pPr>
            <a:fld id="{E77E8A7D-99D6-4C1F-A355-5728F3D4BF88}" type="slidenum">
              <a:rPr lang="en-US" altLang="en-US" sz="1200">
                <a:latin typeface="Times New Roman" panose="02020603050405020304" pitchFamily="18" charset="0"/>
              </a:rPr>
              <a:pPr>
                <a:lnSpc>
                  <a:spcPct val="100000"/>
                </a:lnSpc>
                <a:spcBef>
                  <a:spcPct val="0"/>
                </a:spcBef>
                <a:buFontTx/>
                <a:buNone/>
              </a:pPr>
              <a:t>53</a:t>
            </a:fld>
            <a:endParaRPr lang="en-US" altLang="en-US" sz="1200">
              <a:latin typeface="Times New Roman" panose="02020603050405020304" pitchFamily="18" charset="0"/>
            </a:endParaRPr>
          </a:p>
        </p:txBody>
      </p:sp>
    </p:spTree>
  </p:cSld>
  <p:clrMapOvr>
    <a:masterClrMapping/>
  </p:clrMapOvr>
  <p:transition spd="med">
    <p:fade/>
  </p:transition>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4" name="Title 1">
            <a:extLst>
              <a:ext uri="{FF2B5EF4-FFF2-40B4-BE49-F238E27FC236}">
                <a16:creationId xmlns:a16="http://schemas.microsoft.com/office/drawing/2014/main" id="{15E95AA5-669F-EA0E-B3DD-0D08B39CC7D7}"/>
              </a:ext>
            </a:extLst>
          </p:cNvPr>
          <p:cNvSpPr>
            <a:spLocks noGrp="1"/>
          </p:cNvSpPr>
          <p:nvPr>
            <p:ph type="title"/>
          </p:nvPr>
        </p:nvSpPr>
        <p:spPr/>
        <p:txBody>
          <a:bodyPr/>
          <a:lstStyle/>
          <a:p>
            <a:pPr eaLnBrk="1" hangingPunct="1"/>
            <a:r>
              <a:rPr lang="en-US" altLang="en-US" sz="3600"/>
              <a:t>Headings and Charge Paragraphs</a:t>
            </a:r>
          </a:p>
        </p:txBody>
      </p:sp>
      <p:sp>
        <p:nvSpPr>
          <p:cNvPr id="3" name="Content Placeholder 2">
            <a:extLst>
              <a:ext uri="{FF2B5EF4-FFF2-40B4-BE49-F238E27FC236}">
                <a16:creationId xmlns:a16="http://schemas.microsoft.com/office/drawing/2014/main" id="{A66C9CCE-941A-FAE9-274F-5F87338013D7}"/>
              </a:ext>
            </a:extLst>
          </p:cNvPr>
          <p:cNvSpPr>
            <a:spLocks noGrp="1"/>
          </p:cNvSpPr>
          <p:nvPr>
            <p:ph idx="1"/>
          </p:nvPr>
        </p:nvSpPr>
        <p:spPr>
          <a:xfrm>
            <a:off x="4975225" y="1430338"/>
            <a:ext cx="6615113" cy="4756150"/>
          </a:xfrm>
        </p:spPr>
        <p:txBody>
          <a:bodyPr>
            <a:noAutofit/>
          </a:bodyPr>
          <a:lstStyle/>
          <a:p>
            <a:pPr marL="0" indent="0" eaLnBrk="1" fontAlgn="auto" hangingPunct="1">
              <a:lnSpc>
                <a:spcPct val="100000"/>
              </a:lnSpc>
              <a:spcBef>
                <a:spcPts val="0"/>
              </a:spcBef>
              <a:spcAft>
                <a:spcPts val="1200"/>
              </a:spcAft>
              <a:buFont typeface="Wingdings" panose="05000000000000000000" pitchFamily="2" charset="2"/>
              <a:buNone/>
              <a:defRPr/>
            </a:pPr>
            <a:r>
              <a:rPr lang="en-US" sz="3200" b="1" dirty="0">
                <a:solidFill>
                  <a:schemeClr val="accent6">
                    <a:lumMod val="50000"/>
                  </a:schemeClr>
                </a:solidFill>
              </a:rPr>
              <a:t>Headings </a:t>
            </a:r>
            <a:r>
              <a:rPr lang="en-US" sz="3200" dirty="0"/>
              <a:t>define why readers should care about the details that follow</a:t>
            </a:r>
            <a:endParaRPr lang="en-US" sz="3200" b="1" dirty="0">
              <a:solidFill>
                <a:schemeClr val="accent6">
                  <a:lumMod val="50000"/>
                </a:schemeClr>
              </a:solidFill>
            </a:endParaRPr>
          </a:p>
          <a:p>
            <a:pPr marL="0" indent="0" eaLnBrk="1" fontAlgn="auto" hangingPunct="1">
              <a:lnSpc>
                <a:spcPct val="100000"/>
              </a:lnSpc>
              <a:spcBef>
                <a:spcPts val="0"/>
              </a:spcBef>
              <a:spcAft>
                <a:spcPts val="1200"/>
              </a:spcAft>
              <a:buFont typeface="Wingdings" panose="05000000000000000000" pitchFamily="2" charset="2"/>
              <a:buNone/>
              <a:defRPr/>
            </a:pPr>
            <a:r>
              <a:rPr lang="en-US" sz="3200" b="1" dirty="0">
                <a:solidFill>
                  <a:schemeClr val="accent6">
                    <a:lumMod val="50000"/>
                  </a:schemeClr>
                </a:solidFill>
              </a:rPr>
              <a:t>Charge Paragraphs </a:t>
            </a:r>
            <a:r>
              <a:rPr lang="en-US" sz="3200" dirty="0"/>
              <a:t>convey the key point of that section narrative.</a:t>
            </a:r>
          </a:p>
          <a:p>
            <a:pPr eaLnBrk="1" fontAlgn="auto" hangingPunct="1">
              <a:lnSpc>
                <a:spcPct val="100000"/>
              </a:lnSpc>
              <a:spcBef>
                <a:spcPts val="0"/>
              </a:spcBef>
              <a:spcAft>
                <a:spcPts val="600"/>
              </a:spcAft>
              <a:buFont typeface="Arial" panose="020B0604020202020204" pitchFamily="34" charset="0"/>
              <a:buChar char="•"/>
              <a:defRPr/>
            </a:pPr>
            <a:r>
              <a:rPr lang="en-US" altLang="en-US" sz="3200" dirty="0"/>
              <a:t>How many pieces of information follow (</a:t>
            </a:r>
            <a:r>
              <a:rPr lang="en-US" altLang="en-US" sz="3200" i="1" dirty="0"/>
              <a:t>subsections or groups of paragraphs</a:t>
            </a:r>
            <a:r>
              <a:rPr lang="en-US" altLang="en-US" sz="3200" dirty="0"/>
              <a:t>)?</a:t>
            </a:r>
          </a:p>
          <a:p>
            <a:pPr eaLnBrk="1" fontAlgn="auto" hangingPunct="1">
              <a:lnSpc>
                <a:spcPct val="100000"/>
              </a:lnSpc>
              <a:spcBef>
                <a:spcPts val="0"/>
              </a:spcBef>
              <a:spcAft>
                <a:spcPts val="600"/>
              </a:spcAft>
              <a:buFont typeface="Arial" panose="020B0604020202020204" pitchFamily="34" charset="0"/>
              <a:buChar char="•"/>
              <a:defRPr/>
            </a:pPr>
            <a:r>
              <a:rPr lang="en-US" altLang="en-US" sz="3200" dirty="0"/>
              <a:t>What’s their order?</a:t>
            </a:r>
          </a:p>
          <a:p>
            <a:pPr eaLnBrk="1" fontAlgn="auto" hangingPunct="1">
              <a:lnSpc>
                <a:spcPct val="100000"/>
              </a:lnSpc>
              <a:spcBef>
                <a:spcPts val="0"/>
              </a:spcBef>
              <a:spcAft>
                <a:spcPts val="1200"/>
              </a:spcAft>
              <a:buFont typeface="Arial" panose="020B0604020202020204" pitchFamily="34" charset="0"/>
              <a:buChar char="•"/>
              <a:defRPr/>
            </a:pPr>
            <a:r>
              <a:rPr lang="en-US" altLang="en-US" sz="3200" dirty="0"/>
              <a:t>What’s their relationship to one another?</a:t>
            </a:r>
          </a:p>
          <a:p>
            <a:pPr marL="0" indent="0" eaLnBrk="1" fontAlgn="auto" hangingPunct="1">
              <a:lnSpc>
                <a:spcPct val="100000"/>
              </a:lnSpc>
              <a:spcBef>
                <a:spcPts val="0"/>
              </a:spcBef>
              <a:spcAft>
                <a:spcPts val="1200"/>
              </a:spcAft>
              <a:buFont typeface="Wingdings" panose="05000000000000000000" pitchFamily="2" charset="2"/>
              <a:buNone/>
              <a:defRPr/>
            </a:pPr>
            <a:endParaRPr lang="en-US" sz="3200" dirty="0"/>
          </a:p>
        </p:txBody>
      </p:sp>
      <p:sp>
        <p:nvSpPr>
          <p:cNvPr id="131076" name="Slide Number Placeholder 4">
            <a:extLst>
              <a:ext uri="{FF2B5EF4-FFF2-40B4-BE49-F238E27FC236}">
                <a16:creationId xmlns:a16="http://schemas.microsoft.com/office/drawing/2014/main" id="{09E690FC-828A-ECF1-3A68-C8682A1E2F4F}"/>
              </a:ext>
            </a:extLst>
          </p:cNvPr>
          <p:cNvSpPr>
            <a:spLocks noGrp="1"/>
          </p:cNvSpPr>
          <p:nvPr>
            <p:ph type="sldNum"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800"/>
              </a:spcBef>
              <a:buFont typeface="Wingdings" panose="05000000000000000000" pitchFamily="2" charset="2"/>
              <a:buChar char="§"/>
              <a:defRPr sz="2000">
                <a:solidFill>
                  <a:schemeClr val="tx1"/>
                </a:solidFill>
                <a:latin typeface="Tw Cen MT" panose="020B0602020104020603" pitchFamily="34" charset="0"/>
              </a:defRPr>
            </a:lvl1pPr>
            <a:lvl2pPr marL="742950" indent="-285750">
              <a:lnSpc>
                <a:spcPct val="90000"/>
              </a:lnSpc>
              <a:spcBef>
                <a:spcPts val="600"/>
              </a:spcBef>
              <a:buFont typeface="Wingdings" panose="05000000000000000000" pitchFamily="2" charset="2"/>
              <a:buChar char="§"/>
              <a:defRPr sz="1600">
                <a:solidFill>
                  <a:schemeClr val="tx1"/>
                </a:solidFill>
                <a:latin typeface="Tw Cen MT" panose="020B0602020104020603" pitchFamily="34" charset="0"/>
              </a:defRPr>
            </a:lvl2pPr>
            <a:lvl3pPr marL="11430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3pPr>
            <a:lvl4pPr marL="16002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4pPr>
            <a:lvl5pPr marL="20574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5pPr>
            <a:lvl6pPr marL="25146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6pPr>
            <a:lvl7pPr marL="29718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7pPr>
            <a:lvl8pPr marL="34290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8pPr>
            <a:lvl9pPr marL="38862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9pPr>
          </a:lstStyle>
          <a:p>
            <a:pPr>
              <a:lnSpc>
                <a:spcPct val="100000"/>
              </a:lnSpc>
              <a:spcBef>
                <a:spcPct val="0"/>
              </a:spcBef>
              <a:buFontTx/>
              <a:buNone/>
            </a:pPr>
            <a:fld id="{B9617323-50F7-4D8B-BB2F-E1D9113F3621}" type="slidenum">
              <a:rPr lang="en-US" altLang="en-US" sz="1200"/>
              <a:pPr>
                <a:lnSpc>
                  <a:spcPct val="100000"/>
                </a:lnSpc>
                <a:spcBef>
                  <a:spcPct val="0"/>
                </a:spcBef>
                <a:buFontTx/>
                <a:buNone/>
              </a:pPr>
              <a:t>54</a:t>
            </a:fld>
            <a:endParaRPr lang="en-US" altLang="en-US" sz="1200"/>
          </a:p>
        </p:txBody>
      </p:sp>
      <p:pic>
        <p:nvPicPr>
          <p:cNvPr id="131077" name="Picture 3">
            <a:extLst>
              <a:ext uri="{FF2B5EF4-FFF2-40B4-BE49-F238E27FC236}">
                <a16:creationId xmlns:a16="http://schemas.microsoft.com/office/drawing/2014/main" id="{9DCF293D-3581-E366-BDC1-BA650EE64021}"/>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41338" y="1617663"/>
            <a:ext cx="4433887" cy="4521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fade/>
  </p:transition>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2" name="Title 1">
            <a:extLst>
              <a:ext uri="{FF2B5EF4-FFF2-40B4-BE49-F238E27FC236}">
                <a16:creationId xmlns:a16="http://schemas.microsoft.com/office/drawing/2014/main" id="{D78509CF-6E11-A909-1EA6-747854AB9FC8}"/>
              </a:ext>
            </a:extLst>
          </p:cNvPr>
          <p:cNvSpPr>
            <a:spLocks noGrp="1"/>
          </p:cNvSpPr>
          <p:nvPr>
            <p:ph type="title"/>
          </p:nvPr>
        </p:nvSpPr>
        <p:spPr>
          <a:xfrm>
            <a:off x="2522538" y="76200"/>
            <a:ext cx="9043987" cy="1096963"/>
          </a:xfrm>
        </p:spPr>
        <p:txBody>
          <a:bodyPr/>
          <a:lstStyle/>
          <a:p>
            <a:pPr algn="l" defTabSz="896938" eaLnBrk="1" hangingPunct="1"/>
            <a:r>
              <a:rPr lang="en-US" altLang="en-US" sz="3600"/>
              <a:t>Charge Paragraph Organization and Unity </a:t>
            </a:r>
          </a:p>
        </p:txBody>
      </p:sp>
      <p:sp>
        <p:nvSpPr>
          <p:cNvPr id="3" name="Content Placeholder 2">
            <a:extLst>
              <a:ext uri="{FF2B5EF4-FFF2-40B4-BE49-F238E27FC236}">
                <a16:creationId xmlns:a16="http://schemas.microsoft.com/office/drawing/2014/main" id="{65647BE6-1197-8F89-A62B-C87A37F8C75F}"/>
              </a:ext>
            </a:extLst>
          </p:cNvPr>
          <p:cNvSpPr>
            <a:spLocks noGrp="1"/>
          </p:cNvSpPr>
          <p:nvPr>
            <p:ph idx="1"/>
          </p:nvPr>
        </p:nvSpPr>
        <p:spPr>
          <a:xfrm>
            <a:off x="582613" y="1600200"/>
            <a:ext cx="10983912" cy="4562475"/>
          </a:xfrm>
        </p:spPr>
        <p:txBody>
          <a:bodyPr/>
          <a:lstStyle/>
          <a:p>
            <a:pPr>
              <a:buFont typeface="Arial" panose="020B0604020202020204" pitchFamily="34" charset="0"/>
              <a:buChar char="•"/>
              <a:defRPr/>
            </a:pPr>
            <a:r>
              <a:rPr lang="en-US" altLang="en-US" sz="3200" dirty="0"/>
              <a:t>What’s the main point, expanded upon in the paragraphs that follow </a:t>
            </a:r>
          </a:p>
          <a:p>
            <a:pPr marL="0" indent="0">
              <a:buFont typeface="Wingdings" panose="05000000000000000000" pitchFamily="2" charset="2"/>
              <a:buNone/>
              <a:defRPr/>
            </a:pPr>
            <a:endParaRPr lang="en-US" dirty="0"/>
          </a:p>
        </p:txBody>
      </p:sp>
      <p:sp>
        <p:nvSpPr>
          <p:cNvPr id="133124" name="Slide Number Placeholder 1">
            <a:extLst>
              <a:ext uri="{FF2B5EF4-FFF2-40B4-BE49-F238E27FC236}">
                <a16:creationId xmlns:a16="http://schemas.microsoft.com/office/drawing/2014/main" id="{3873BC46-C062-506B-BE45-455D9FB6D7D3}"/>
              </a:ext>
            </a:extLst>
          </p:cNvPr>
          <p:cNvSpPr>
            <a:spLocks noGrp="1"/>
          </p:cNvSpPr>
          <p:nvPr>
            <p:ph type="sldNum" sz="quarter" idx="11"/>
          </p:nvPr>
        </p:nvSpPr>
        <p:spPr bwMode="auto">
          <a:xfrm>
            <a:off x="9221788" y="6162675"/>
            <a:ext cx="2844800" cy="315913"/>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800"/>
              </a:spcBef>
              <a:buFont typeface="Wingdings" panose="05000000000000000000" pitchFamily="2" charset="2"/>
              <a:buChar char="§"/>
              <a:defRPr sz="2000">
                <a:solidFill>
                  <a:schemeClr val="tx1"/>
                </a:solidFill>
                <a:latin typeface="Tw Cen MT" panose="020B0602020104020603" pitchFamily="34" charset="0"/>
              </a:defRPr>
            </a:lvl1pPr>
            <a:lvl2pPr marL="742950" indent="-285750">
              <a:lnSpc>
                <a:spcPct val="90000"/>
              </a:lnSpc>
              <a:spcBef>
                <a:spcPts val="600"/>
              </a:spcBef>
              <a:buFont typeface="Wingdings" panose="05000000000000000000" pitchFamily="2" charset="2"/>
              <a:buChar char="§"/>
              <a:defRPr sz="1600">
                <a:solidFill>
                  <a:schemeClr val="tx1"/>
                </a:solidFill>
                <a:latin typeface="Tw Cen MT" panose="020B0602020104020603" pitchFamily="34" charset="0"/>
              </a:defRPr>
            </a:lvl2pPr>
            <a:lvl3pPr marL="11430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3pPr>
            <a:lvl4pPr marL="16002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4pPr>
            <a:lvl5pPr marL="20574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5pPr>
            <a:lvl6pPr marL="25146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6pPr>
            <a:lvl7pPr marL="29718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7pPr>
            <a:lvl8pPr marL="34290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8pPr>
            <a:lvl9pPr marL="38862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9pPr>
          </a:lstStyle>
          <a:p>
            <a:pPr algn="r">
              <a:lnSpc>
                <a:spcPct val="100000"/>
              </a:lnSpc>
              <a:spcBef>
                <a:spcPct val="0"/>
              </a:spcBef>
              <a:buFontTx/>
              <a:buNone/>
            </a:pPr>
            <a:fld id="{E6120DBD-DEF3-48B0-A2B7-249B1A488730}" type="slidenum">
              <a:rPr lang="en-US" altLang="en-US" sz="1200"/>
              <a:pPr algn="r">
                <a:lnSpc>
                  <a:spcPct val="100000"/>
                </a:lnSpc>
                <a:spcBef>
                  <a:spcPct val="0"/>
                </a:spcBef>
                <a:buFontTx/>
                <a:buNone/>
              </a:pPr>
              <a:t>55</a:t>
            </a:fld>
            <a:endParaRPr lang="en-US" altLang="en-US" sz="1200"/>
          </a:p>
        </p:txBody>
      </p:sp>
      <p:sp>
        <p:nvSpPr>
          <p:cNvPr id="133125" name="Rectangle 3">
            <a:extLst>
              <a:ext uri="{FF2B5EF4-FFF2-40B4-BE49-F238E27FC236}">
                <a16:creationId xmlns:a16="http://schemas.microsoft.com/office/drawing/2014/main" id="{547D596E-F8F6-CCB6-FA29-5F1C12048093}"/>
              </a:ext>
            </a:extLst>
          </p:cNvPr>
          <p:cNvSpPr>
            <a:spLocks noChangeArrowheads="1"/>
          </p:cNvSpPr>
          <p:nvPr/>
        </p:nvSpPr>
        <p:spPr bwMode="auto">
          <a:xfrm>
            <a:off x="4989513" y="3830638"/>
            <a:ext cx="1541462" cy="369887"/>
          </a:xfrm>
          <a:prstGeom prst="rect">
            <a:avLst/>
          </a:prstGeom>
          <a:noFill/>
          <a:ln w="28575" cap="sq">
            <a:solidFill>
              <a:schemeClr val="tx2"/>
            </a:solidFill>
            <a:miter lim="800000"/>
            <a:headEnd type="none" w="sm" len="sm"/>
            <a:tailEnd type="none" w="sm" len="sm"/>
          </a:ln>
          <a:extLst>
            <a:ext uri="{909E8E84-426E-40DD-AFC4-6F175D3DCCD1}">
              <a14:hiddenFill xmlns:a14="http://schemas.microsoft.com/office/drawing/2010/main">
                <a:solidFill>
                  <a:srgbClr val="FFFFFF"/>
                </a:solidFill>
              </a14:hiddenFill>
            </a:ext>
          </a:extLst>
        </p:spPr>
        <p:txBody>
          <a:bodyPr anchor="ctr">
            <a:spAutoFit/>
          </a:bodyPr>
          <a:lstStyle>
            <a:lvl1pPr>
              <a:lnSpc>
                <a:spcPct val="90000"/>
              </a:lnSpc>
              <a:spcBef>
                <a:spcPts val="1800"/>
              </a:spcBef>
              <a:buFont typeface="Wingdings" panose="05000000000000000000" pitchFamily="2" charset="2"/>
              <a:buChar char="§"/>
              <a:defRPr sz="2000">
                <a:solidFill>
                  <a:schemeClr val="tx1"/>
                </a:solidFill>
                <a:latin typeface="Tw Cen MT" panose="020B0602020104020603" pitchFamily="34" charset="0"/>
              </a:defRPr>
            </a:lvl1pPr>
            <a:lvl2pPr marL="742950" indent="-285750">
              <a:lnSpc>
                <a:spcPct val="90000"/>
              </a:lnSpc>
              <a:spcBef>
                <a:spcPts val="600"/>
              </a:spcBef>
              <a:buFont typeface="Wingdings" panose="05000000000000000000" pitchFamily="2" charset="2"/>
              <a:buChar char="§"/>
              <a:defRPr sz="1600">
                <a:solidFill>
                  <a:schemeClr val="tx1"/>
                </a:solidFill>
                <a:latin typeface="Tw Cen MT" panose="020B0602020104020603" pitchFamily="34" charset="0"/>
              </a:defRPr>
            </a:lvl2pPr>
            <a:lvl3pPr marL="11430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3pPr>
            <a:lvl4pPr marL="16002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4pPr>
            <a:lvl5pPr marL="20574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5pPr>
            <a:lvl6pPr marL="25146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6pPr>
            <a:lvl7pPr marL="29718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7pPr>
            <a:lvl8pPr marL="34290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8pPr>
            <a:lvl9pPr marL="38862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9pPr>
          </a:lstStyle>
          <a:p>
            <a:pPr>
              <a:lnSpc>
                <a:spcPct val="100000"/>
              </a:lnSpc>
              <a:spcBef>
                <a:spcPct val="0"/>
              </a:spcBef>
              <a:buFontTx/>
              <a:buNone/>
            </a:pPr>
            <a:endParaRPr lang="en-US" altLang="en-US" sz="1800">
              <a:latin typeface="Times New Roman" panose="02020603050405020304" pitchFamily="18" charset="0"/>
            </a:endParaRPr>
          </a:p>
        </p:txBody>
      </p:sp>
      <p:sp>
        <p:nvSpPr>
          <p:cNvPr id="133126" name="Line 4">
            <a:extLst>
              <a:ext uri="{FF2B5EF4-FFF2-40B4-BE49-F238E27FC236}">
                <a16:creationId xmlns:a16="http://schemas.microsoft.com/office/drawing/2014/main" id="{89BB083C-0D44-00C8-703F-68A3A9DA074C}"/>
              </a:ext>
            </a:extLst>
          </p:cNvPr>
          <p:cNvSpPr>
            <a:spLocks noChangeShapeType="1"/>
          </p:cNvSpPr>
          <p:nvPr/>
        </p:nvSpPr>
        <p:spPr bwMode="auto">
          <a:xfrm>
            <a:off x="2538413" y="4787900"/>
            <a:ext cx="6502400" cy="0"/>
          </a:xfrm>
          <a:prstGeom prst="line">
            <a:avLst/>
          </a:prstGeom>
          <a:noFill/>
          <a:ln w="12700" cap="sq">
            <a:solidFill>
              <a:schemeClr val="tx2"/>
            </a:solidFill>
            <a:round/>
            <a:headEnd type="none" w="sm" len="sm"/>
            <a:tailEnd type="none" w="sm" len="sm"/>
          </a:ln>
          <a:extLst>
            <a:ext uri="{909E8E84-426E-40DD-AFC4-6F175D3DCCD1}">
              <a14:hiddenFill xmlns:a14="http://schemas.microsoft.com/office/drawing/2010/main">
                <a:noFill/>
              </a14:hiddenFill>
            </a:ext>
          </a:extLst>
        </p:spPr>
        <p:txBody>
          <a:bodyPr anchor="ctr">
            <a:spAutoFit/>
          </a:bodyPr>
          <a:lstStyle/>
          <a:p>
            <a:endParaRPr lang="en-US"/>
          </a:p>
        </p:txBody>
      </p:sp>
      <p:sp>
        <p:nvSpPr>
          <p:cNvPr id="133127" name="Line 5">
            <a:extLst>
              <a:ext uri="{FF2B5EF4-FFF2-40B4-BE49-F238E27FC236}">
                <a16:creationId xmlns:a16="http://schemas.microsoft.com/office/drawing/2014/main" id="{E8DB35A6-AD81-84CF-061C-F841F77146F4}"/>
              </a:ext>
            </a:extLst>
          </p:cNvPr>
          <p:cNvSpPr>
            <a:spLocks noChangeShapeType="1"/>
          </p:cNvSpPr>
          <p:nvPr/>
        </p:nvSpPr>
        <p:spPr bwMode="auto">
          <a:xfrm flipV="1">
            <a:off x="5754688" y="4506913"/>
            <a:ext cx="0" cy="271462"/>
          </a:xfrm>
          <a:prstGeom prst="line">
            <a:avLst/>
          </a:prstGeom>
          <a:noFill/>
          <a:ln w="12700" cap="sq">
            <a:solidFill>
              <a:schemeClr val="tx2"/>
            </a:solidFill>
            <a:round/>
            <a:headEnd type="none" w="sm" len="sm"/>
            <a:tailEnd type="none" w="sm" len="sm"/>
          </a:ln>
          <a:extLst>
            <a:ext uri="{909E8E84-426E-40DD-AFC4-6F175D3DCCD1}">
              <a14:hiddenFill xmlns:a14="http://schemas.microsoft.com/office/drawing/2010/main">
                <a:noFill/>
              </a14:hiddenFill>
            </a:ext>
          </a:extLst>
        </p:spPr>
        <p:txBody>
          <a:bodyPr anchor="ctr">
            <a:spAutoFit/>
          </a:bodyPr>
          <a:lstStyle/>
          <a:p>
            <a:endParaRPr lang="en-US"/>
          </a:p>
        </p:txBody>
      </p:sp>
      <p:sp>
        <p:nvSpPr>
          <p:cNvPr id="133128" name="Rectangle 6">
            <a:extLst>
              <a:ext uri="{FF2B5EF4-FFF2-40B4-BE49-F238E27FC236}">
                <a16:creationId xmlns:a16="http://schemas.microsoft.com/office/drawing/2014/main" id="{2DE897B4-B52B-0587-2E63-6C151632EB6A}"/>
              </a:ext>
            </a:extLst>
          </p:cNvPr>
          <p:cNvSpPr>
            <a:spLocks noChangeArrowheads="1"/>
          </p:cNvSpPr>
          <p:nvPr/>
        </p:nvSpPr>
        <p:spPr bwMode="auto">
          <a:xfrm>
            <a:off x="2027238" y="5322888"/>
            <a:ext cx="957262" cy="369887"/>
          </a:xfrm>
          <a:prstGeom prst="rect">
            <a:avLst/>
          </a:prstGeom>
          <a:noFill/>
          <a:ln w="28575" cap="sq">
            <a:solidFill>
              <a:schemeClr val="tx2"/>
            </a:solidFill>
            <a:miter lim="800000"/>
            <a:headEnd type="none" w="sm" len="sm"/>
            <a:tailEnd type="none" w="sm" len="sm"/>
          </a:ln>
          <a:extLst>
            <a:ext uri="{909E8E84-426E-40DD-AFC4-6F175D3DCCD1}">
              <a14:hiddenFill xmlns:a14="http://schemas.microsoft.com/office/drawing/2010/main">
                <a:solidFill>
                  <a:srgbClr val="FFFFFF"/>
                </a:solidFill>
              </a14:hiddenFill>
            </a:ext>
          </a:extLst>
        </p:spPr>
        <p:txBody>
          <a:bodyPr anchor="ctr">
            <a:spAutoFit/>
          </a:bodyPr>
          <a:lstStyle>
            <a:lvl1pPr>
              <a:lnSpc>
                <a:spcPct val="90000"/>
              </a:lnSpc>
              <a:spcBef>
                <a:spcPts val="1800"/>
              </a:spcBef>
              <a:buFont typeface="Wingdings" panose="05000000000000000000" pitchFamily="2" charset="2"/>
              <a:buChar char="§"/>
              <a:defRPr sz="2000">
                <a:solidFill>
                  <a:schemeClr val="tx1"/>
                </a:solidFill>
                <a:latin typeface="Tw Cen MT" panose="020B0602020104020603" pitchFamily="34" charset="0"/>
              </a:defRPr>
            </a:lvl1pPr>
            <a:lvl2pPr marL="742950" indent="-285750">
              <a:lnSpc>
                <a:spcPct val="90000"/>
              </a:lnSpc>
              <a:spcBef>
                <a:spcPts val="600"/>
              </a:spcBef>
              <a:buFont typeface="Wingdings" panose="05000000000000000000" pitchFamily="2" charset="2"/>
              <a:buChar char="§"/>
              <a:defRPr sz="1600">
                <a:solidFill>
                  <a:schemeClr val="tx1"/>
                </a:solidFill>
                <a:latin typeface="Tw Cen MT" panose="020B0602020104020603" pitchFamily="34" charset="0"/>
              </a:defRPr>
            </a:lvl2pPr>
            <a:lvl3pPr marL="11430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3pPr>
            <a:lvl4pPr marL="16002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4pPr>
            <a:lvl5pPr marL="20574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5pPr>
            <a:lvl6pPr marL="25146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6pPr>
            <a:lvl7pPr marL="29718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7pPr>
            <a:lvl8pPr marL="34290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8pPr>
            <a:lvl9pPr marL="38862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9pPr>
          </a:lstStyle>
          <a:p>
            <a:pPr>
              <a:lnSpc>
                <a:spcPct val="100000"/>
              </a:lnSpc>
              <a:spcBef>
                <a:spcPct val="0"/>
              </a:spcBef>
              <a:buFontTx/>
              <a:buNone/>
            </a:pPr>
            <a:endParaRPr lang="en-US" altLang="en-US" sz="1800">
              <a:latin typeface="Times New Roman" panose="02020603050405020304" pitchFamily="18" charset="0"/>
            </a:endParaRPr>
          </a:p>
        </p:txBody>
      </p:sp>
      <p:sp>
        <p:nvSpPr>
          <p:cNvPr id="133129" name="Rectangle 7">
            <a:extLst>
              <a:ext uri="{FF2B5EF4-FFF2-40B4-BE49-F238E27FC236}">
                <a16:creationId xmlns:a16="http://schemas.microsoft.com/office/drawing/2014/main" id="{54B5BD94-C77E-957B-3E65-FDA3654C158D}"/>
              </a:ext>
            </a:extLst>
          </p:cNvPr>
          <p:cNvSpPr>
            <a:spLocks noChangeArrowheads="1"/>
          </p:cNvSpPr>
          <p:nvPr/>
        </p:nvSpPr>
        <p:spPr bwMode="auto">
          <a:xfrm>
            <a:off x="3667125" y="5322888"/>
            <a:ext cx="957263" cy="369887"/>
          </a:xfrm>
          <a:prstGeom prst="rect">
            <a:avLst/>
          </a:prstGeom>
          <a:noFill/>
          <a:ln w="28575" cap="sq">
            <a:solidFill>
              <a:schemeClr val="tx2"/>
            </a:solidFill>
            <a:miter lim="800000"/>
            <a:headEnd type="none" w="sm" len="sm"/>
            <a:tailEnd type="none" w="sm" len="sm"/>
          </a:ln>
          <a:extLst>
            <a:ext uri="{909E8E84-426E-40DD-AFC4-6F175D3DCCD1}">
              <a14:hiddenFill xmlns:a14="http://schemas.microsoft.com/office/drawing/2010/main">
                <a:solidFill>
                  <a:srgbClr val="FFFFFF"/>
                </a:solidFill>
              </a14:hiddenFill>
            </a:ext>
          </a:extLst>
        </p:spPr>
        <p:txBody>
          <a:bodyPr anchor="ctr">
            <a:spAutoFit/>
          </a:bodyPr>
          <a:lstStyle>
            <a:lvl1pPr>
              <a:lnSpc>
                <a:spcPct val="90000"/>
              </a:lnSpc>
              <a:spcBef>
                <a:spcPts val="1800"/>
              </a:spcBef>
              <a:buFont typeface="Wingdings" panose="05000000000000000000" pitchFamily="2" charset="2"/>
              <a:buChar char="§"/>
              <a:defRPr sz="2000">
                <a:solidFill>
                  <a:schemeClr val="tx1"/>
                </a:solidFill>
                <a:latin typeface="Tw Cen MT" panose="020B0602020104020603" pitchFamily="34" charset="0"/>
              </a:defRPr>
            </a:lvl1pPr>
            <a:lvl2pPr marL="742950" indent="-285750">
              <a:lnSpc>
                <a:spcPct val="90000"/>
              </a:lnSpc>
              <a:spcBef>
                <a:spcPts val="600"/>
              </a:spcBef>
              <a:buFont typeface="Wingdings" panose="05000000000000000000" pitchFamily="2" charset="2"/>
              <a:buChar char="§"/>
              <a:defRPr sz="1600">
                <a:solidFill>
                  <a:schemeClr val="tx1"/>
                </a:solidFill>
                <a:latin typeface="Tw Cen MT" panose="020B0602020104020603" pitchFamily="34" charset="0"/>
              </a:defRPr>
            </a:lvl2pPr>
            <a:lvl3pPr marL="11430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3pPr>
            <a:lvl4pPr marL="16002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4pPr>
            <a:lvl5pPr marL="20574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5pPr>
            <a:lvl6pPr marL="25146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6pPr>
            <a:lvl7pPr marL="29718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7pPr>
            <a:lvl8pPr marL="34290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8pPr>
            <a:lvl9pPr marL="38862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9pPr>
          </a:lstStyle>
          <a:p>
            <a:pPr>
              <a:lnSpc>
                <a:spcPct val="100000"/>
              </a:lnSpc>
              <a:spcBef>
                <a:spcPct val="0"/>
              </a:spcBef>
              <a:buFontTx/>
              <a:buNone/>
            </a:pPr>
            <a:endParaRPr lang="en-US" altLang="en-US" sz="1800">
              <a:latin typeface="Times New Roman" panose="02020603050405020304" pitchFamily="18" charset="0"/>
            </a:endParaRPr>
          </a:p>
        </p:txBody>
      </p:sp>
      <p:sp>
        <p:nvSpPr>
          <p:cNvPr id="133130" name="Rectangle 8">
            <a:extLst>
              <a:ext uri="{FF2B5EF4-FFF2-40B4-BE49-F238E27FC236}">
                <a16:creationId xmlns:a16="http://schemas.microsoft.com/office/drawing/2014/main" id="{BE12B333-264E-DD65-CE9B-C88281C3EB92}"/>
              </a:ext>
            </a:extLst>
          </p:cNvPr>
          <p:cNvSpPr>
            <a:spLocks noChangeArrowheads="1"/>
          </p:cNvSpPr>
          <p:nvPr/>
        </p:nvSpPr>
        <p:spPr bwMode="auto">
          <a:xfrm>
            <a:off x="5307013" y="5322888"/>
            <a:ext cx="957262" cy="369887"/>
          </a:xfrm>
          <a:prstGeom prst="rect">
            <a:avLst/>
          </a:prstGeom>
          <a:noFill/>
          <a:ln w="28575" cap="sq">
            <a:solidFill>
              <a:schemeClr val="tx2"/>
            </a:solidFill>
            <a:miter lim="800000"/>
            <a:headEnd type="none" w="sm" len="sm"/>
            <a:tailEnd type="none" w="sm" len="sm"/>
          </a:ln>
          <a:extLst>
            <a:ext uri="{909E8E84-426E-40DD-AFC4-6F175D3DCCD1}">
              <a14:hiddenFill xmlns:a14="http://schemas.microsoft.com/office/drawing/2010/main">
                <a:solidFill>
                  <a:srgbClr val="FFFFFF"/>
                </a:solidFill>
              </a14:hiddenFill>
            </a:ext>
          </a:extLst>
        </p:spPr>
        <p:txBody>
          <a:bodyPr anchor="ctr">
            <a:spAutoFit/>
          </a:bodyPr>
          <a:lstStyle>
            <a:lvl1pPr>
              <a:lnSpc>
                <a:spcPct val="90000"/>
              </a:lnSpc>
              <a:spcBef>
                <a:spcPts val="1800"/>
              </a:spcBef>
              <a:buFont typeface="Wingdings" panose="05000000000000000000" pitchFamily="2" charset="2"/>
              <a:buChar char="§"/>
              <a:defRPr sz="2000">
                <a:solidFill>
                  <a:schemeClr val="tx1"/>
                </a:solidFill>
                <a:latin typeface="Tw Cen MT" panose="020B0602020104020603" pitchFamily="34" charset="0"/>
              </a:defRPr>
            </a:lvl1pPr>
            <a:lvl2pPr marL="742950" indent="-285750">
              <a:lnSpc>
                <a:spcPct val="90000"/>
              </a:lnSpc>
              <a:spcBef>
                <a:spcPts val="600"/>
              </a:spcBef>
              <a:buFont typeface="Wingdings" panose="05000000000000000000" pitchFamily="2" charset="2"/>
              <a:buChar char="§"/>
              <a:defRPr sz="1600">
                <a:solidFill>
                  <a:schemeClr val="tx1"/>
                </a:solidFill>
                <a:latin typeface="Tw Cen MT" panose="020B0602020104020603" pitchFamily="34" charset="0"/>
              </a:defRPr>
            </a:lvl2pPr>
            <a:lvl3pPr marL="11430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3pPr>
            <a:lvl4pPr marL="16002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4pPr>
            <a:lvl5pPr marL="20574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5pPr>
            <a:lvl6pPr marL="25146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6pPr>
            <a:lvl7pPr marL="29718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7pPr>
            <a:lvl8pPr marL="34290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8pPr>
            <a:lvl9pPr marL="38862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9pPr>
          </a:lstStyle>
          <a:p>
            <a:pPr>
              <a:lnSpc>
                <a:spcPct val="100000"/>
              </a:lnSpc>
              <a:spcBef>
                <a:spcPct val="0"/>
              </a:spcBef>
              <a:buFontTx/>
              <a:buNone/>
            </a:pPr>
            <a:endParaRPr lang="en-US" altLang="en-US" sz="1800">
              <a:latin typeface="Times New Roman" panose="02020603050405020304" pitchFamily="18" charset="0"/>
            </a:endParaRPr>
          </a:p>
        </p:txBody>
      </p:sp>
      <p:sp>
        <p:nvSpPr>
          <p:cNvPr id="133131" name="Rectangle 9">
            <a:extLst>
              <a:ext uri="{FF2B5EF4-FFF2-40B4-BE49-F238E27FC236}">
                <a16:creationId xmlns:a16="http://schemas.microsoft.com/office/drawing/2014/main" id="{854D3960-E22D-CE3A-EE3F-84EBB8F1D524}"/>
              </a:ext>
            </a:extLst>
          </p:cNvPr>
          <p:cNvSpPr>
            <a:spLocks noChangeArrowheads="1"/>
          </p:cNvSpPr>
          <p:nvPr/>
        </p:nvSpPr>
        <p:spPr bwMode="auto">
          <a:xfrm>
            <a:off x="6946900" y="5322888"/>
            <a:ext cx="957263" cy="369887"/>
          </a:xfrm>
          <a:prstGeom prst="rect">
            <a:avLst/>
          </a:prstGeom>
          <a:noFill/>
          <a:ln w="28575" cap="sq">
            <a:solidFill>
              <a:schemeClr val="tx2"/>
            </a:solidFill>
            <a:miter lim="800000"/>
            <a:headEnd type="none" w="sm" len="sm"/>
            <a:tailEnd type="none" w="sm" len="sm"/>
          </a:ln>
          <a:extLst>
            <a:ext uri="{909E8E84-426E-40DD-AFC4-6F175D3DCCD1}">
              <a14:hiddenFill xmlns:a14="http://schemas.microsoft.com/office/drawing/2010/main">
                <a:solidFill>
                  <a:srgbClr val="FFFFFF"/>
                </a:solidFill>
              </a14:hiddenFill>
            </a:ext>
          </a:extLst>
        </p:spPr>
        <p:txBody>
          <a:bodyPr anchor="ctr">
            <a:spAutoFit/>
          </a:bodyPr>
          <a:lstStyle>
            <a:lvl1pPr>
              <a:lnSpc>
                <a:spcPct val="90000"/>
              </a:lnSpc>
              <a:spcBef>
                <a:spcPts val="1800"/>
              </a:spcBef>
              <a:buFont typeface="Wingdings" panose="05000000000000000000" pitchFamily="2" charset="2"/>
              <a:buChar char="§"/>
              <a:defRPr sz="2000">
                <a:solidFill>
                  <a:schemeClr val="tx1"/>
                </a:solidFill>
                <a:latin typeface="Tw Cen MT" panose="020B0602020104020603" pitchFamily="34" charset="0"/>
              </a:defRPr>
            </a:lvl1pPr>
            <a:lvl2pPr marL="742950" indent="-285750">
              <a:lnSpc>
                <a:spcPct val="90000"/>
              </a:lnSpc>
              <a:spcBef>
                <a:spcPts val="600"/>
              </a:spcBef>
              <a:buFont typeface="Wingdings" panose="05000000000000000000" pitchFamily="2" charset="2"/>
              <a:buChar char="§"/>
              <a:defRPr sz="1600">
                <a:solidFill>
                  <a:schemeClr val="tx1"/>
                </a:solidFill>
                <a:latin typeface="Tw Cen MT" panose="020B0602020104020603" pitchFamily="34" charset="0"/>
              </a:defRPr>
            </a:lvl2pPr>
            <a:lvl3pPr marL="11430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3pPr>
            <a:lvl4pPr marL="16002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4pPr>
            <a:lvl5pPr marL="20574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5pPr>
            <a:lvl6pPr marL="25146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6pPr>
            <a:lvl7pPr marL="29718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7pPr>
            <a:lvl8pPr marL="34290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8pPr>
            <a:lvl9pPr marL="38862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9pPr>
          </a:lstStyle>
          <a:p>
            <a:pPr>
              <a:lnSpc>
                <a:spcPct val="100000"/>
              </a:lnSpc>
              <a:spcBef>
                <a:spcPct val="0"/>
              </a:spcBef>
              <a:buFontTx/>
              <a:buNone/>
            </a:pPr>
            <a:endParaRPr lang="en-US" altLang="en-US" sz="1800">
              <a:latin typeface="Times New Roman" panose="02020603050405020304" pitchFamily="18" charset="0"/>
            </a:endParaRPr>
          </a:p>
        </p:txBody>
      </p:sp>
      <p:sp>
        <p:nvSpPr>
          <p:cNvPr id="133132" name="Line 10">
            <a:extLst>
              <a:ext uri="{FF2B5EF4-FFF2-40B4-BE49-F238E27FC236}">
                <a16:creationId xmlns:a16="http://schemas.microsoft.com/office/drawing/2014/main" id="{49E1614D-4E1B-D670-F3CB-D9FF996AB0F8}"/>
              </a:ext>
            </a:extLst>
          </p:cNvPr>
          <p:cNvSpPr>
            <a:spLocks noChangeShapeType="1"/>
          </p:cNvSpPr>
          <p:nvPr/>
        </p:nvSpPr>
        <p:spPr bwMode="auto">
          <a:xfrm>
            <a:off x="2522538" y="4791075"/>
            <a:ext cx="0" cy="271463"/>
          </a:xfrm>
          <a:prstGeom prst="line">
            <a:avLst/>
          </a:prstGeom>
          <a:noFill/>
          <a:ln w="12700" cap="sq">
            <a:solidFill>
              <a:schemeClr val="tx2"/>
            </a:solidFill>
            <a:round/>
            <a:headEnd type="none" w="sm" len="sm"/>
            <a:tailEnd type="none" w="sm" len="sm"/>
          </a:ln>
          <a:extLst>
            <a:ext uri="{909E8E84-426E-40DD-AFC4-6F175D3DCCD1}">
              <a14:hiddenFill xmlns:a14="http://schemas.microsoft.com/office/drawing/2010/main">
                <a:noFill/>
              </a14:hiddenFill>
            </a:ext>
          </a:extLst>
        </p:spPr>
        <p:txBody>
          <a:bodyPr anchor="ctr">
            <a:spAutoFit/>
          </a:bodyPr>
          <a:lstStyle/>
          <a:p>
            <a:endParaRPr lang="en-US"/>
          </a:p>
        </p:txBody>
      </p:sp>
      <p:sp>
        <p:nvSpPr>
          <p:cNvPr id="133133" name="Line 11">
            <a:extLst>
              <a:ext uri="{FF2B5EF4-FFF2-40B4-BE49-F238E27FC236}">
                <a16:creationId xmlns:a16="http://schemas.microsoft.com/office/drawing/2014/main" id="{0ACC39DD-0EAF-8655-964D-F8F04D77A585}"/>
              </a:ext>
            </a:extLst>
          </p:cNvPr>
          <p:cNvSpPr>
            <a:spLocks noChangeShapeType="1"/>
          </p:cNvSpPr>
          <p:nvPr/>
        </p:nvSpPr>
        <p:spPr bwMode="auto">
          <a:xfrm>
            <a:off x="5751513" y="4800600"/>
            <a:ext cx="0" cy="271463"/>
          </a:xfrm>
          <a:prstGeom prst="line">
            <a:avLst/>
          </a:prstGeom>
          <a:noFill/>
          <a:ln w="12700" cap="sq">
            <a:solidFill>
              <a:schemeClr val="tx2"/>
            </a:solidFill>
            <a:round/>
            <a:headEnd type="none" w="sm" len="sm"/>
            <a:tailEnd type="none" w="sm" len="sm"/>
          </a:ln>
          <a:extLst>
            <a:ext uri="{909E8E84-426E-40DD-AFC4-6F175D3DCCD1}">
              <a14:hiddenFill xmlns:a14="http://schemas.microsoft.com/office/drawing/2010/main">
                <a:noFill/>
              </a14:hiddenFill>
            </a:ext>
          </a:extLst>
        </p:spPr>
        <p:txBody>
          <a:bodyPr anchor="ctr">
            <a:spAutoFit/>
          </a:bodyPr>
          <a:lstStyle/>
          <a:p>
            <a:endParaRPr lang="en-US"/>
          </a:p>
        </p:txBody>
      </p:sp>
      <p:sp>
        <p:nvSpPr>
          <p:cNvPr id="133134" name="Line 12">
            <a:extLst>
              <a:ext uri="{FF2B5EF4-FFF2-40B4-BE49-F238E27FC236}">
                <a16:creationId xmlns:a16="http://schemas.microsoft.com/office/drawing/2014/main" id="{52BF62E5-0FF1-2FDF-EEDF-2BA5A2016087}"/>
              </a:ext>
            </a:extLst>
          </p:cNvPr>
          <p:cNvSpPr>
            <a:spLocks noChangeShapeType="1"/>
          </p:cNvSpPr>
          <p:nvPr/>
        </p:nvSpPr>
        <p:spPr bwMode="auto">
          <a:xfrm>
            <a:off x="7346950" y="4800600"/>
            <a:ext cx="0" cy="271463"/>
          </a:xfrm>
          <a:prstGeom prst="line">
            <a:avLst/>
          </a:prstGeom>
          <a:noFill/>
          <a:ln w="12700" cap="sq">
            <a:solidFill>
              <a:schemeClr val="tx2"/>
            </a:solidFill>
            <a:round/>
            <a:headEnd type="none" w="sm" len="sm"/>
            <a:tailEnd type="none" w="sm" len="sm"/>
          </a:ln>
          <a:extLst>
            <a:ext uri="{909E8E84-426E-40DD-AFC4-6F175D3DCCD1}">
              <a14:hiddenFill xmlns:a14="http://schemas.microsoft.com/office/drawing/2010/main">
                <a:noFill/>
              </a14:hiddenFill>
            </a:ext>
          </a:extLst>
        </p:spPr>
        <p:txBody>
          <a:bodyPr anchor="ctr">
            <a:spAutoFit/>
          </a:bodyPr>
          <a:lstStyle/>
          <a:p>
            <a:endParaRPr lang="en-US"/>
          </a:p>
        </p:txBody>
      </p:sp>
      <p:sp>
        <p:nvSpPr>
          <p:cNvPr id="133135" name="Line 13">
            <a:extLst>
              <a:ext uri="{FF2B5EF4-FFF2-40B4-BE49-F238E27FC236}">
                <a16:creationId xmlns:a16="http://schemas.microsoft.com/office/drawing/2014/main" id="{6E4A3612-B1DE-28A0-7A4A-527FB976C59F}"/>
              </a:ext>
            </a:extLst>
          </p:cNvPr>
          <p:cNvSpPr>
            <a:spLocks noChangeShapeType="1"/>
          </p:cNvSpPr>
          <p:nvPr/>
        </p:nvSpPr>
        <p:spPr bwMode="auto">
          <a:xfrm>
            <a:off x="9042400" y="4800600"/>
            <a:ext cx="0" cy="271463"/>
          </a:xfrm>
          <a:prstGeom prst="line">
            <a:avLst/>
          </a:prstGeom>
          <a:noFill/>
          <a:ln w="12700" cap="sq">
            <a:solidFill>
              <a:schemeClr val="tx2"/>
            </a:solidFill>
            <a:round/>
            <a:headEnd type="none" w="sm" len="sm"/>
            <a:tailEnd type="none" w="sm" len="sm"/>
          </a:ln>
          <a:extLst>
            <a:ext uri="{909E8E84-426E-40DD-AFC4-6F175D3DCCD1}">
              <a14:hiddenFill xmlns:a14="http://schemas.microsoft.com/office/drawing/2010/main">
                <a:noFill/>
              </a14:hiddenFill>
            </a:ext>
          </a:extLst>
        </p:spPr>
        <p:txBody>
          <a:bodyPr anchor="ctr">
            <a:spAutoFit/>
          </a:bodyPr>
          <a:lstStyle/>
          <a:p>
            <a:endParaRPr lang="en-US"/>
          </a:p>
        </p:txBody>
      </p:sp>
      <p:sp>
        <p:nvSpPr>
          <p:cNvPr id="133136" name="Rectangle 14">
            <a:extLst>
              <a:ext uri="{FF2B5EF4-FFF2-40B4-BE49-F238E27FC236}">
                <a16:creationId xmlns:a16="http://schemas.microsoft.com/office/drawing/2014/main" id="{FB898A29-94C8-FD5C-42EC-67774667B474}"/>
              </a:ext>
            </a:extLst>
          </p:cNvPr>
          <p:cNvSpPr>
            <a:spLocks noChangeArrowheads="1"/>
          </p:cNvSpPr>
          <p:nvPr/>
        </p:nvSpPr>
        <p:spPr bwMode="auto">
          <a:xfrm>
            <a:off x="8586788" y="5322888"/>
            <a:ext cx="957262" cy="369887"/>
          </a:xfrm>
          <a:prstGeom prst="rect">
            <a:avLst/>
          </a:prstGeom>
          <a:noFill/>
          <a:ln w="28575" cap="sq">
            <a:solidFill>
              <a:schemeClr val="tx2"/>
            </a:solidFill>
            <a:miter lim="800000"/>
            <a:headEnd type="none" w="sm" len="sm"/>
            <a:tailEnd type="none" w="sm" len="sm"/>
          </a:ln>
          <a:extLst>
            <a:ext uri="{909E8E84-426E-40DD-AFC4-6F175D3DCCD1}">
              <a14:hiddenFill xmlns:a14="http://schemas.microsoft.com/office/drawing/2010/main">
                <a:solidFill>
                  <a:srgbClr val="FFFFFF"/>
                </a:solidFill>
              </a14:hiddenFill>
            </a:ext>
          </a:extLst>
        </p:spPr>
        <p:txBody>
          <a:bodyPr anchor="ctr">
            <a:spAutoFit/>
          </a:bodyPr>
          <a:lstStyle>
            <a:lvl1pPr>
              <a:lnSpc>
                <a:spcPct val="90000"/>
              </a:lnSpc>
              <a:spcBef>
                <a:spcPts val="1800"/>
              </a:spcBef>
              <a:buFont typeface="Wingdings" panose="05000000000000000000" pitchFamily="2" charset="2"/>
              <a:buChar char="§"/>
              <a:defRPr sz="2000">
                <a:solidFill>
                  <a:schemeClr val="tx1"/>
                </a:solidFill>
                <a:latin typeface="Tw Cen MT" panose="020B0602020104020603" pitchFamily="34" charset="0"/>
              </a:defRPr>
            </a:lvl1pPr>
            <a:lvl2pPr marL="742950" indent="-285750">
              <a:lnSpc>
                <a:spcPct val="90000"/>
              </a:lnSpc>
              <a:spcBef>
                <a:spcPts val="600"/>
              </a:spcBef>
              <a:buFont typeface="Wingdings" panose="05000000000000000000" pitchFamily="2" charset="2"/>
              <a:buChar char="§"/>
              <a:defRPr sz="1600">
                <a:solidFill>
                  <a:schemeClr val="tx1"/>
                </a:solidFill>
                <a:latin typeface="Tw Cen MT" panose="020B0602020104020603" pitchFamily="34" charset="0"/>
              </a:defRPr>
            </a:lvl2pPr>
            <a:lvl3pPr marL="11430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3pPr>
            <a:lvl4pPr marL="16002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4pPr>
            <a:lvl5pPr marL="20574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5pPr>
            <a:lvl6pPr marL="25146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6pPr>
            <a:lvl7pPr marL="29718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7pPr>
            <a:lvl8pPr marL="34290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8pPr>
            <a:lvl9pPr marL="38862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9pPr>
          </a:lstStyle>
          <a:p>
            <a:pPr>
              <a:lnSpc>
                <a:spcPct val="100000"/>
              </a:lnSpc>
              <a:spcBef>
                <a:spcPct val="0"/>
              </a:spcBef>
              <a:buFontTx/>
              <a:buNone/>
            </a:pPr>
            <a:endParaRPr lang="en-US" altLang="en-US" sz="1800">
              <a:latin typeface="Times New Roman" panose="02020603050405020304" pitchFamily="18" charset="0"/>
            </a:endParaRPr>
          </a:p>
        </p:txBody>
      </p:sp>
      <p:sp>
        <p:nvSpPr>
          <p:cNvPr id="133137" name="Line 15">
            <a:extLst>
              <a:ext uri="{FF2B5EF4-FFF2-40B4-BE49-F238E27FC236}">
                <a16:creationId xmlns:a16="http://schemas.microsoft.com/office/drawing/2014/main" id="{E019E53C-FCEF-3E56-5D2B-C6407BED2ECD}"/>
              </a:ext>
            </a:extLst>
          </p:cNvPr>
          <p:cNvSpPr>
            <a:spLocks noChangeShapeType="1"/>
          </p:cNvSpPr>
          <p:nvPr/>
        </p:nvSpPr>
        <p:spPr bwMode="auto">
          <a:xfrm>
            <a:off x="4170363" y="4802188"/>
            <a:ext cx="0" cy="271462"/>
          </a:xfrm>
          <a:prstGeom prst="line">
            <a:avLst/>
          </a:prstGeom>
          <a:noFill/>
          <a:ln w="12700" cap="sq">
            <a:solidFill>
              <a:schemeClr val="tx2"/>
            </a:solidFill>
            <a:round/>
            <a:headEnd type="none" w="sm" len="sm"/>
            <a:tailEnd type="none" w="sm" len="sm"/>
          </a:ln>
          <a:extLst>
            <a:ext uri="{909E8E84-426E-40DD-AFC4-6F175D3DCCD1}">
              <a14:hiddenFill xmlns:a14="http://schemas.microsoft.com/office/drawing/2010/main">
                <a:noFill/>
              </a14:hiddenFill>
            </a:ext>
          </a:extLst>
        </p:spPr>
        <p:txBody>
          <a:bodyPr anchor="ctr">
            <a:spAutoFit/>
          </a:bodyPr>
          <a:lstStyle/>
          <a:p>
            <a:endParaRPr lang="en-US"/>
          </a:p>
        </p:txBody>
      </p:sp>
      <p:sp>
        <p:nvSpPr>
          <p:cNvPr id="133138" name="Text Box 16">
            <a:extLst>
              <a:ext uri="{FF2B5EF4-FFF2-40B4-BE49-F238E27FC236}">
                <a16:creationId xmlns:a16="http://schemas.microsoft.com/office/drawing/2014/main" id="{BD9C9022-61BF-229F-AA79-C1D2EBB1FF47}"/>
              </a:ext>
            </a:extLst>
          </p:cNvPr>
          <p:cNvSpPr txBox="1">
            <a:spLocks noChangeArrowheads="1"/>
          </p:cNvSpPr>
          <p:nvPr/>
        </p:nvSpPr>
        <p:spPr bwMode="auto">
          <a:xfrm>
            <a:off x="5943600" y="2146300"/>
            <a:ext cx="4276725"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75" tIns="46038" rIns="92075" bIns="46038" anchor="ctr">
            <a:spAutoFit/>
          </a:bodyPr>
          <a:lstStyle>
            <a:lvl1pPr>
              <a:lnSpc>
                <a:spcPct val="90000"/>
              </a:lnSpc>
              <a:spcBef>
                <a:spcPts val="1800"/>
              </a:spcBef>
              <a:buFont typeface="Wingdings" panose="05000000000000000000" pitchFamily="2" charset="2"/>
              <a:buChar char="§"/>
              <a:defRPr sz="2000">
                <a:solidFill>
                  <a:schemeClr val="tx1"/>
                </a:solidFill>
                <a:latin typeface="Tw Cen MT" panose="020B0602020104020603" pitchFamily="34" charset="0"/>
              </a:defRPr>
            </a:lvl1pPr>
            <a:lvl2pPr marL="742950" indent="-285750">
              <a:lnSpc>
                <a:spcPct val="90000"/>
              </a:lnSpc>
              <a:spcBef>
                <a:spcPts val="600"/>
              </a:spcBef>
              <a:buFont typeface="Wingdings" panose="05000000000000000000" pitchFamily="2" charset="2"/>
              <a:buChar char="§"/>
              <a:defRPr sz="1600">
                <a:solidFill>
                  <a:schemeClr val="tx1"/>
                </a:solidFill>
                <a:latin typeface="Tw Cen MT" panose="020B0602020104020603" pitchFamily="34" charset="0"/>
              </a:defRPr>
            </a:lvl2pPr>
            <a:lvl3pPr marL="11430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3pPr>
            <a:lvl4pPr marL="16002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4pPr>
            <a:lvl5pPr marL="20574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5pPr>
            <a:lvl6pPr marL="25146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6pPr>
            <a:lvl7pPr marL="29718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7pPr>
            <a:lvl8pPr marL="34290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8pPr>
            <a:lvl9pPr marL="38862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9pPr>
          </a:lstStyle>
          <a:p>
            <a:pPr>
              <a:lnSpc>
                <a:spcPct val="100000"/>
              </a:lnSpc>
              <a:spcBef>
                <a:spcPct val="50000"/>
              </a:spcBef>
              <a:buFontTx/>
              <a:buNone/>
            </a:pPr>
            <a:endParaRPr lang="en-US" altLang="en-US" sz="2800">
              <a:latin typeface="Times New Roman" panose="02020603050405020304" pitchFamily="18" charset="0"/>
            </a:endParaRPr>
          </a:p>
        </p:txBody>
      </p:sp>
      <p:sp>
        <p:nvSpPr>
          <p:cNvPr id="133139" name="Line 17">
            <a:extLst>
              <a:ext uri="{FF2B5EF4-FFF2-40B4-BE49-F238E27FC236}">
                <a16:creationId xmlns:a16="http://schemas.microsoft.com/office/drawing/2014/main" id="{7FEEC51F-94B2-3B73-955E-34117A413455}"/>
              </a:ext>
            </a:extLst>
          </p:cNvPr>
          <p:cNvSpPr>
            <a:spLocks noChangeShapeType="1"/>
          </p:cNvSpPr>
          <p:nvPr/>
        </p:nvSpPr>
        <p:spPr bwMode="auto">
          <a:xfrm>
            <a:off x="3352800" y="2146300"/>
            <a:ext cx="2384425" cy="1636713"/>
          </a:xfrm>
          <a:prstGeom prst="line">
            <a:avLst/>
          </a:prstGeom>
          <a:noFill/>
          <a:ln w="28575">
            <a:solidFill>
              <a:schemeClr val="accent2"/>
            </a:solidFill>
            <a:round/>
            <a:headEnd/>
            <a:tailEnd type="triangle" w="med" len="med"/>
          </a:ln>
          <a:extLst>
            <a:ext uri="{909E8E84-426E-40DD-AFC4-6F175D3DCCD1}">
              <a14:hiddenFill xmlns:a14="http://schemas.microsoft.com/office/drawing/2010/main">
                <a:noFill/>
              </a14:hiddenFill>
            </a:ext>
          </a:extLst>
        </p:spPr>
        <p:txBody>
          <a:bodyPr wrap="none" lIns="92075" tIns="46038" rIns="92075" bIns="46038" anchor="ctr"/>
          <a:lstStyle/>
          <a:p>
            <a:endParaRPr lang="en-US"/>
          </a:p>
        </p:txBody>
      </p:sp>
    </p:spTree>
  </p:cSld>
  <p:clrMapOvr>
    <a:masterClrMapping/>
  </p:clrMapOvr>
  <p:transition spd="med">
    <p:fade/>
  </p:transition>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8" name="Title 1">
            <a:extLst>
              <a:ext uri="{FF2B5EF4-FFF2-40B4-BE49-F238E27FC236}">
                <a16:creationId xmlns:a16="http://schemas.microsoft.com/office/drawing/2014/main" id="{D5227C8C-0716-9486-7672-65891D9CCAC7}"/>
              </a:ext>
            </a:extLst>
          </p:cNvPr>
          <p:cNvSpPr>
            <a:spLocks noGrp="1"/>
          </p:cNvSpPr>
          <p:nvPr>
            <p:ph type="title"/>
          </p:nvPr>
        </p:nvSpPr>
        <p:spPr>
          <a:xfrm>
            <a:off x="582613" y="76200"/>
            <a:ext cx="10983912" cy="1096963"/>
          </a:xfrm>
        </p:spPr>
        <p:txBody>
          <a:bodyPr/>
          <a:lstStyle/>
          <a:p>
            <a:pPr eaLnBrk="1" hangingPunct="1"/>
            <a:r>
              <a:rPr lang="en-US" altLang="en-US" sz="3600"/>
              <a:t>The Importance of Quality Sentence Writing </a:t>
            </a:r>
          </a:p>
        </p:txBody>
      </p:sp>
      <p:sp>
        <p:nvSpPr>
          <p:cNvPr id="137219" name="Content Placeholder 2">
            <a:extLst>
              <a:ext uri="{FF2B5EF4-FFF2-40B4-BE49-F238E27FC236}">
                <a16:creationId xmlns:a16="http://schemas.microsoft.com/office/drawing/2014/main" id="{FD243100-22FC-3F9B-AEF7-EDF2E55BAAD6}"/>
              </a:ext>
            </a:extLst>
          </p:cNvPr>
          <p:cNvSpPr>
            <a:spLocks noGrp="1" noChangeArrowheads="1"/>
          </p:cNvSpPr>
          <p:nvPr>
            <p:ph idx="1"/>
          </p:nvPr>
        </p:nvSpPr>
        <p:spPr bwMode="auto">
          <a:xfrm>
            <a:off x="582613" y="1600200"/>
            <a:ext cx="10983912" cy="4562475"/>
          </a:xfrm>
        </p:spPr>
        <p:txBody>
          <a:bodyPr wrap="square" numCol="1" anchor="t" anchorCtr="0" compatLnSpc="1">
            <a:prstTxWarp prst="textNoShape">
              <a:avLst/>
            </a:prstTxWarp>
          </a:bodyPr>
          <a:lstStyle/>
          <a:p>
            <a:pPr marL="0" indent="0" algn="ctr" eaLnBrk="1" hangingPunct="1">
              <a:lnSpc>
                <a:spcPct val="100000"/>
              </a:lnSpc>
              <a:spcBef>
                <a:spcPct val="0"/>
              </a:spcBef>
              <a:spcAft>
                <a:spcPts val="1800"/>
              </a:spcAft>
              <a:buFont typeface="Wingdings" panose="05000000000000000000" pitchFamily="2" charset="2"/>
              <a:buNone/>
            </a:pPr>
            <a:r>
              <a:rPr lang="en-US" altLang="en-US" sz="3200" i="1"/>
              <a:t>“Our own writing seems clearer to us than it does to our readers, because we read into it what we want them to get out of it.  And so instead of revising our writing to meet their needs, we send it off the moment it meets ours.”</a:t>
            </a:r>
          </a:p>
          <a:p>
            <a:pPr marL="0" indent="0" algn="ctr" eaLnBrk="1" hangingPunct="1">
              <a:lnSpc>
                <a:spcPct val="100000"/>
              </a:lnSpc>
              <a:spcBef>
                <a:spcPct val="0"/>
              </a:spcBef>
              <a:spcAft>
                <a:spcPts val="1800"/>
              </a:spcAft>
              <a:buFont typeface="Wingdings" panose="05000000000000000000" pitchFamily="2" charset="2"/>
              <a:buNone/>
            </a:pPr>
            <a:r>
              <a:rPr lang="en-US" altLang="en-US" sz="3200"/>
              <a:t>Joseph Williams in </a:t>
            </a:r>
            <a:r>
              <a:rPr lang="en-US" altLang="en-US" sz="3200" i="1"/>
              <a:t>Style: The Basics of Clarity of Grace</a:t>
            </a:r>
          </a:p>
          <a:p>
            <a:pPr marL="0" indent="0" eaLnBrk="1" hangingPunct="1">
              <a:buFont typeface="Wingdings" panose="05000000000000000000" pitchFamily="2" charset="2"/>
              <a:buNone/>
            </a:pPr>
            <a:endParaRPr lang="en-US" altLang="en-US" sz="4000" b="1"/>
          </a:p>
        </p:txBody>
      </p:sp>
      <p:sp>
        <p:nvSpPr>
          <p:cNvPr id="137220" name="Slide Number Placeholder 3">
            <a:extLst>
              <a:ext uri="{FF2B5EF4-FFF2-40B4-BE49-F238E27FC236}">
                <a16:creationId xmlns:a16="http://schemas.microsoft.com/office/drawing/2014/main" id="{43AA114B-E1B2-3FBF-4088-DA96D793B052}"/>
              </a:ext>
            </a:extLst>
          </p:cNvPr>
          <p:cNvSpPr>
            <a:spLocks noGrp="1"/>
          </p:cNvSpPr>
          <p:nvPr>
            <p:ph type="sldNum" sz="quarter" idx="11"/>
          </p:nvPr>
        </p:nvSpPr>
        <p:spPr bwMode="auto">
          <a:xfrm>
            <a:off x="10879138" y="6162675"/>
            <a:ext cx="1312862" cy="365125"/>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800"/>
              </a:spcBef>
              <a:buFont typeface="Wingdings" panose="05000000000000000000" pitchFamily="2" charset="2"/>
              <a:buChar char="§"/>
              <a:defRPr sz="2000">
                <a:solidFill>
                  <a:schemeClr val="tx1"/>
                </a:solidFill>
                <a:latin typeface="Tw Cen MT" panose="020B0602020104020603" pitchFamily="34" charset="0"/>
              </a:defRPr>
            </a:lvl1pPr>
            <a:lvl2pPr marL="742950" indent="-285750">
              <a:lnSpc>
                <a:spcPct val="90000"/>
              </a:lnSpc>
              <a:spcBef>
                <a:spcPts val="600"/>
              </a:spcBef>
              <a:buFont typeface="Wingdings" panose="05000000000000000000" pitchFamily="2" charset="2"/>
              <a:buChar char="§"/>
              <a:defRPr sz="1600">
                <a:solidFill>
                  <a:schemeClr val="tx1"/>
                </a:solidFill>
                <a:latin typeface="Tw Cen MT" panose="020B0602020104020603" pitchFamily="34" charset="0"/>
              </a:defRPr>
            </a:lvl2pPr>
            <a:lvl3pPr marL="11430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3pPr>
            <a:lvl4pPr marL="16002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4pPr>
            <a:lvl5pPr marL="20574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5pPr>
            <a:lvl6pPr marL="25146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6pPr>
            <a:lvl7pPr marL="29718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7pPr>
            <a:lvl8pPr marL="34290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8pPr>
            <a:lvl9pPr marL="38862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9pPr>
          </a:lstStyle>
          <a:p>
            <a:pPr>
              <a:lnSpc>
                <a:spcPct val="100000"/>
              </a:lnSpc>
              <a:spcBef>
                <a:spcPct val="0"/>
              </a:spcBef>
              <a:buFontTx/>
              <a:buNone/>
            </a:pPr>
            <a:fld id="{AFF24C9C-4B16-4B69-88D2-27D8C69F6965}" type="slidenum">
              <a:rPr lang="en-US" altLang="en-US" sz="1200" b="1"/>
              <a:pPr>
                <a:lnSpc>
                  <a:spcPct val="100000"/>
                </a:lnSpc>
                <a:spcBef>
                  <a:spcPct val="0"/>
                </a:spcBef>
                <a:buFontTx/>
                <a:buNone/>
              </a:pPr>
              <a:t>56</a:t>
            </a:fld>
            <a:endParaRPr lang="en-US" altLang="en-US" sz="1200" b="1"/>
          </a:p>
        </p:txBody>
      </p:sp>
    </p:spTree>
  </p:cSld>
  <p:clrMapOvr>
    <a:masterClrMapping/>
  </p:clrMapOvr>
  <p:transition spd="med">
    <p:fade/>
  </p:transition>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6" name="Title 1">
            <a:extLst>
              <a:ext uri="{FF2B5EF4-FFF2-40B4-BE49-F238E27FC236}">
                <a16:creationId xmlns:a16="http://schemas.microsoft.com/office/drawing/2014/main" id="{0A23871D-E262-6CF5-F550-F7FB582608F7}"/>
              </a:ext>
            </a:extLst>
          </p:cNvPr>
          <p:cNvSpPr>
            <a:spLocks noGrp="1"/>
          </p:cNvSpPr>
          <p:nvPr>
            <p:ph type="title"/>
          </p:nvPr>
        </p:nvSpPr>
        <p:spPr>
          <a:xfrm>
            <a:off x="582613" y="76200"/>
            <a:ext cx="10983912" cy="1096963"/>
          </a:xfrm>
        </p:spPr>
        <p:txBody>
          <a:bodyPr/>
          <a:lstStyle/>
          <a:p>
            <a:r>
              <a:rPr lang="en-US" altLang="en-US" sz="3000"/>
              <a:t> </a:t>
            </a:r>
            <a:r>
              <a:rPr lang="en-US" altLang="en-US" sz="3600"/>
              <a:t>Sentence Writing Techniques</a:t>
            </a:r>
          </a:p>
        </p:txBody>
      </p:sp>
      <p:sp>
        <p:nvSpPr>
          <p:cNvPr id="139267" name="Content Placeholder 2">
            <a:extLst>
              <a:ext uri="{FF2B5EF4-FFF2-40B4-BE49-F238E27FC236}">
                <a16:creationId xmlns:a16="http://schemas.microsoft.com/office/drawing/2014/main" id="{9B795123-7905-1686-C8C8-DB0C96863E53}"/>
              </a:ext>
            </a:extLst>
          </p:cNvPr>
          <p:cNvSpPr>
            <a:spLocks noGrp="1" noChangeArrowheads="1"/>
          </p:cNvSpPr>
          <p:nvPr>
            <p:ph idx="1"/>
          </p:nvPr>
        </p:nvSpPr>
        <p:spPr bwMode="auto">
          <a:xfrm>
            <a:off x="582613" y="1600200"/>
            <a:ext cx="10983912" cy="4562475"/>
          </a:xfrm>
        </p:spPr>
        <p:txBody>
          <a:bodyPr wrap="square" numCol="1" anchor="t" anchorCtr="0" compatLnSpc="1">
            <a:prstTxWarp prst="textNoShape">
              <a:avLst/>
            </a:prstTxWarp>
          </a:bodyPr>
          <a:lstStyle/>
          <a:p>
            <a:pPr>
              <a:lnSpc>
                <a:spcPct val="100000"/>
              </a:lnSpc>
              <a:spcBef>
                <a:spcPct val="0"/>
              </a:spcBef>
              <a:spcAft>
                <a:spcPts val="1200"/>
              </a:spcAft>
              <a:buFont typeface="Arial" panose="020B0604020202020204" pitchFamily="34" charset="0"/>
              <a:buChar char="•"/>
            </a:pPr>
            <a:r>
              <a:rPr lang="en-US" altLang="en-US" sz="3200" i="1"/>
              <a:t>Readers expect to find the </a:t>
            </a:r>
            <a:r>
              <a:rPr lang="en-US" altLang="en-US" sz="3200" b="1" i="1"/>
              <a:t>subject close to the verb </a:t>
            </a:r>
            <a:r>
              <a:rPr lang="en-US" altLang="en-US" sz="3200" i="1"/>
              <a:t>and the </a:t>
            </a:r>
            <a:r>
              <a:rPr lang="en-US" altLang="en-US" sz="3200" b="1" i="1"/>
              <a:t>verb close to the object</a:t>
            </a:r>
            <a:r>
              <a:rPr lang="en-US" altLang="en-US" sz="3200" i="1"/>
              <a:t>. </a:t>
            </a:r>
          </a:p>
          <a:p>
            <a:pPr>
              <a:lnSpc>
                <a:spcPct val="100000"/>
              </a:lnSpc>
              <a:spcBef>
                <a:spcPct val="0"/>
              </a:spcBef>
              <a:spcAft>
                <a:spcPts val="1200"/>
              </a:spcAft>
              <a:buFont typeface="Arial" panose="020B0604020202020204" pitchFamily="34" charset="0"/>
              <a:buChar char="•"/>
            </a:pPr>
            <a:r>
              <a:rPr lang="en-US" altLang="en-US" sz="3200" i="1"/>
              <a:t>A sentence will be clearest when its core—</a:t>
            </a:r>
            <a:r>
              <a:rPr lang="en-US" altLang="en-US" sz="3200" b="1" i="1"/>
              <a:t>subject, verb, and object</a:t>
            </a:r>
            <a:r>
              <a:rPr lang="en-US" altLang="en-US" sz="3200" i="1"/>
              <a:t>—contains the sentence’s most important content.</a:t>
            </a:r>
          </a:p>
          <a:p>
            <a:pPr>
              <a:lnSpc>
                <a:spcPct val="100000"/>
              </a:lnSpc>
              <a:spcBef>
                <a:spcPct val="0"/>
              </a:spcBef>
              <a:spcAft>
                <a:spcPts val="1200"/>
              </a:spcAft>
              <a:buFont typeface="Arial" panose="020B0604020202020204" pitchFamily="34" charset="0"/>
              <a:buChar char="•"/>
            </a:pPr>
            <a:r>
              <a:rPr lang="en-US" altLang="en-US" sz="3200" b="1" i="1"/>
              <a:t>Active voice</a:t>
            </a:r>
            <a:r>
              <a:rPr lang="en-US" altLang="en-US" sz="3200" i="1"/>
              <a:t> should be used except in certain cases.</a:t>
            </a:r>
          </a:p>
          <a:p>
            <a:pPr>
              <a:lnSpc>
                <a:spcPct val="100000"/>
              </a:lnSpc>
              <a:spcBef>
                <a:spcPct val="0"/>
              </a:spcBef>
              <a:spcAft>
                <a:spcPts val="1200"/>
              </a:spcAft>
              <a:buFont typeface="Arial" panose="020B0604020202020204" pitchFamily="34" charset="0"/>
              <a:buChar char="•"/>
            </a:pPr>
            <a:r>
              <a:rPr lang="en-US" altLang="en-US" sz="3200" b="1" i="1"/>
              <a:t>Writing concisely </a:t>
            </a:r>
            <a:r>
              <a:rPr lang="en-US" altLang="en-US" sz="3200" i="1"/>
              <a:t>means eliminating wordy phrases and unnecessary prepositions</a:t>
            </a:r>
            <a:endParaRPr lang="en-US" altLang="en-US" sz="3200" b="1" i="1"/>
          </a:p>
        </p:txBody>
      </p:sp>
      <p:sp>
        <p:nvSpPr>
          <p:cNvPr id="139268" name="Slide Number Placeholder 3">
            <a:extLst>
              <a:ext uri="{FF2B5EF4-FFF2-40B4-BE49-F238E27FC236}">
                <a16:creationId xmlns:a16="http://schemas.microsoft.com/office/drawing/2014/main" id="{FE403AB6-B47E-F57A-A4D1-5A4BF4F15617}"/>
              </a:ext>
            </a:extLst>
          </p:cNvPr>
          <p:cNvSpPr>
            <a:spLocks noGrp="1"/>
          </p:cNvSpPr>
          <p:nvPr>
            <p:ph type="sldNum" sz="quarter" idx="11"/>
          </p:nvPr>
        </p:nvSpPr>
        <p:spPr bwMode="auto">
          <a:xfrm>
            <a:off x="10879138" y="6162675"/>
            <a:ext cx="1312862" cy="365125"/>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800"/>
              </a:spcBef>
              <a:buFont typeface="Wingdings" panose="05000000000000000000" pitchFamily="2" charset="2"/>
              <a:buChar char="§"/>
              <a:defRPr sz="2000">
                <a:solidFill>
                  <a:schemeClr val="tx1"/>
                </a:solidFill>
                <a:latin typeface="Tw Cen MT" panose="020B0602020104020603" pitchFamily="34" charset="0"/>
              </a:defRPr>
            </a:lvl1pPr>
            <a:lvl2pPr marL="742950" indent="-285750">
              <a:lnSpc>
                <a:spcPct val="90000"/>
              </a:lnSpc>
              <a:spcBef>
                <a:spcPts val="600"/>
              </a:spcBef>
              <a:buFont typeface="Wingdings" panose="05000000000000000000" pitchFamily="2" charset="2"/>
              <a:buChar char="§"/>
              <a:defRPr sz="1600">
                <a:solidFill>
                  <a:schemeClr val="tx1"/>
                </a:solidFill>
                <a:latin typeface="Tw Cen MT" panose="020B0602020104020603" pitchFamily="34" charset="0"/>
              </a:defRPr>
            </a:lvl2pPr>
            <a:lvl3pPr marL="11430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3pPr>
            <a:lvl4pPr marL="16002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4pPr>
            <a:lvl5pPr marL="20574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5pPr>
            <a:lvl6pPr marL="25146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6pPr>
            <a:lvl7pPr marL="29718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7pPr>
            <a:lvl8pPr marL="34290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8pPr>
            <a:lvl9pPr marL="38862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9pPr>
          </a:lstStyle>
          <a:p>
            <a:pPr>
              <a:lnSpc>
                <a:spcPct val="100000"/>
              </a:lnSpc>
              <a:spcBef>
                <a:spcPct val="0"/>
              </a:spcBef>
              <a:buFontTx/>
              <a:buNone/>
            </a:pPr>
            <a:fld id="{AE80F158-E733-4BF9-8C97-64C89C6F7168}" type="slidenum">
              <a:rPr lang="en-US" altLang="en-US" sz="1200" b="1"/>
              <a:pPr>
                <a:lnSpc>
                  <a:spcPct val="100000"/>
                </a:lnSpc>
                <a:spcBef>
                  <a:spcPct val="0"/>
                </a:spcBef>
                <a:buFontTx/>
                <a:buNone/>
              </a:pPr>
              <a:t>57</a:t>
            </a:fld>
            <a:endParaRPr lang="en-US" altLang="en-US" sz="1200" b="1"/>
          </a:p>
        </p:txBody>
      </p:sp>
    </p:spTree>
  </p:cSld>
  <p:clrMapOvr>
    <a:masterClrMapping/>
  </p:clrMapOvr>
  <p:transition spd="med">
    <p:fade/>
  </p:transition>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314" name="Title 1">
            <a:extLst>
              <a:ext uri="{FF2B5EF4-FFF2-40B4-BE49-F238E27FC236}">
                <a16:creationId xmlns:a16="http://schemas.microsoft.com/office/drawing/2014/main" id="{60CB94AF-0B4D-00B0-8A97-594BFF210A06}"/>
              </a:ext>
            </a:extLst>
          </p:cNvPr>
          <p:cNvSpPr>
            <a:spLocks noGrp="1"/>
          </p:cNvSpPr>
          <p:nvPr>
            <p:ph type="title"/>
          </p:nvPr>
        </p:nvSpPr>
        <p:spPr>
          <a:xfrm>
            <a:off x="582613" y="0"/>
            <a:ext cx="10983912" cy="1096963"/>
          </a:xfrm>
        </p:spPr>
        <p:txBody>
          <a:bodyPr/>
          <a:lstStyle/>
          <a:p>
            <a:r>
              <a:rPr lang="en-US" altLang="en-US" sz="3600"/>
              <a:t>Sentence Writing Technique 1</a:t>
            </a:r>
          </a:p>
        </p:txBody>
      </p:sp>
      <p:sp>
        <p:nvSpPr>
          <p:cNvPr id="141315" name="Content Placeholder 2">
            <a:extLst>
              <a:ext uri="{FF2B5EF4-FFF2-40B4-BE49-F238E27FC236}">
                <a16:creationId xmlns:a16="http://schemas.microsoft.com/office/drawing/2014/main" id="{93B3020E-EFCD-236A-6E6F-B032C28C94FE}"/>
              </a:ext>
            </a:extLst>
          </p:cNvPr>
          <p:cNvSpPr>
            <a:spLocks noGrp="1" noChangeArrowheads="1"/>
          </p:cNvSpPr>
          <p:nvPr>
            <p:ph idx="1"/>
          </p:nvPr>
        </p:nvSpPr>
        <p:spPr bwMode="auto">
          <a:xfrm>
            <a:off x="582613" y="1600200"/>
            <a:ext cx="10983912" cy="4562475"/>
          </a:xfrm>
        </p:spPr>
        <p:txBody>
          <a:bodyPr wrap="square" numCol="1" anchor="t" anchorCtr="0" compatLnSpc="1">
            <a:prstTxWarp prst="textNoShape">
              <a:avLst/>
            </a:prstTxWarp>
          </a:bodyPr>
          <a:lstStyle/>
          <a:p>
            <a:pPr>
              <a:lnSpc>
                <a:spcPct val="100000"/>
              </a:lnSpc>
              <a:spcBef>
                <a:spcPct val="0"/>
              </a:spcBef>
              <a:spcAft>
                <a:spcPts val="1800"/>
              </a:spcAft>
              <a:buFont typeface="Arial" panose="020B0604020202020204" pitchFamily="34" charset="0"/>
              <a:buChar char="•"/>
            </a:pPr>
            <a:r>
              <a:rPr lang="en-US" altLang="en-US" sz="3200" b="1"/>
              <a:t>Subject-Verb-Object (S-V-O) = Sentence Core</a:t>
            </a:r>
          </a:p>
          <a:p>
            <a:pPr>
              <a:lnSpc>
                <a:spcPct val="100000"/>
              </a:lnSpc>
              <a:spcBef>
                <a:spcPct val="0"/>
              </a:spcBef>
              <a:spcAft>
                <a:spcPts val="1800"/>
              </a:spcAft>
              <a:buFont typeface="Arial" panose="020B0604020202020204" pitchFamily="34" charset="0"/>
              <a:buChar char="•"/>
            </a:pPr>
            <a:r>
              <a:rPr lang="en-US" altLang="en-US" sz="3200"/>
              <a:t>Readers expect to find the </a:t>
            </a:r>
            <a:r>
              <a:rPr lang="en-US" altLang="en-US" sz="3200" b="1"/>
              <a:t>subject close to the verb </a:t>
            </a:r>
            <a:r>
              <a:rPr lang="en-US" altLang="en-US" sz="3200"/>
              <a:t>and the </a:t>
            </a:r>
            <a:r>
              <a:rPr lang="en-US" altLang="en-US" sz="3200" b="1"/>
              <a:t>verb close to the object.</a:t>
            </a:r>
          </a:p>
        </p:txBody>
      </p:sp>
      <p:sp>
        <p:nvSpPr>
          <p:cNvPr id="141316" name="Slide Number Placeholder 3">
            <a:extLst>
              <a:ext uri="{FF2B5EF4-FFF2-40B4-BE49-F238E27FC236}">
                <a16:creationId xmlns:a16="http://schemas.microsoft.com/office/drawing/2014/main" id="{F258BCF0-5DDE-AD59-94B6-0BC8AB66B0EE}"/>
              </a:ext>
            </a:extLst>
          </p:cNvPr>
          <p:cNvSpPr>
            <a:spLocks noGrp="1"/>
          </p:cNvSpPr>
          <p:nvPr>
            <p:ph type="sldNum" sz="quarter" idx="11"/>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800"/>
              </a:spcBef>
              <a:buFont typeface="Wingdings" panose="05000000000000000000" pitchFamily="2" charset="2"/>
              <a:buChar char="§"/>
              <a:defRPr sz="2000">
                <a:solidFill>
                  <a:schemeClr val="tx1"/>
                </a:solidFill>
                <a:latin typeface="Tw Cen MT" panose="020B0602020104020603" pitchFamily="34" charset="0"/>
              </a:defRPr>
            </a:lvl1pPr>
            <a:lvl2pPr marL="742950" indent="-285750">
              <a:lnSpc>
                <a:spcPct val="90000"/>
              </a:lnSpc>
              <a:spcBef>
                <a:spcPts val="600"/>
              </a:spcBef>
              <a:buFont typeface="Wingdings" panose="05000000000000000000" pitchFamily="2" charset="2"/>
              <a:buChar char="§"/>
              <a:defRPr sz="1600">
                <a:solidFill>
                  <a:schemeClr val="tx1"/>
                </a:solidFill>
                <a:latin typeface="Tw Cen MT" panose="020B0602020104020603" pitchFamily="34" charset="0"/>
              </a:defRPr>
            </a:lvl2pPr>
            <a:lvl3pPr marL="11430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3pPr>
            <a:lvl4pPr marL="16002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4pPr>
            <a:lvl5pPr marL="20574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5pPr>
            <a:lvl6pPr marL="25146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6pPr>
            <a:lvl7pPr marL="29718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7pPr>
            <a:lvl8pPr marL="34290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8pPr>
            <a:lvl9pPr marL="38862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9pPr>
          </a:lstStyle>
          <a:p>
            <a:pPr>
              <a:lnSpc>
                <a:spcPct val="100000"/>
              </a:lnSpc>
              <a:spcBef>
                <a:spcPct val="0"/>
              </a:spcBef>
              <a:buFontTx/>
              <a:buNone/>
              <a:defRPr/>
            </a:pPr>
            <a:r>
              <a:rPr lang="en-US" altLang="en-US" sz="1200" b="1" dirty="0">
                <a:latin typeface="+mn-lt"/>
              </a:rPr>
              <a:t>70</a:t>
            </a:r>
          </a:p>
        </p:txBody>
      </p:sp>
    </p:spTree>
  </p:cSld>
  <p:clrMapOvr>
    <a:masterClrMapping/>
  </p:clrMapOvr>
  <p:transition spd="med">
    <p:fade/>
  </p:transition>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62" name="Title 1">
            <a:extLst>
              <a:ext uri="{FF2B5EF4-FFF2-40B4-BE49-F238E27FC236}">
                <a16:creationId xmlns:a16="http://schemas.microsoft.com/office/drawing/2014/main" id="{3D3C6D46-001C-6D0E-46F2-93642948681F}"/>
              </a:ext>
            </a:extLst>
          </p:cNvPr>
          <p:cNvSpPr>
            <a:spLocks noGrp="1"/>
          </p:cNvSpPr>
          <p:nvPr>
            <p:ph type="title"/>
          </p:nvPr>
        </p:nvSpPr>
        <p:spPr/>
        <p:txBody>
          <a:bodyPr/>
          <a:lstStyle/>
          <a:p>
            <a:r>
              <a:rPr lang="en-US" altLang="en-US" sz="3600"/>
              <a:t> </a:t>
            </a:r>
            <a:r>
              <a:rPr lang="en-US" altLang="en-US" sz="3600">
                <a:solidFill>
                  <a:srgbClr val="00B0F0"/>
                </a:solidFill>
              </a:rPr>
              <a:t>Group Discussion: </a:t>
            </a:r>
            <a:r>
              <a:rPr lang="en-US" altLang="en-US" sz="3600"/>
              <a:t>Which Sentence Is Better? </a:t>
            </a:r>
          </a:p>
        </p:txBody>
      </p:sp>
      <p:sp>
        <p:nvSpPr>
          <p:cNvPr id="3" name="Text Placeholder 2">
            <a:extLst>
              <a:ext uri="{FF2B5EF4-FFF2-40B4-BE49-F238E27FC236}">
                <a16:creationId xmlns:a16="http://schemas.microsoft.com/office/drawing/2014/main" id="{FE2D72F9-6C3C-5B4A-C546-EF20A84D7833}"/>
              </a:ext>
            </a:extLst>
          </p:cNvPr>
          <p:cNvSpPr>
            <a:spLocks noGrp="1"/>
          </p:cNvSpPr>
          <p:nvPr>
            <p:ph type="body" idx="1"/>
          </p:nvPr>
        </p:nvSpPr>
        <p:spPr>
          <a:xfrm>
            <a:off x="593725" y="1600200"/>
            <a:ext cx="5430838" cy="823913"/>
          </a:xfrm>
        </p:spPr>
        <p:txBody>
          <a:bodyPr/>
          <a:lstStyle/>
          <a:p>
            <a:pPr>
              <a:defRPr/>
            </a:pPr>
            <a:r>
              <a:rPr lang="en-US" sz="3200" dirty="0">
                <a:solidFill>
                  <a:schemeClr val="accent6">
                    <a:lumMod val="50000"/>
                  </a:schemeClr>
                </a:solidFill>
              </a:rPr>
              <a:t>Sentence 1</a:t>
            </a:r>
          </a:p>
        </p:txBody>
      </p:sp>
      <p:sp>
        <p:nvSpPr>
          <p:cNvPr id="143364" name="Content Placeholder 3">
            <a:extLst>
              <a:ext uri="{FF2B5EF4-FFF2-40B4-BE49-F238E27FC236}">
                <a16:creationId xmlns:a16="http://schemas.microsoft.com/office/drawing/2014/main" id="{3A67CD8B-8C79-1726-367E-E66F951DE5A5}"/>
              </a:ext>
            </a:extLst>
          </p:cNvPr>
          <p:cNvSpPr>
            <a:spLocks noGrp="1" noChangeArrowheads="1"/>
          </p:cNvSpPr>
          <p:nvPr>
            <p:ph sz="half" idx="2"/>
          </p:nvPr>
        </p:nvSpPr>
        <p:spPr bwMode="auto">
          <a:xfrm>
            <a:off x="593725" y="2424113"/>
            <a:ext cx="5430838" cy="3748087"/>
          </a:xfrm>
        </p:spPr>
        <p:txBody>
          <a:bodyPr wrap="square" numCol="1" anchor="t" anchorCtr="0" compatLnSpc="1">
            <a:prstTxWarp prst="textNoShape">
              <a:avLst/>
            </a:prstTxWarp>
          </a:bodyPr>
          <a:lstStyle/>
          <a:p>
            <a:pPr marL="0" indent="0">
              <a:buFont typeface="Wingdings" panose="05000000000000000000" pitchFamily="2" charset="2"/>
              <a:buNone/>
            </a:pPr>
            <a:r>
              <a:rPr lang="en-US" altLang="en-US" sz="3200"/>
              <a:t>The Commissioner should establish, in consultation with Internal Revenue Service staff having the authority to contract for expert assistance, a special task force to develop revised forms and instructions.</a:t>
            </a:r>
          </a:p>
        </p:txBody>
      </p:sp>
      <p:sp>
        <p:nvSpPr>
          <p:cNvPr id="5" name="Text Placeholder 4">
            <a:extLst>
              <a:ext uri="{FF2B5EF4-FFF2-40B4-BE49-F238E27FC236}">
                <a16:creationId xmlns:a16="http://schemas.microsoft.com/office/drawing/2014/main" id="{D4ABA1FA-9794-60BF-99E1-75778C690B0A}"/>
              </a:ext>
            </a:extLst>
          </p:cNvPr>
          <p:cNvSpPr>
            <a:spLocks noGrp="1"/>
          </p:cNvSpPr>
          <p:nvPr>
            <p:ph type="body" sz="quarter" idx="3"/>
          </p:nvPr>
        </p:nvSpPr>
        <p:spPr>
          <a:xfrm>
            <a:off x="6165850" y="1600200"/>
            <a:ext cx="5400675" cy="823913"/>
          </a:xfrm>
        </p:spPr>
        <p:txBody>
          <a:bodyPr/>
          <a:lstStyle/>
          <a:p>
            <a:pPr>
              <a:defRPr/>
            </a:pPr>
            <a:r>
              <a:rPr lang="en-US" sz="3200" dirty="0">
                <a:solidFill>
                  <a:schemeClr val="accent6">
                    <a:lumMod val="50000"/>
                  </a:schemeClr>
                </a:solidFill>
              </a:rPr>
              <a:t>Sentence 2</a:t>
            </a:r>
          </a:p>
        </p:txBody>
      </p:sp>
      <p:sp>
        <p:nvSpPr>
          <p:cNvPr id="143366" name="Content Placeholder 5">
            <a:extLst>
              <a:ext uri="{FF2B5EF4-FFF2-40B4-BE49-F238E27FC236}">
                <a16:creationId xmlns:a16="http://schemas.microsoft.com/office/drawing/2014/main" id="{6B531C8D-83CA-63A0-B413-9745B33CD469}"/>
              </a:ext>
            </a:extLst>
          </p:cNvPr>
          <p:cNvSpPr>
            <a:spLocks noGrp="1" noChangeArrowheads="1"/>
          </p:cNvSpPr>
          <p:nvPr>
            <p:ph sz="quarter" idx="4"/>
          </p:nvPr>
        </p:nvSpPr>
        <p:spPr bwMode="auto">
          <a:xfrm>
            <a:off x="6165850" y="2424113"/>
            <a:ext cx="5389563" cy="3748087"/>
          </a:xfrm>
        </p:spPr>
        <p:txBody>
          <a:bodyPr wrap="square" numCol="1" anchor="t" anchorCtr="0" compatLnSpc="1">
            <a:prstTxWarp prst="textNoShape">
              <a:avLst/>
            </a:prstTxWarp>
          </a:bodyPr>
          <a:lstStyle/>
          <a:p>
            <a:pPr marL="0" indent="0">
              <a:buFont typeface="Wingdings" panose="05000000000000000000" pitchFamily="2" charset="2"/>
              <a:buNone/>
            </a:pPr>
            <a:r>
              <a:rPr lang="en-US" altLang="en-US" sz="3200"/>
              <a:t>The Commissioner should establish a special task force to develop revised forms and instructions, in consultation with Internal Revenue Service staff authorized to contract for expert assistance.</a:t>
            </a:r>
          </a:p>
        </p:txBody>
      </p:sp>
      <p:sp>
        <p:nvSpPr>
          <p:cNvPr id="143367" name="Slide Number Placeholder 6">
            <a:extLst>
              <a:ext uri="{FF2B5EF4-FFF2-40B4-BE49-F238E27FC236}">
                <a16:creationId xmlns:a16="http://schemas.microsoft.com/office/drawing/2014/main" id="{322B8194-BDF0-73F6-6636-253D7D1B895B}"/>
              </a:ext>
            </a:extLst>
          </p:cNvPr>
          <p:cNvSpPr>
            <a:spLocks noGrp="1"/>
          </p:cNvSpPr>
          <p:nvPr>
            <p:ph type="sldNum"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800"/>
              </a:spcBef>
              <a:buFont typeface="Wingdings" panose="05000000000000000000" pitchFamily="2" charset="2"/>
              <a:buChar char="§"/>
              <a:defRPr sz="2000">
                <a:solidFill>
                  <a:schemeClr val="tx1"/>
                </a:solidFill>
                <a:latin typeface="Tw Cen MT" panose="020B0602020104020603" pitchFamily="34" charset="0"/>
              </a:defRPr>
            </a:lvl1pPr>
            <a:lvl2pPr marL="742950" indent="-285750">
              <a:lnSpc>
                <a:spcPct val="90000"/>
              </a:lnSpc>
              <a:spcBef>
                <a:spcPts val="600"/>
              </a:spcBef>
              <a:buFont typeface="Wingdings" panose="05000000000000000000" pitchFamily="2" charset="2"/>
              <a:buChar char="§"/>
              <a:defRPr sz="1600">
                <a:solidFill>
                  <a:schemeClr val="tx1"/>
                </a:solidFill>
                <a:latin typeface="Tw Cen MT" panose="020B0602020104020603" pitchFamily="34" charset="0"/>
              </a:defRPr>
            </a:lvl2pPr>
            <a:lvl3pPr marL="11430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3pPr>
            <a:lvl4pPr marL="16002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4pPr>
            <a:lvl5pPr marL="20574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5pPr>
            <a:lvl6pPr marL="25146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6pPr>
            <a:lvl7pPr marL="29718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7pPr>
            <a:lvl8pPr marL="34290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8pPr>
            <a:lvl9pPr marL="38862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9pPr>
          </a:lstStyle>
          <a:p>
            <a:pPr>
              <a:lnSpc>
                <a:spcPct val="100000"/>
              </a:lnSpc>
              <a:spcBef>
                <a:spcPct val="0"/>
              </a:spcBef>
              <a:buFontTx/>
              <a:buNone/>
            </a:pPr>
            <a:r>
              <a:rPr lang="en-US" altLang="en-US" sz="1200">
                <a:latin typeface="Times New Roman" panose="02020603050405020304" pitchFamily="18" charset="0"/>
              </a:rPr>
              <a:t>71</a:t>
            </a:r>
          </a:p>
        </p:txBody>
      </p:sp>
    </p:spTree>
  </p:cSld>
  <p:clrMapOvr>
    <a:masterClrMapping/>
  </p:clrMapOvr>
  <p:transition spd="med">
    <p:fad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le 1">
            <a:extLst>
              <a:ext uri="{FF2B5EF4-FFF2-40B4-BE49-F238E27FC236}">
                <a16:creationId xmlns:a16="http://schemas.microsoft.com/office/drawing/2014/main" id="{18827F10-EEC8-38D3-EBCB-0B786FD404C2}"/>
              </a:ext>
            </a:extLst>
          </p:cNvPr>
          <p:cNvSpPr>
            <a:spLocks noGrp="1"/>
          </p:cNvSpPr>
          <p:nvPr>
            <p:ph type="title"/>
          </p:nvPr>
        </p:nvSpPr>
        <p:spPr>
          <a:xfrm>
            <a:off x="606425" y="76200"/>
            <a:ext cx="10960100" cy="1096963"/>
          </a:xfrm>
        </p:spPr>
        <p:txBody>
          <a:bodyPr anchorCtr="1"/>
          <a:lstStyle/>
          <a:p>
            <a:pPr eaLnBrk="1" hangingPunct="1"/>
            <a:br>
              <a:rPr lang="en-US" altLang="en-US" sz="3600"/>
            </a:br>
            <a:r>
              <a:rPr lang="en-US" altLang="en-US" sz="3600">
                <a:solidFill>
                  <a:srgbClr val="00B0F0"/>
                </a:solidFill>
              </a:rPr>
              <a:t>Group Discussion: </a:t>
            </a:r>
            <a:r>
              <a:rPr lang="en-US" altLang="en-US" sz="3600"/>
              <a:t>Writing Challenges </a:t>
            </a:r>
          </a:p>
        </p:txBody>
      </p:sp>
      <p:graphicFrame>
        <p:nvGraphicFramePr>
          <p:cNvPr id="2" name="Content Placeholder 1">
            <a:extLst>
              <a:ext uri="{FF2B5EF4-FFF2-40B4-BE49-F238E27FC236}">
                <a16:creationId xmlns:a16="http://schemas.microsoft.com/office/drawing/2014/main" id="{18A78E03-1802-C012-0D77-A9B4978D996C}"/>
              </a:ext>
            </a:extLst>
          </p:cNvPr>
          <p:cNvGraphicFramePr>
            <a:graphicFrameLocks noGrp="1"/>
          </p:cNvGraphicFramePr>
          <p:nvPr>
            <p:ph sz="half" idx="1"/>
          </p:nvPr>
        </p:nvGraphicFramePr>
        <p:xfrm>
          <a:off x="606424" y="1600200"/>
          <a:ext cx="7147687" cy="4572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22532" name="Slide Number Placeholder 3">
            <a:extLst>
              <a:ext uri="{FF2B5EF4-FFF2-40B4-BE49-F238E27FC236}">
                <a16:creationId xmlns:a16="http://schemas.microsoft.com/office/drawing/2014/main" id="{E57F4D76-0358-661D-4E51-2E9086487CE9}"/>
              </a:ext>
            </a:extLst>
          </p:cNvPr>
          <p:cNvSpPr>
            <a:spLocks noGrp="1" noChangeArrowheads="1"/>
          </p:cNvSpPr>
          <p:nvPr>
            <p:ph type="sldNum"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800"/>
              </a:spcBef>
              <a:buFont typeface="Wingdings" panose="05000000000000000000" pitchFamily="2" charset="2"/>
              <a:buChar char="§"/>
              <a:defRPr sz="2000">
                <a:solidFill>
                  <a:schemeClr val="tx1"/>
                </a:solidFill>
                <a:latin typeface="Tw Cen MT" panose="020B0602020104020603" pitchFamily="34" charset="0"/>
              </a:defRPr>
            </a:lvl1pPr>
            <a:lvl2pPr marL="685800" indent="-228600">
              <a:lnSpc>
                <a:spcPct val="90000"/>
              </a:lnSpc>
              <a:spcBef>
                <a:spcPts val="600"/>
              </a:spcBef>
              <a:buFont typeface="Wingdings" panose="05000000000000000000" pitchFamily="2" charset="2"/>
              <a:buChar char="§"/>
              <a:defRPr sz="1600">
                <a:solidFill>
                  <a:schemeClr val="tx1"/>
                </a:solidFill>
                <a:latin typeface="Tw Cen MT" panose="020B0602020104020603" pitchFamily="34" charset="0"/>
              </a:defRPr>
            </a:lvl2pPr>
            <a:lvl3pPr marL="11430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3pPr>
            <a:lvl4pPr marL="16002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4pPr>
            <a:lvl5pPr marL="20574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5pPr>
            <a:lvl6pPr marL="25146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6pPr>
            <a:lvl7pPr marL="29718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7pPr>
            <a:lvl8pPr marL="34290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8pPr>
            <a:lvl9pPr marL="38862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9pPr>
          </a:lstStyle>
          <a:p>
            <a:pPr>
              <a:lnSpc>
                <a:spcPct val="100000"/>
              </a:lnSpc>
              <a:spcBef>
                <a:spcPct val="0"/>
              </a:spcBef>
              <a:buFontTx/>
              <a:buNone/>
            </a:pPr>
            <a:fld id="{DD1C7B08-2791-40A6-AC6F-A66B2DE64F20}" type="slidenum">
              <a:rPr lang="en-US" altLang="en-US" sz="1200"/>
              <a:pPr>
                <a:lnSpc>
                  <a:spcPct val="100000"/>
                </a:lnSpc>
                <a:spcBef>
                  <a:spcPct val="0"/>
                </a:spcBef>
                <a:buFontTx/>
                <a:buNone/>
              </a:pPr>
              <a:t>6</a:t>
            </a:fld>
            <a:endParaRPr lang="en-US" altLang="en-US" sz="1200">
              <a:solidFill>
                <a:srgbClr val="1F3E5A"/>
              </a:solidFill>
            </a:endParaRPr>
          </a:p>
        </p:txBody>
      </p:sp>
      <p:pic>
        <p:nvPicPr>
          <p:cNvPr id="22533" name="Picture 2">
            <a:extLst>
              <a:ext uri="{FF2B5EF4-FFF2-40B4-BE49-F238E27FC236}">
                <a16:creationId xmlns:a16="http://schemas.microsoft.com/office/drawing/2014/main" id="{AF27D930-CB1A-5A08-8537-CA22F3F3A5A1}"/>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8174038" y="1974850"/>
            <a:ext cx="2595562" cy="3657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fade/>
  </p:transition>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10" name="Title 1">
            <a:extLst>
              <a:ext uri="{FF2B5EF4-FFF2-40B4-BE49-F238E27FC236}">
                <a16:creationId xmlns:a16="http://schemas.microsoft.com/office/drawing/2014/main" id="{3A8DB8E4-DB77-6293-9823-319041CA5664}"/>
              </a:ext>
            </a:extLst>
          </p:cNvPr>
          <p:cNvSpPr>
            <a:spLocks noGrp="1"/>
          </p:cNvSpPr>
          <p:nvPr>
            <p:ph type="title"/>
          </p:nvPr>
        </p:nvSpPr>
        <p:spPr>
          <a:xfrm>
            <a:off x="582613" y="76200"/>
            <a:ext cx="10983912" cy="1096963"/>
          </a:xfrm>
        </p:spPr>
        <p:txBody>
          <a:bodyPr/>
          <a:lstStyle/>
          <a:p>
            <a:r>
              <a:rPr lang="en-US" altLang="en-US" sz="3600"/>
              <a:t>Sentence Writing Technique 2 </a:t>
            </a:r>
          </a:p>
        </p:txBody>
      </p:sp>
      <p:sp>
        <p:nvSpPr>
          <p:cNvPr id="47107" name="Content Placeholder 2">
            <a:extLst>
              <a:ext uri="{FF2B5EF4-FFF2-40B4-BE49-F238E27FC236}">
                <a16:creationId xmlns:a16="http://schemas.microsoft.com/office/drawing/2014/main" id="{03E2EBF9-22C0-1E03-D983-B54E66CEA8F9}"/>
              </a:ext>
            </a:extLst>
          </p:cNvPr>
          <p:cNvSpPr>
            <a:spLocks noGrp="1" noChangeArrowheads="1"/>
          </p:cNvSpPr>
          <p:nvPr>
            <p:ph idx="1"/>
          </p:nvPr>
        </p:nvSpPr>
        <p:spPr bwMode="auto">
          <a:xfrm>
            <a:off x="582613" y="1600200"/>
            <a:ext cx="10983912" cy="4562475"/>
          </a:xfrm>
        </p:spPr>
        <p:txBody>
          <a:bodyPr wrap="square" numCol="1" anchor="t" anchorCtr="0" compatLnSpc="1">
            <a:prstTxWarp prst="textNoShape">
              <a:avLst/>
            </a:prstTxWarp>
          </a:bodyPr>
          <a:lstStyle/>
          <a:p>
            <a:pPr marL="0" indent="0">
              <a:lnSpc>
                <a:spcPct val="100000"/>
              </a:lnSpc>
              <a:spcBef>
                <a:spcPct val="0"/>
              </a:spcBef>
              <a:spcAft>
                <a:spcPts val="1800"/>
              </a:spcAft>
              <a:buFont typeface="Wingdings" panose="05000000000000000000" pitchFamily="2" charset="2"/>
              <a:buNone/>
              <a:defRPr/>
            </a:pPr>
            <a:r>
              <a:rPr lang="en-US" altLang="en-US" sz="3200" b="1" dirty="0"/>
              <a:t>A sentence will be clearest when its core—subject, verb, and object—contains its most important content.</a:t>
            </a:r>
          </a:p>
          <a:p>
            <a:pPr marL="0" indent="0">
              <a:lnSpc>
                <a:spcPct val="100000"/>
              </a:lnSpc>
              <a:spcAft>
                <a:spcPts val="1200"/>
              </a:spcAft>
              <a:buFont typeface="Wingdings" panose="05000000000000000000" pitchFamily="2" charset="2"/>
              <a:buNone/>
              <a:defRPr/>
            </a:pPr>
            <a:r>
              <a:rPr lang="en-US" sz="3200" dirty="0"/>
              <a:t>When core and content match, readers more likely will: </a:t>
            </a:r>
          </a:p>
          <a:p>
            <a:pPr>
              <a:spcBef>
                <a:spcPts val="1200"/>
              </a:spcBef>
              <a:spcAft>
                <a:spcPts val="1200"/>
              </a:spcAft>
              <a:buFont typeface="Arial" panose="020B0604020202020204" pitchFamily="34" charset="0"/>
              <a:buChar char="•"/>
              <a:defRPr/>
            </a:pPr>
            <a:r>
              <a:rPr lang="en-US" sz="3200" dirty="0"/>
              <a:t>Find the sentence clear, </a:t>
            </a:r>
          </a:p>
          <a:p>
            <a:pPr>
              <a:spcBef>
                <a:spcPts val="1200"/>
              </a:spcBef>
              <a:spcAft>
                <a:spcPts val="1200"/>
              </a:spcAft>
              <a:buFont typeface="Arial" panose="020B0604020202020204" pitchFamily="34" charset="0"/>
              <a:buChar char="•"/>
              <a:defRPr/>
            </a:pPr>
            <a:r>
              <a:rPr lang="en-US" sz="3200" dirty="0"/>
              <a:t>interpret it the way the writer intended, and </a:t>
            </a:r>
          </a:p>
          <a:p>
            <a:pPr>
              <a:spcBef>
                <a:spcPts val="1200"/>
              </a:spcBef>
              <a:spcAft>
                <a:spcPts val="1200"/>
              </a:spcAft>
              <a:buFont typeface="Arial" panose="020B0604020202020204" pitchFamily="34" charset="0"/>
              <a:buChar char="•"/>
              <a:defRPr/>
            </a:pPr>
            <a:r>
              <a:rPr lang="en-US" sz="3200" dirty="0"/>
              <a:t>remember the content.</a:t>
            </a:r>
            <a:endParaRPr lang="en-US" altLang="en-US" sz="3200" dirty="0"/>
          </a:p>
          <a:p>
            <a:pPr marL="0" indent="0">
              <a:lnSpc>
                <a:spcPct val="100000"/>
              </a:lnSpc>
              <a:spcBef>
                <a:spcPct val="0"/>
              </a:spcBef>
              <a:spcAft>
                <a:spcPts val="1800"/>
              </a:spcAft>
              <a:buFont typeface="Wingdings" panose="05000000000000000000" pitchFamily="2" charset="2"/>
              <a:buNone/>
              <a:defRPr/>
            </a:pPr>
            <a:endParaRPr lang="en-US" altLang="en-US" sz="3200" b="1" dirty="0"/>
          </a:p>
        </p:txBody>
      </p:sp>
      <p:sp>
        <p:nvSpPr>
          <p:cNvPr id="145412" name="Slide Number Placeholder 3">
            <a:extLst>
              <a:ext uri="{FF2B5EF4-FFF2-40B4-BE49-F238E27FC236}">
                <a16:creationId xmlns:a16="http://schemas.microsoft.com/office/drawing/2014/main" id="{31CC41C5-0F76-AD88-720A-9AD82EFFB763}"/>
              </a:ext>
            </a:extLst>
          </p:cNvPr>
          <p:cNvSpPr>
            <a:spLocks noGrp="1"/>
          </p:cNvSpPr>
          <p:nvPr>
            <p:ph type="sldNum" sz="quarter" idx="11"/>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800"/>
              </a:spcBef>
              <a:buFont typeface="Wingdings" panose="05000000000000000000" pitchFamily="2" charset="2"/>
              <a:buChar char="§"/>
              <a:defRPr sz="2000">
                <a:solidFill>
                  <a:schemeClr val="tx1"/>
                </a:solidFill>
                <a:latin typeface="Tw Cen MT" panose="020B0602020104020603" pitchFamily="34" charset="0"/>
              </a:defRPr>
            </a:lvl1pPr>
            <a:lvl2pPr marL="742950" indent="-285750">
              <a:lnSpc>
                <a:spcPct val="90000"/>
              </a:lnSpc>
              <a:spcBef>
                <a:spcPts val="600"/>
              </a:spcBef>
              <a:buFont typeface="Wingdings" panose="05000000000000000000" pitchFamily="2" charset="2"/>
              <a:buChar char="§"/>
              <a:defRPr sz="1600">
                <a:solidFill>
                  <a:schemeClr val="tx1"/>
                </a:solidFill>
                <a:latin typeface="Tw Cen MT" panose="020B0602020104020603" pitchFamily="34" charset="0"/>
              </a:defRPr>
            </a:lvl2pPr>
            <a:lvl3pPr marL="11430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3pPr>
            <a:lvl4pPr marL="16002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4pPr>
            <a:lvl5pPr marL="20574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5pPr>
            <a:lvl6pPr marL="25146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6pPr>
            <a:lvl7pPr marL="29718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7pPr>
            <a:lvl8pPr marL="34290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8pPr>
            <a:lvl9pPr marL="38862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9pPr>
          </a:lstStyle>
          <a:p>
            <a:pPr>
              <a:lnSpc>
                <a:spcPct val="100000"/>
              </a:lnSpc>
              <a:spcBef>
                <a:spcPct val="0"/>
              </a:spcBef>
              <a:buFontTx/>
              <a:buNone/>
              <a:defRPr/>
            </a:pPr>
            <a:r>
              <a:rPr lang="en-US" altLang="en-US" sz="1200" b="1" dirty="0">
                <a:latin typeface="+mn-lt"/>
              </a:rPr>
              <a:t>72</a:t>
            </a:r>
          </a:p>
        </p:txBody>
      </p:sp>
    </p:spTree>
  </p:cSld>
  <p:clrMapOvr>
    <a:masterClrMapping/>
  </p:clrMapOvr>
  <p:transition spd="med">
    <p:fade/>
  </p:transition>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458" name="Title 1">
            <a:extLst>
              <a:ext uri="{FF2B5EF4-FFF2-40B4-BE49-F238E27FC236}">
                <a16:creationId xmlns:a16="http://schemas.microsoft.com/office/drawing/2014/main" id="{AFA87F6F-441E-66BE-CE68-39A5FEDCDB6B}"/>
              </a:ext>
            </a:extLst>
          </p:cNvPr>
          <p:cNvSpPr>
            <a:spLocks noGrp="1"/>
          </p:cNvSpPr>
          <p:nvPr>
            <p:ph type="title"/>
          </p:nvPr>
        </p:nvSpPr>
        <p:spPr>
          <a:xfrm>
            <a:off x="533400" y="76200"/>
            <a:ext cx="11033125" cy="1096963"/>
          </a:xfrm>
        </p:spPr>
        <p:txBody>
          <a:bodyPr/>
          <a:lstStyle/>
          <a:p>
            <a:pPr eaLnBrk="1" hangingPunct="1"/>
            <a:r>
              <a:rPr lang="en-US" altLang="en-US" sz="3600"/>
              <a:t>Sentence with Two Cores</a:t>
            </a:r>
          </a:p>
        </p:txBody>
      </p:sp>
      <p:sp>
        <p:nvSpPr>
          <p:cNvPr id="36867" name="Content Placeholder 2">
            <a:extLst>
              <a:ext uri="{FF2B5EF4-FFF2-40B4-BE49-F238E27FC236}">
                <a16:creationId xmlns:a16="http://schemas.microsoft.com/office/drawing/2014/main" id="{8E29DDBE-DB80-C6F4-A446-943D3CB0A5AC}"/>
              </a:ext>
            </a:extLst>
          </p:cNvPr>
          <p:cNvSpPr>
            <a:spLocks noGrp="1"/>
          </p:cNvSpPr>
          <p:nvPr>
            <p:ph idx="1"/>
          </p:nvPr>
        </p:nvSpPr>
        <p:spPr>
          <a:xfrm>
            <a:off x="533400" y="1385888"/>
            <a:ext cx="10983913" cy="4940300"/>
          </a:xfrm>
        </p:spPr>
        <p:txBody>
          <a:bodyPr>
            <a:noAutofit/>
          </a:bodyPr>
          <a:lstStyle/>
          <a:p>
            <a:pPr marL="0" indent="0">
              <a:lnSpc>
                <a:spcPct val="100000"/>
              </a:lnSpc>
              <a:spcBef>
                <a:spcPts val="0"/>
              </a:spcBef>
              <a:spcAft>
                <a:spcPts val="1200"/>
              </a:spcAft>
              <a:buFont typeface="Wingdings" panose="05000000000000000000" pitchFamily="2" charset="2"/>
              <a:buNone/>
              <a:tabLst>
                <a:tab pos="0" algn="l"/>
              </a:tabLst>
              <a:defRPr/>
            </a:pPr>
            <a:r>
              <a:rPr lang="en-US" altLang="en-US" sz="3200" b="1" dirty="0">
                <a:solidFill>
                  <a:schemeClr val="accent6">
                    <a:lumMod val="75000"/>
                  </a:schemeClr>
                </a:solidFill>
              </a:rPr>
              <a:t>Initial Draft</a:t>
            </a:r>
          </a:p>
          <a:p>
            <a:pPr marL="457200" lvl="1" indent="0" eaLnBrk="1" fontAlgn="auto" hangingPunct="1">
              <a:lnSpc>
                <a:spcPct val="100000"/>
              </a:lnSpc>
              <a:spcBef>
                <a:spcPts val="0"/>
              </a:spcBef>
              <a:spcAft>
                <a:spcPts val="1200"/>
              </a:spcAft>
              <a:buFont typeface="Wingdings" panose="05000000000000000000" pitchFamily="2" charset="2"/>
              <a:buNone/>
              <a:tabLst>
                <a:tab pos="0" algn="l"/>
              </a:tabLst>
              <a:defRPr/>
            </a:pPr>
            <a:r>
              <a:rPr lang="en-US" altLang="en-US" sz="3200" dirty="0"/>
              <a:t>Procedures for determining which applicants are eligible have been developed by the agency, but procedures for determining award amounts have been delayed due to legal challenges.</a:t>
            </a:r>
          </a:p>
          <a:p>
            <a:pPr marL="0" indent="0">
              <a:lnSpc>
                <a:spcPct val="100000"/>
              </a:lnSpc>
              <a:spcBef>
                <a:spcPts val="0"/>
              </a:spcBef>
              <a:spcAft>
                <a:spcPts val="1200"/>
              </a:spcAft>
              <a:buFont typeface="Wingdings" panose="05000000000000000000" pitchFamily="2" charset="2"/>
              <a:buNone/>
              <a:defRPr/>
            </a:pPr>
            <a:r>
              <a:rPr lang="en-US" altLang="en-US" sz="3200" b="1" dirty="0">
                <a:solidFill>
                  <a:schemeClr val="accent6">
                    <a:lumMod val="75000"/>
                  </a:schemeClr>
                </a:solidFill>
              </a:rPr>
              <a:t>Revised Draft</a:t>
            </a:r>
          </a:p>
          <a:p>
            <a:pPr marL="457200" lvl="1" indent="0">
              <a:lnSpc>
                <a:spcPct val="100000"/>
              </a:lnSpc>
              <a:spcBef>
                <a:spcPts val="0"/>
              </a:spcBef>
              <a:spcAft>
                <a:spcPts val="1200"/>
              </a:spcAft>
              <a:buFont typeface="Wingdings" panose="05000000000000000000" pitchFamily="2" charset="2"/>
              <a:buNone/>
              <a:defRPr/>
            </a:pPr>
            <a:r>
              <a:rPr lang="en-US" altLang="en-US" sz="3200" dirty="0"/>
              <a:t>The agency has developed procedures for determining which applicants are eligible, but legal challenges have delayed developing procedures for determining award amounts.</a:t>
            </a:r>
          </a:p>
        </p:txBody>
      </p:sp>
      <p:sp>
        <p:nvSpPr>
          <p:cNvPr id="147460" name="Slide Number Placeholder 2">
            <a:extLst>
              <a:ext uri="{FF2B5EF4-FFF2-40B4-BE49-F238E27FC236}">
                <a16:creationId xmlns:a16="http://schemas.microsoft.com/office/drawing/2014/main" id="{D5C45A62-A5B8-3217-EF41-434456DABA10}"/>
              </a:ext>
            </a:extLst>
          </p:cNvPr>
          <p:cNvSpPr>
            <a:spLocks noGrp="1"/>
          </p:cNvSpPr>
          <p:nvPr>
            <p:ph type="sldNum" sz="quarter" idx="11"/>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800"/>
              </a:spcBef>
              <a:buFont typeface="Wingdings" panose="05000000000000000000" pitchFamily="2" charset="2"/>
              <a:buChar char="§"/>
              <a:defRPr sz="2000">
                <a:solidFill>
                  <a:schemeClr val="tx1"/>
                </a:solidFill>
                <a:latin typeface="Tw Cen MT" panose="020B0602020104020603" pitchFamily="34" charset="0"/>
              </a:defRPr>
            </a:lvl1pPr>
            <a:lvl2pPr marL="742950" indent="-285750">
              <a:lnSpc>
                <a:spcPct val="90000"/>
              </a:lnSpc>
              <a:spcBef>
                <a:spcPts val="600"/>
              </a:spcBef>
              <a:buFont typeface="Wingdings" panose="05000000000000000000" pitchFamily="2" charset="2"/>
              <a:buChar char="§"/>
              <a:defRPr sz="1600">
                <a:solidFill>
                  <a:schemeClr val="tx1"/>
                </a:solidFill>
                <a:latin typeface="Tw Cen MT" panose="020B0602020104020603" pitchFamily="34" charset="0"/>
              </a:defRPr>
            </a:lvl2pPr>
            <a:lvl3pPr marL="11430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3pPr>
            <a:lvl4pPr marL="16002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4pPr>
            <a:lvl5pPr marL="20574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5pPr>
            <a:lvl6pPr marL="25146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6pPr>
            <a:lvl7pPr marL="29718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7pPr>
            <a:lvl8pPr marL="34290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8pPr>
            <a:lvl9pPr marL="38862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9pPr>
          </a:lstStyle>
          <a:p>
            <a:pPr>
              <a:lnSpc>
                <a:spcPct val="100000"/>
              </a:lnSpc>
              <a:spcBef>
                <a:spcPct val="0"/>
              </a:spcBef>
              <a:buFontTx/>
              <a:buNone/>
            </a:pPr>
            <a:fld id="{25E44BA3-D7D2-42F6-9B34-841D83EC3F35}" type="slidenum">
              <a:rPr lang="en-US" altLang="en-US" sz="1200" b="1">
                <a:solidFill>
                  <a:srgbClr val="FFFFFF"/>
                </a:solidFill>
              </a:rPr>
              <a:pPr>
                <a:lnSpc>
                  <a:spcPct val="100000"/>
                </a:lnSpc>
                <a:spcBef>
                  <a:spcPct val="0"/>
                </a:spcBef>
                <a:buFontTx/>
                <a:buNone/>
              </a:pPr>
              <a:t>61</a:t>
            </a:fld>
            <a:r>
              <a:rPr lang="en-US" altLang="en-US" sz="1200" b="1">
                <a:solidFill>
                  <a:srgbClr val="FFFFFF"/>
                </a:solidFill>
              </a:rPr>
              <a:t>73</a:t>
            </a:r>
            <a:r>
              <a:rPr lang="en-US" altLang="en-US" sz="1200" b="1"/>
              <a:t>73</a:t>
            </a:r>
            <a:endParaRPr lang="en-US" altLang="en-US" sz="1200" b="1">
              <a:solidFill>
                <a:srgbClr val="FFFFFF"/>
              </a:solidFill>
            </a:endParaRPr>
          </a:p>
        </p:txBody>
      </p:sp>
    </p:spTree>
  </p:cSld>
  <p:clrMapOvr>
    <a:masterClrMapping/>
  </p:clrMapOvr>
  <p:transition spd="med">
    <p:fade/>
  </p:transition>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506" name="Title 1">
            <a:extLst>
              <a:ext uri="{FF2B5EF4-FFF2-40B4-BE49-F238E27FC236}">
                <a16:creationId xmlns:a16="http://schemas.microsoft.com/office/drawing/2014/main" id="{944B8951-7C80-0B72-52E6-6E7029D3269A}"/>
              </a:ext>
            </a:extLst>
          </p:cNvPr>
          <p:cNvSpPr>
            <a:spLocks noGrp="1"/>
          </p:cNvSpPr>
          <p:nvPr>
            <p:ph type="title"/>
          </p:nvPr>
        </p:nvSpPr>
        <p:spPr>
          <a:xfrm>
            <a:off x="582613" y="0"/>
            <a:ext cx="10983912" cy="1096963"/>
          </a:xfrm>
        </p:spPr>
        <p:txBody>
          <a:bodyPr/>
          <a:lstStyle/>
          <a:p>
            <a:r>
              <a:rPr lang="en-US" altLang="en-US" sz="3600"/>
              <a:t>Sentence Writing Technique 3 </a:t>
            </a:r>
          </a:p>
        </p:txBody>
      </p:sp>
      <p:sp>
        <p:nvSpPr>
          <p:cNvPr id="149507" name="Content Placeholder 2">
            <a:extLst>
              <a:ext uri="{FF2B5EF4-FFF2-40B4-BE49-F238E27FC236}">
                <a16:creationId xmlns:a16="http://schemas.microsoft.com/office/drawing/2014/main" id="{09F76C84-AD90-0208-5DE7-3096DD78611B}"/>
              </a:ext>
            </a:extLst>
          </p:cNvPr>
          <p:cNvSpPr>
            <a:spLocks noGrp="1" noChangeArrowheads="1"/>
          </p:cNvSpPr>
          <p:nvPr>
            <p:ph idx="1"/>
          </p:nvPr>
        </p:nvSpPr>
        <p:spPr bwMode="auto">
          <a:xfrm>
            <a:off x="582613" y="1600200"/>
            <a:ext cx="10983912" cy="4562475"/>
          </a:xfrm>
        </p:spPr>
        <p:txBody>
          <a:bodyPr wrap="square" numCol="1" anchor="t" anchorCtr="0" compatLnSpc="1">
            <a:prstTxWarp prst="textNoShape">
              <a:avLst/>
            </a:prstTxWarp>
          </a:bodyPr>
          <a:lstStyle/>
          <a:p>
            <a:pPr marL="457200" lvl="1" indent="0">
              <a:lnSpc>
                <a:spcPct val="100000"/>
              </a:lnSpc>
              <a:spcBef>
                <a:spcPct val="0"/>
              </a:spcBef>
              <a:spcAft>
                <a:spcPts val="1200"/>
              </a:spcAft>
              <a:buFont typeface="Wingdings" panose="05000000000000000000" pitchFamily="2" charset="2"/>
              <a:buNone/>
            </a:pPr>
            <a:r>
              <a:rPr lang="en-US" altLang="en-US" sz="3600" b="1" i="1"/>
              <a:t>Use active voice</a:t>
            </a:r>
            <a:r>
              <a:rPr lang="en-US" altLang="en-US" sz="3600" i="1"/>
              <a:t> except in certain cases.</a:t>
            </a:r>
          </a:p>
        </p:txBody>
      </p:sp>
      <p:sp>
        <p:nvSpPr>
          <p:cNvPr id="149508" name="Slide Number Placeholder 3">
            <a:extLst>
              <a:ext uri="{FF2B5EF4-FFF2-40B4-BE49-F238E27FC236}">
                <a16:creationId xmlns:a16="http://schemas.microsoft.com/office/drawing/2014/main" id="{3B57956F-542E-AB79-EB35-A76228AB5537}"/>
              </a:ext>
            </a:extLst>
          </p:cNvPr>
          <p:cNvSpPr>
            <a:spLocks noGrp="1"/>
          </p:cNvSpPr>
          <p:nvPr>
            <p:ph type="sldNum" sz="quarter" idx="11"/>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800"/>
              </a:spcBef>
              <a:buFont typeface="Wingdings" panose="05000000000000000000" pitchFamily="2" charset="2"/>
              <a:buChar char="§"/>
              <a:defRPr sz="2000">
                <a:solidFill>
                  <a:schemeClr val="tx1"/>
                </a:solidFill>
                <a:latin typeface="Tw Cen MT" panose="020B0602020104020603" pitchFamily="34" charset="0"/>
              </a:defRPr>
            </a:lvl1pPr>
            <a:lvl2pPr marL="742950" indent="-285750">
              <a:lnSpc>
                <a:spcPct val="90000"/>
              </a:lnSpc>
              <a:spcBef>
                <a:spcPts val="600"/>
              </a:spcBef>
              <a:buFont typeface="Wingdings" panose="05000000000000000000" pitchFamily="2" charset="2"/>
              <a:buChar char="§"/>
              <a:defRPr sz="1600">
                <a:solidFill>
                  <a:schemeClr val="tx1"/>
                </a:solidFill>
                <a:latin typeface="Tw Cen MT" panose="020B0602020104020603" pitchFamily="34" charset="0"/>
              </a:defRPr>
            </a:lvl2pPr>
            <a:lvl3pPr marL="11430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3pPr>
            <a:lvl4pPr marL="16002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4pPr>
            <a:lvl5pPr marL="20574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5pPr>
            <a:lvl6pPr marL="25146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6pPr>
            <a:lvl7pPr marL="29718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7pPr>
            <a:lvl8pPr marL="34290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8pPr>
            <a:lvl9pPr marL="38862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9pPr>
          </a:lstStyle>
          <a:p>
            <a:pPr>
              <a:lnSpc>
                <a:spcPct val="100000"/>
              </a:lnSpc>
              <a:spcBef>
                <a:spcPct val="0"/>
              </a:spcBef>
              <a:buFontTx/>
              <a:buNone/>
              <a:defRPr/>
            </a:pPr>
            <a:r>
              <a:rPr lang="en-US" altLang="en-US" sz="1200" b="1" dirty="0">
                <a:latin typeface="+mn-lt"/>
              </a:rPr>
              <a:t>74</a:t>
            </a:r>
          </a:p>
        </p:txBody>
      </p:sp>
    </p:spTree>
  </p:cSld>
  <p:clrMapOvr>
    <a:masterClrMapping/>
  </p:clrMapOvr>
  <p:transition spd="med">
    <p:fade/>
  </p:transition>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54" name="Title 1">
            <a:extLst>
              <a:ext uri="{FF2B5EF4-FFF2-40B4-BE49-F238E27FC236}">
                <a16:creationId xmlns:a16="http://schemas.microsoft.com/office/drawing/2014/main" id="{B12B6B89-6A24-C109-A275-AE8EDB6E8FE2}"/>
              </a:ext>
            </a:extLst>
          </p:cNvPr>
          <p:cNvSpPr>
            <a:spLocks noGrp="1"/>
          </p:cNvSpPr>
          <p:nvPr>
            <p:ph type="title"/>
          </p:nvPr>
        </p:nvSpPr>
        <p:spPr>
          <a:xfrm>
            <a:off x="582613" y="76200"/>
            <a:ext cx="10983912" cy="1096963"/>
          </a:xfrm>
        </p:spPr>
        <p:txBody>
          <a:bodyPr/>
          <a:lstStyle/>
          <a:p>
            <a:r>
              <a:rPr lang="en-US" altLang="en-US" sz="3600"/>
              <a:t>What Are Active and Passive Voices?</a:t>
            </a:r>
          </a:p>
        </p:txBody>
      </p:sp>
      <p:sp>
        <p:nvSpPr>
          <p:cNvPr id="3" name="Content Placeholder 2">
            <a:extLst>
              <a:ext uri="{FF2B5EF4-FFF2-40B4-BE49-F238E27FC236}">
                <a16:creationId xmlns:a16="http://schemas.microsoft.com/office/drawing/2014/main" id="{E512798E-E45C-1B5E-4A83-037DF9574D1F}"/>
              </a:ext>
            </a:extLst>
          </p:cNvPr>
          <p:cNvSpPr>
            <a:spLocks noGrp="1"/>
          </p:cNvSpPr>
          <p:nvPr>
            <p:ph idx="1"/>
          </p:nvPr>
        </p:nvSpPr>
        <p:spPr>
          <a:xfrm>
            <a:off x="582613" y="1600200"/>
            <a:ext cx="10983912" cy="4562475"/>
          </a:xfrm>
        </p:spPr>
        <p:txBody>
          <a:bodyPr/>
          <a:lstStyle/>
          <a:p>
            <a:pPr fontAlgn="auto">
              <a:lnSpc>
                <a:spcPct val="100000"/>
              </a:lnSpc>
              <a:spcBef>
                <a:spcPts val="0"/>
              </a:spcBef>
              <a:spcAft>
                <a:spcPts val="1200"/>
              </a:spcAft>
              <a:buFont typeface="Arial" panose="020B0604020202020204" pitchFamily="34" charset="0"/>
              <a:buChar char="•"/>
              <a:defRPr/>
            </a:pPr>
            <a:r>
              <a:rPr lang="en-US" sz="3200" dirty="0"/>
              <a:t>A sentence is in the active voice if the subject of the sentence is the doer of the action.</a:t>
            </a:r>
          </a:p>
          <a:p>
            <a:pPr marL="457200" lvl="1" indent="0" fontAlgn="auto">
              <a:lnSpc>
                <a:spcPct val="100000"/>
              </a:lnSpc>
              <a:spcBef>
                <a:spcPts val="0"/>
              </a:spcBef>
              <a:spcAft>
                <a:spcPts val="1800"/>
              </a:spcAft>
              <a:buFont typeface="Wingdings" panose="05000000000000000000" pitchFamily="2" charset="2"/>
              <a:buNone/>
              <a:defRPr/>
            </a:pPr>
            <a:r>
              <a:rPr lang="en-US" sz="3200" dirty="0">
                <a:solidFill>
                  <a:schemeClr val="tx1">
                    <a:lumMod val="75000"/>
                    <a:lumOff val="25000"/>
                  </a:schemeClr>
                </a:solidFill>
              </a:rPr>
              <a:t>Example: MACPAC </a:t>
            </a:r>
            <a:r>
              <a:rPr lang="en-US" sz="3200" u="sng" dirty="0">
                <a:solidFill>
                  <a:schemeClr val="tx1">
                    <a:lumMod val="75000"/>
                    <a:lumOff val="25000"/>
                  </a:schemeClr>
                </a:solidFill>
              </a:rPr>
              <a:t>criticized</a:t>
            </a:r>
            <a:r>
              <a:rPr lang="en-US" sz="3200" dirty="0">
                <a:solidFill>
                  <a:schemeClr val="tx1">
                    <a:lumMod val="75000"/>
                    <a:lumOff val="25000"/>
                  </a:schemeClr>
                </a:solidFill>
              </a:rPr>
              <a:t> the agency’s position</a:t>
            </a:r>
          </a:p>
          <a:p>
            <a:pPr fontAlgn="auto">
              <a:lnSpc>
                <a:spcPct val="100000"/>
              </a:lnSpc>
              <a:spcBef>
                <a:spcPts val="0"/>
              </a:spcBef>
              <a:spcAft>
                <a:spcPts val="1200"/>
              </a:spcAft>
              <a:buFont typeface="Arial" panose="020B0604020202020204" pitchFamily="34" charset="0"/>
              <a:buChar char="•"/>
              <a:defRPr/>
            </a:pPr>
            <a:r>
              <a:rPr lang="en-US" sz="3200" dirty="0"/>
              <a:t>A sentence is in the passive voice if the object of the action is in the subject position.</a:t>
            </a:r>
          </a:p>
          <a:p>
            <a:pPr marL="457200" lvl="1" indent="0" fontAlgn="auto">
              <a:lnSpc>
                <a:spcPct val="100000"/>
              </a:lnSpc>
              <a:spcBef>
                <a:spcPts val="0"/>
              </a:spcBef>
              <a:spcAft>
                <a:spcPts val="1800"/>
              </a:spcAft>
              <a:buFont typeface="Wingdings" panose="05000000000000000000" pitchFamily="2" charset="2"/>
              <a:buNone/>
              <a:defRPr/>
            </a:pPr>
            <a:r>
              <a:rPr lang="en-US" sz="3200" dirty="0">
                <a:solidFill>
                  <a:schemeClr val="tx1">
                    <a:lumMod val="75000"/>
                    <a:lumOff val="25000"/>
                  </a:schemeClr>
                </a:solidFill>
              </a:rPr>
              <a:t>Example: The agency’s position </a:t>
            </a:r>
            <a:r>
              <a:rPr lang="en-US" sz="3200" b="1" u="sng" dirty="0">
                <a:solidFill>
                  <a:schemeClr val="tx1">
                    <a:lumMod val="75000"/>
                    <a:lumOff val="25000"/>
                  </a:schemeClr>
                </a:solidFill>
              </a:rPr>
              <a:t>was criticized by</a:t>
            </a:r>
            <a:r>
              <a:rPr lang="en-US" sz="3200" b="1" dirty="0">
                <a:solidFill>
                  <a:schemeClr val="tx1">
                    <a:lumMod val="75000"/>
                    <a:lumOff val="25000"/>
                  </a:schemeClr>
                </a:solidFill>
              </a:rPr>
              <a:t> </a:t>
            </a:r>
            <a:r>
              <a:rPr lang="en-US" sz="3200" dirty="0">
                <a:solidFill>
                  <a:schemeClr val="tx1">
                    <a:lumMod val="75000"/>
                    <a:lumOff val="25000"/>
                  </a:schemeClr>
                </a:solidFill>
              </a:rPr>
              <a:t>MACPAC.</a:t>
            </a:r>
          </a:p>
          <a:p>
            <a:pPr fontAlgn="auto">
              <a:lnSpc>
                <a:spcPct val="100000"/>
              </a:lnSpc>
              <a:spcBef>
                <a:spcPts val="0"/>
              </a:spcBef>
              <a:spcAft>
                <a:spcPts val="1800"/>
              </a:spcAft>
              <a:buFont typeface="Arial" panose="020B0604020202020204" pitchFamily="34" charset="0"/>
              <a:buChar char="•"/>
              <a:defRPr/>
            </a:pPr>
            <a:r>
              <a:rPr lang="en-US" sz="3200" dirty="0"/>
              <a:t>Active voice ensures the key content is up front.</a:t>
            </a:r>
            <a:r>
              <a:rPr lang="en-US" sz="2200" b="1" dirty="0">
                <a:solidFill>
                  <a:schemeClr val="tx1">
                    <a:lumMod val="75000"/>
                    <a:lumOff val="25000"/>
                  </a:schemeClr>
                </a:solidFill>
              </a:rPr>
              <a:t>	</a:t>
            </a:r>
            <a:endParaRPr lang="en-US" sz="2200" dirty="0">
              <a:solidFill>
                <a:schemeClr val="tx1">
                  <a:lumMod val="75000"/>
                  <a:lumOff val="25000"/>
                </a:schemeClr>
              </a:solidFill>
            </a:endParaRPr>
          </a:p>
        </p:txBody>
      </p:sp>
      <p:sp>
        <p:nvSpPr>
          <p:cNvPr id="151556" name="Slide Number Placeholder 3">
            <a:extLst>
              <a:ext uri="{FF2B5EF4-FFF2-40B4-BE49-F238E27FC236}">
                <a16:creationId xmlns:a16="http://schemas.microsoft.com/office/drawing/2014/main" id="{53E1F6BC-EBD3-2790-57DC-8DEC287237AA}"/>
              </a:ext>
            </a:extLst>
          </p:cNvPr>
          <p:cNvSpPr>
            <a:spLocks noGrp="1"/>
          </p:cNvSpPr>
          <p:nvPr>
            <p:ph type="sldNum" sz="quarter" idx="11"/>
          </p:nvPr>
        </p:nvSpPr>
        <p:spPr bwMode="auto">
          <a:xfrm>
            <a:off x="10910888" y="6162675"/>
            <a:ext cx="1311275" cy="365125"/>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800"/>
              </a:spcBef>
              <a:buFont typeface="Wingdings" panose="05000000000000000000" pitchFamily="2" charset="2"/>
              <a:buChar char="§"/>
              <a:defRPr sz="2000">
                <a:solidFill>
                  <a:schemeClr val="tx1"/>
                </a:solidFill>
                <a:latin typeface="Tw Cen MT" panose="020B0602020104020603" pitchFamily="34" charset="0"/>
              </a:defRPr>
            </a:lvl1pPr>
            <a:lvl2pPr marL="742950" indent="-285750">
              <a:lnSpc>
                <a:spcPct val="90000"/>
              </a:lnSpc>
              <a:spcBef>
                <a:spcPts val="600"/>
              </a:spcBef>
              <a:buFont typeface="Wingdings" panose="05000000000000000000" pitchFamily="2" charset="2"/>
              <a:buChar char="§"/>
              <a:defRPr sz="1600">
                <a:solidFill>
                  <a:schemeClr val="tx1"/>
                </a:solidFill>
                <a:latin typeface="Tw Cen MT" panose="020B0602020104020603" pitchFamily="34" charset="0"/>
              </a:defRPr>
            </a:lvl2pPr>
            <a:lvl3pPr marL="11430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3pPr>
            <a:lvl4pPr marL="16002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4pPr>
            <a:lvl5pPr marL="20574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5pPr>
            <a:lvl6pPr marL="25146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6pPr>
            <a:lvl7pPr marL="29718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7pPr>
            <a:lvl8pPr marL="34290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8pPr>
            <a:lvl9pPr marL="38862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9pPr>
          </a:lstStyle>
          <a:p>
            <a:pPr>
              <a:lnSpc>
                <a:spcPct val="100000"/>
              </a:lnSpc>
              <a:spcBef>
                <a:spcPct val="0"/>
              </a:spcBef>
              <a:buFontTx/>
              <a:buNone/>
              <a:defRPr/>
            </a:pPr>
            <a:r>
              <a:rPr lang="en-US" altLang="en-US" sz="1200" b="1" dirty="0">
                <a:latin typeface="+mn-lt"/>
              </a:rPr>
              <a:t>75</a:t>
            </a:r>
          </a:p>
        </p:txBody>
      </p:sp>
    </p:spTree>
  </p:cSld>
  <p:clrMapOvr>
    <a:masterClrMapping/>
  </p:clrMapOvr>
  <p:transition spd="med">
    <p:fade/>
  </p:transition>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02" name="Title 1">
            <a:extLst>
              <a:ext uri="{FF2B5EF4-FFF2-40B4-BE49-F238E27FC236}">
                <a16:creationId xmlns:a16="http://schemas.microsoft.com/office/drawing/2014/main" id="{7B6E3366-D310-9E0C-D54E-D30090550344}"/>
              </a:ext>
            </a:extLst>
          </p:cNvPr>
          <p:cNvSpPr>
            <a:spLocks noGrp="1"/>
          </p:cNvSpPr>
          <p:nvPr>
            <p:ph type="title"/>
          </p:nvPr>
        </p:nvSpPr>
        <p:spPr>
          <a:xfrm>
            <a:off x="582613" y="138113"/>
            <a:ext cx="10983912" cy="1096962"/>
          </a:xfrm>
        </p:spPr>
        <p:txBody>
          <a:bodyPr/>
          <a:lstStyle/>
          <a:p>
            <a:r>
              <a:rPr lang="en-US" altLang="en-US" sz="3600"/>
              <a:t>Is It Ever Okay to Use Passive Voice?</a:t>
            </a:r>
          </a:p>
        </p:txBody>
      </p:sp>
      <p:sp>
        <p:nvSpPr>
          <p:cNvPr id="388099" name="Content Placeholder 2">
            <a:extLst>
              <a:ext uri="{FF2B5EF4-FFF2-40B4-BE49-F238E27FC236}">
                <a16:creationId xmlns:a16="http://schemas.microsoft.com/office/drawing/2014/main" id="{B1FBF0BF-7C23-DB77-6786-9BD9BCB8273E}"/>
              </a:ext>
            </a:extLst>
          </p:cNvPr>
          <p:cNvSpPr>
            <a:spLocks noGrp="1"/>
          </p:cNvSpPr>
          <p:nvPr>
            <p:ph idx="1"/>
          </p:nvPr>
        </p:nvSpPr>
        <p:spPr>
          <a:xfrm>
            <a:off x="582613" y="1600200"/>
            <a:ext cx="10983912" cy="4562475"/>
          </a:xfrm>
        </p:spPr>
        <p:txBody>
          <a:bodyPr/>
          <a:lstStyle/>
          <a:p>
            <a:pPr marL="0" indent="0">
              <a:buFont typeface="Wingdings" panose="05000000000000000000" pitchFamily="2" charset="2"/>
              <a:buNone/>
              <a:defRPr/>
            </a:pPr>
            <a:r>
              <a:rPr lang="en-US" altLang="en-US" sz="3200" b="1" dirty="0"/>
              <a:t>Yes, when…</a:t>
            </a:r>
          </a:p>
          <a:p>
            <a:pPr>
              <a:buFont typeface="Arial" panose="020B0604020202020204" pitchFamily="34" charset="0"/>
              <a:buChar char="•"/>
              <a:defRPr/>
            </a:pPr>
            <a:r>
              <a:rPr lang="en-US" altLang="en-US" sz="3200" i="1" dirty="0"/>
              <a:t>The doer is unknown</a:t>
            </a:r>
            <a:r>
              <a:rPr lang="en-US" altLang="en-US" sz="3200" dirty="0"/>
              <a:t>: Parts often were taken from the equipment stored for repair.</a:t>
            </a:r>
          </a:p>
          <a:p>
            <a:pPr>
              <a:buFont typeface="Arial" panose="020B0604020202020204" pitchFamily="34" charset="0"/>
              <a:buChar char="•"/>
              <a:defRPr/>
            </a:pPr>
            <a:r>
              <a:rPr lang="en-US" altLang="en-US" sz="3200" i="1" dirty="0"/>
              <a:t>The doer of the action is unimportant:</a:t>
            </a:r>
            <a:r>
              <a:rPr lang="en-US" altLang="en-US" sz="3200" dirty="0"/>
              <a:t> The highway was completed early and under budget.</a:t>
            </a:r>
          </a:p>
          <a:p>
            <a:pPr>
              <a:buFont typeface="Arial" panose="020B0604020202020204" pitchFamily="34" charset="0"/>
              <a:buChar char="•"/>
              <a:defRPr/>
            </a:pPr>
            <a:r>
              <a:rPr lang="en-US" altLang="en-US" sz="3200" i="1" dirty="0"/>
              <a:t>The receiver of the action, not the doer, must be emphasized</a:t>
            </a:r>
            <a:r>
              <a:rPr lang="en-US" altLang="en-US" sz="3200" dirty="0"/>
              <a:t>:  Nearly half of all the equipment was erroneously classified. </a:t>
            </a:r>
          </a:p>
          <a:p>
            <a:pPr>
              <a:defRPr/>
            </a:pPr>
            <a:endParaRPr lang="en-US" altLang="en-US" dirty="0"/>
          </a:p>
        </p:txBody>
      </p:sp>
      <p:sp>
        <p:nvSpPr>
          <p:cNvPr id="153604" name="Slide Number Placeholder 3">
            <a:extLst>
              <a:ext uri="{FF2B5EF4-FFF2-40B4-BE49-F238E27FC236}">
                <a16:creationId xmlns:a16="http://schemas.microsoft.com/office/drawing/2014/main" id="{832C27E8-C9AA-96A5-18FE-4EFA15182E92}"/>
              </a:ext>
            </a:extLst>
          </p:cNvPr>
          <p:cNvSpPr>
            <a:spLocks noGrp="1"/>
          </p:cNvSpPr>
          <p:nvPr>
            <p:ph type="sldNum" sz="quarter" idx="11"/>
          </p:nvPr>
        </p:nvSpPr>
        <p:spPr bwMode="auto">
          <a:xfrm>
            <a:off x="10910888" y="6162675"/>
            <a:ext cx="1311275" cy="365125"/>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800"/>
              </a:spcBef>
              <a:buFont typeface="Wingdings" panose="05000000000000000000" pitchFamily="2" charset="2"/>
              <a:buChar char="§"/>
              <a:defRPr sz="2000">
                <a:solidFill>
                  <a:schemeClr val="tx1"/>
                </a:solidFill>
                <a:latin typeface="Tw Cen MT" panose="020B0602020104020603" pitchFamily="34" charset="0"/>
              </a:defRPr>
            </a:lvl1pPr>
            <a:lvl2pPr marL="742950" indent="-285750">
              <a:lnSpc>
                <a:spcPct val="90000"/>
              </a:lnSpc>
              <a:spcBef>
                <a:spcPts val="600"/>
              </a:spcBef>
              <a:buFont typeface="Wingdings" panose="05000000000000000000" pitchFamily="2" charset="2"/>
              <a:buChar char="§"/>
              <a:defRPr sz="1600">
                <a:solidFill>
                  <a:schemeClr val="tx1"/>
                </a:solidFill>
                <a:latin typeface="Tw Cen MT" panose="020B0602020104020603" pitchFamily="34" charset="0"/>
              </a:defRPr>
            </a:lvl2pPr>
            <a:lvl3pPr marL="11430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3pPr>
            <a:lvl4pPr marL="16002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4pPr>
            <a:lvl5pPr marL="20574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5pPr>
            <a:lvl6pPr marL="25146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6pPr>
            <a:lvl7pPr marL="29718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7pPr>
            <a:lvl8pPr marL="34290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8pPr>
            <a:lvl9pPr marL="38862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9pPr>
          </a:lstStyle>
          <a:p>
            <a:pPr>
              <a:lnSpc>
                <a:spcPct val="100000"/>
              </a:lnSpc>
              <a:spcBef>
                <a:spcPct val="0"/>
              </a:spcBef>
              <a:buFontTx/>
              <a:buNone/>
              <a:defRPr/>
            </a:pPr>
            <a:r>
              <a:rPr lang="en-US" altLang="en-US" sz="1200" b="1" dirty="0">
                <a:latin typeface="+mn-lt"/>
              </a:rPr>
              <a:t>76</a:t>
            </a:r>
          </a:p>
        </p:txBody>
      </p:sp>
    </p:spTree>
  </p:cSld>
  <p:clrMapOvr>
    <a:masterClrMapping/>
  </p:clrMapOvr>
  <p:transition spd="med">
    <p:fade/>
  </p:transition>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650" name="Title 1">
            <a:extLst>
              <a:ext uri="{FF2B5EF4-FFF2-40B4-BE49-F238E27FC236}">
                <a16:creationId xmlns:a16="http://schemas.microsoft.com/office/drawing/2014/main" id="{62C5686D-D3AA-BA35-176B-6DBBC04DAF22}"/>
              </a:ext>
            </a:extLst>
          </p:cNvPr>
          <p:cNvSpPr>
            <a:spLocks noGrp="1"/>
          </p:cNvSpPr>
          <p:nvPr>
            <p:ph type="title"/>
          </p:nvPr>
        </p:nvSpPr>
        <p:spPr>
          <a:xfrm>
            <a:off x="582613" y="76200"/>
            <a:ext cx="10983912" cy="1096963"/>
          </a:xfrm>
        </p:spPr>
        <p:txBody>
          <a:bodyPr/>
          <a:lstStyle/>
          <a:p>
            <a:r>
              <a:rPr lang="en-US" altLang="en-US" sz="3600">
                <a:solidFill>
                  <a:srgbClr val="00B0F0"/>
                </a:solidFill>
              </a:rPr>
              <a:t>Group Discussion: </a:t>
            </a:r>
            <a:br>
              <a:rPr lang="en-US" altLang="en-US" sz="3600">
                <a:solidFill>
                  <a:srgbClr val="00B0F0"/>
                </a:solidFill>
              </a:rPr>
            </a:br>
            <a:r>
              <a:rPr lang="en-US" altLang="en-US" sz="3600"/>
              <a:t>Change Passive to Active Voice</a:t>
            </a:r>
          </a:p>
        </p:txBody>
      </p:sp>
      <p:sp>
        <p:nvSpPr>
          <p:cNvPr id="84995" name="Content Placeholder 2">
            <a:extLst>
              <a:ext uri="{FF2B5EF4-FFF2-40B4-BE49-F238E27FC236}">
                <a16:creationId xmlns:a16="http://schemas.microsoft.com/office/drawing/2014/main" id="{CF1BCB09-3394-41EF-AF9F-3C950CE71B0F}"/>
              </a:ext>
            </a:extLst>
          </p:cNvPr>
          <p:cNvSpPr>
            <a:spLocks noGrp="1"/>
          </p:cNvSpPr>
          <p:nvPr>
            <p:ph idx="1"/>
          </p:nvPr>
        </p:nvSpPr>
        <p:spPr>
          <a:xfrm>
            <a:off x="582613" y="1600200"/>
            <a:ext cx="10983912" cy="4562475"/>
          </a:xfrm>
        </p:spPr>
        <p:txBody>
          <a:bodyPr/>
          <a:lstStyle/>
          <a:p>
            <a:pPr marL="0" indent="0" fontAlgn="auto">
              <a:lnSpc>
                <a:spcPct val="100000"/>
              </a:lnSpc>
              <a:spcBef>
                <a:spcPts val="0"/>
              </a:spcBef>
              <a:spcAft>
                <a:spcPts val="1200"/>
              </a:spcAft>
              <a:buFont typeface="Wingdings" panose="05000000000000000000" pitchFamily="2" charset="2"/>
              <a:buNone/>
              <a:defRPr/>
            </a:pPr>
            <a:r>
              <a:rPr lang="en-US" altLang="en-US" sz="3200" b="1" dirty="0"/>
              <a:t>Improve this sentence by converting it to the active voice:</a:t>
            </a:r>
          </a:p>
          <a:p>
            <a:pPr marL="457200" lvl="1" indent="0" fontAlgn="auto">
              <a:lnSpc>
                <a:spcPct val="100000"/>
              </a:lnSpc>
              <a:spcBef>
                <a:spcPts val="0"/>
              </a:spcBef>
              <a:spcAft>
                <a:spcPts val="1200"/>
              </a:spcAft>
              <a:buFont typeface="Wingdings" panose="05000000000000000000" pitchFamily="2" charset="2"/>
              <a:buNone/>
              <a:defRPr/>
            </a:pPr>
            <a:r>
              <a:rPr lang="en-US" altLang="en-US" sz="3200" dirty="0">
                <a:solidFill>
                  <a:schemeClr val="accent6">
                    <a:lumMod val="50000"/>
                  </a:schemeClr>
                </a:solidFill>
              </a:rPr>
              <a:t>A study of the three available flood-control systems was approved by the commission.</a:t>
            </a:r>
          </a:p>
        </p:txBody>
      </p:sp>
      <p:sp>
        <p:nvSpPr>
          <p:cNvPr id="155652" name="Slide Number Placeholder 3">
            <a:extLst>
              <a:ext uri="{FF2B5EF4-FFF2-40B4-BE49-F238E27FC236}">
                <a16:creationId xmlns:a16="http://schemas.microsoft.com/office/drawing/2014/main" id="{F5A46E1A-1345-31F4-0DDB-DDF4F051B811}"/>
              </a:ext>
            </a:extLst>
          </p:cNvPr>
          <p:cNvSpPr>
            <a:spLocks noGrp="1"/>
          </p:cNvSpPr>
          <p:nvPr>
            <p:ph type="sldNum" sz="quarter" idx="11"/>
          </p:nvPr>
        </p:nvSpPr>
        <p:spPr bwMode="auto">
          <a:xfrm>
            <a:off x="10910888" y="6162675"/>
            <a:ext cx="1311275" cy="365125"/>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800"/>
              </a:spcBef>
              <a:buFont typeface="Wingdings" panose="05000000000000000000" pitchFamily="2" charset="2"/>
              <a:buChar char="§"/>
              <a:defRPr sz="2000">
                <a:solidFill>
                  <a:schemeClr val="tx1"/>
                </a:solidFill>
                <a:latin typeface="Tw Cen MT" panose="020B0602020104020603" pitchFamily="34" charset="0"/>
              </a:defRPr>
            </a:lvl1pPr>
            <a:lvl2pPr marL="742950" indent="-285750">
              <a:lnSpc>
                <a:spcPct val="90000"/>
              </a:lnSpc>
              <a:spcBef>
                <a:spcPts val="600"/>
              </a:spcBef>
              <a:buFont typeface="Wingdings" panose="05000000000000000000" pitchFamily="2" charset="2"/>
              <a:buChar char="§"/>
              <a:defRPr sz="1600">
                <a:solidFill>
                  <a:schemeClr val="tx1"/>
                </a:solidFill>
                <a:latin typeface="Tw Cen MT" panose="020B0602020104020603" pitchFamily="34" charset="0"/>
              </a:defRPr>
            </a:lvl2pPr>
            <a:lvl3pPr marL="11430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3pPr>
            <a:lvl4pPr marL="16002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4pPr>
            <a:lvl5pPr marL="20574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5pPr>
            <a:lvl6pPr marL="25146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6pPr>
            <a:lvl7pPr marL="29718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7pPr>
            <a:lvl8pPr marL="34290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8pPr>
            <a:lvl9pPr marL="38862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9pPr>
          </a:lstStyle>
          <a:p>
            <a:pPr>
              <a:lnSpc>
                <a:spcPct val="100000"/>
              </a:lnSpc>
              <a:spcBef>
                <a:spcPct val="0"/>
              </a:spcBef>
              <a:buFontTx/>
              <a:buNone/>
              <a:defRPr/>
            </a:pPr>
            <a:r>
              <a:rPr lang="en-US" altLang="en-US" sz="1200" b="1" dirty="0">
                <a:latin typeface="+mn-lt"/>
              </a:rPr>
              <a:t>76</a:t>
            </a:r>
          </a:p>
        </p:txBody>
      </p:sp>
    </p:spTree>
  </p:cSld>
  <p:clrMapOvr>
    <a:masterClrMapping/>
  </p:clrMapOvr>
  <p:transition spd="med">
    <p:fade/>
  </p:transition>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7698" name="Title 5">
            <a:extLst>
              <a:ext uri="{FF2B5EF4-FFF2-40B4-BE49-F238E27FC236}">
                <a16:creationId xmlns:a16="http://schemas.microsoft.com/office/drawing/2014/main" id="{27123BF2-4C56-65A7-26F3-1599D0E33BEB}"/>
              </a:ext>
            </a:extLst>
          </p:cNvPr>
          <p:cNvSpPr>
            <a:spLocks noGrp="1"/>
          </p:cNvSpPr>
          <p:nvPr>
            <p:ph type="title"/>
          </p:nvPr>
        </p:nvSpPr>
        <p:spPr>
          <a:xfrm>
            <a:off x="593725" y="76200"/>
            <a:ext cx="10961688" cy="1096963"/>
          </a:xfrm>
        </p:spPr>
        <p:txBody>
          <a:bodyPr/>
          <a:lstStyle/>
          <a:p>
            <a:pPr eaLnBrk="1" hangingPunct="1"/>
            <a:r>
              <a:rPr lang="en-US" altLang="en-US" sz="3600"/>
              <a:t>Sentence Writing Technique 4: Conciseness</a:t>
            </a:r>
          </a:p>
        </p:txBody>
      </p:sp>
      <p:sp>
        <p:nvSpPr>
          <p:cNvPr id="7" name="Text Placeholder 6">
            <a:extLst>
              <a:ext uri="{FF2B5EF4-FFF2-40B4-BE49-F238E27FC236}">
                <a16:creationId xmlns:a16="http://schemas.microsoft.com/office/drawing/2014/main" id="{429664C1-7D16-2C9B-F8B6-BB2688AA6CE2}"/>
              </a:ext>
            </a:extLst>
          </p:cNvPr>
          <p:cNvSpPr>
            <a:spLocks noGrp="1"/>
          </p:cNvSpPr>
          <p:nvPr>
            <p:ph type="body" idx="1"/>
          </p:nvPr>
        </p:nvSpPr>
        <p:spPr>
          <a:xfrm>
            <a:off x="593725" y="1600200"/>
            <a:ext cx="5430838" cy="823913"/>
          </a:xfrm>
        </p:spPr>
        <p:txBody>
          <a:bodyPr/>
          <a:lstStyle/>
          <a:p>
            <a:pPr eaLnBrk="1" fontAlgn="auto" hangingPunct="1">
              <a:defRPr/>
            </a:pPr>
            <a:r>
              <a:rPr lang="en-US" sz="3200" dirty="0">
                <a:solidFill>
                  <a:schemeClr val="tx1">
                    <a:lumMod val="75000"/>
                    <a:lumOff val="25000"/>
                  </a:schemeClr>
                </a:solidFill>
              </a:rPr>
              <a:t>Draft</a:t>
            </a:r>
          </a:p>
        </p:txBody>
      </p:sp>
      <p:sp>
        <p:nvSpPr>
          <p:cNvPr id="8" name="Content Placeholder 7">
            <a:extLst>
              <a:ext uri="{FF2B5EF4-FFF2-40B4-BE49-F238E27FC236}">
                <a16:creationId xmlns:a16="http://schemas.microsoft.com/office/drawing/2014/main" id="{E496570F-3DD5-3EB4-E2E2-427E7A13120E}"/>
              </a:ext>
            </a:extLst>
          </p:cNvPr>
          <p:cNvSpPr>
            <a:spLocks noGrp="1"/>
          </p:cNvSpPr>
          <p:nvPr>
            <p:ph sz="half" idx="2"/>
          </p:nvPr>
        </p:nvSpPr>
        <p:spPr>
          <a:xfrm>
            <a:off x="593725" y="2424113"/>
            <a:ext cx="5430838" cy="3748087"/>
          </a:xfrm>
        </p:spPr>
        <p:txBody>
          <a:bodyPr/>
          <a:lstStyle/>
          <a:p>
            <a:pPr marL="0" indent="0" eaLnBrk="1" fontAlgn="auto" hangingPunct="1">
              <a:buFont typeface="Calibri" panose="020F0502020204030204" pitchFamily="34" charset="0"/>
              <a:buNone/>
              <a:defRPr/>
            </a:pPr>
            <a:r>
              <a:rPr lang="en-US" sz="3200" b="1" i="1" dirty="0"/>
              <a:t>It was</a:t>
            </a:r>
            <a:r>
              <a:rPr lang="en-US" sz="3200" b="1" dirty="0"/>
              <a:t> </a:t>
            </a:r>
            <a:r>
              <a:rPr lang="en-US" sz="3200" dirty="0"/>
              <a:t>Department of Energy policy to administer both types of contracts through the same procedure.</a:t>
            </a:r>
          </a:p>
          <a:p>
            <a:pPr marL="0" indent="0" eaLnBrk="1" fontAlgn="auto" hangingPunct="1">
              <a:buFont typeface="Calibri" panose="020F0502020204030204" pitchFamily="34" charset="0"/>
              <a:buNone/>
              <a:defRPr/>
            </a:pPr>
            <a:r>
              <a:rPr lang="en-US" sz="3200" b="1" i="1" dirty="0"/>
              <a:t>There has been </a:t>
            </a:r>
            <a:r>
              <a:rPr lang="en-US" sz="3200" dirty="0"/>
              <a:t>no attempt by the Department of Defense to coordinate work in this area.</a:t>
            </a:r>
          </a:p>
          <a:p>
            <a:pPr marL="91440" indent="-91440" eaLnBrk="1" fontAlgn="auto" hangingPunct="1">
              <a:defRPr/>
            </a:pPr>
            <a:endParaRPr lang="en-US" sz="3200" dirty="0">
              <a:solidFill>
                <a:schemeClr val="tx1">
                  <a:lumMod val="75000"/>
                  <a:lumOff val="25000"/>
                </a:schemeClr>
              </a:solidFill>
            </a:endParaRPr>
          </a:p>
          <a:p>
            <a:pPr marL="91440" indent="-91440" eaLnBrk="1" fontAlgn="auto" hangingPunct="1">
              <a:defRPr/>
            </a:pPr>
            <a:endParaRPr lang="en-US" dirty="0">
              <a:solidFill>
                <a:schemeClr val="tx1">
                  <a:lumMod val="75000"/>
                  <a:lumOff val="25000"/>
                </a:schemeClr>
              </a:solidFill>
            </a:endParaRPr>
          </a:p>
        </p:txBody>
      </p:sp>
      <p:sp>
        <p:nvSpPr>
          <p:cNvPr id="9" name="Text Placeholder 8">
            <a:extLst>
              <a:ext uri="{FF2B5EF4-FFF2-40B4-BE49-F238E27FC236}">
                <a16:creationId xmlns:a16="http://schemas.microsoft.com/office/drawing/2014/main" id="{2EF7D75B-7274-D867-4F70-B1A3C9A0C1A2}"/>
              </a:ext>
            </a:extLst>
          </p:cNvPr>
          <p:cNvSpPr>
            <a:spLocks noGrp="1"/>
          </p:cNvSpPr>
          <p:nvPr>
            <p:ph type="body" sz="quarter" idx="3"/>
          </p:nvPr>
        </p:nvSpPr>
        <p:spPr>
          <a:xfrm>
            <a:off x="6165850" y="1600200"/>
            <a:ext cx="5400675" cy="823913"/>
          </a:xfrm>
        </p:spPr>
        <p:txBody>
          <a:bodyPr>
            <a:noAutofit/>
          </a:bodyPr>
          <a:lstStyle/>
          <a:p>
            <a:pPr eaLnBrk="1" fontAlgn="auto" hangingPunct="1">
              <a:defRPr/>
            </a:pPr>
            <a:r>
              <a:rPr lang="en-US" sz="3200" dirty="0">
                <a:solidFill>
                  <a:schemeClr val="tx1">
                    <a:lumMod val="75000"/>
                    <a:lumOff val="25000"/>
                  </a:schemeClr>
                </a:solidFill>
              </a:rPr>
              <a:t>Revision</a:t>
            </a:r>
          </a:p>
        </p:txBody>
      </p:sp>
      <p:sp>
        <p:nvSpPr>
          <p:cNvPr id="2" name="Content Placeholder 1">
            <a:extLst>
              <a:ext uri="{FF2B5EF4-FFF2-40B4-BE49-F238E27FC236}">
                <a16:creationId xmlns:a16="http://schemas.microsoft.com/office/drawing/2014/main" id="{98AD9B6F-BD42-7670-F5A6-EA73D89A93B1}"/>
              </a:ext>
            </a:extLst>
          </p:cNvPr>
          <p:cNvSpPr>
            <a:spLocks noGrp="1"/>
          </p:cNvSpPr>
          <p:nvPr>
            <p:ph sz="quarter" idx="4"/>
          </p:nvPr>
        </p:nvSpPr>
        <p:spPr>
          <a:xfrm>
            <a:off x="6165850" y="2424113"/>
            <a:ext cx="5389563" cy="3748087"/>
          </a:xfrm>
        </p:spPr>
        <p:txBody>
          <a:bodyPr/>
          <a:lstStyle/>
          <a:p>
            <a:pPr marL="0" indent="0" eaLnBrk="1" fontAlgn="auto" hangingPunct="1">
              <a:buFont typeface="Wingdings" panose="05000000000000000000" pitchFamily="2" charset="2"/>
              <a:buNone/>
              <a:defRPr/>
            </a:pPr>
            <a:r>
              <a:rPr lang="en-US" sz="3200" dirty="0"/>
              <a:t>Department of Energy policy </a:t>
            </a:r>
            <a:r>
              <a:rPr lang="en-US" altLang="en-US" sz="3200" dirty="0"/>
              <a:t>called for administering both types of contracts through the same procedure.</a:t>
            </a:r>
          </a:p>
          <a:p>
            <a:pPr marL="0" indent="0" eaLnBrk="1" fontAlgn="auto" hangingPunct="1">
              <a:buFont typeface="Wingdings" panose="05000000000000000000" pitchFamily="2" charset="2"/>
              <a:buNone/>
              <a:defRPr/>
            </a:pPr>
            <a:r>
              <a:rPr lang="en-US" sz="3200" dirty="0"/>
              <a:t>The Department of Defense</a:t>
            </a:r>
            <a:r>
              <a:rPr lang="en-US" altLang="en-US" sz="3200" dirty="0"/>
              <a:t> has not attempted to coordinate work in this area.</a:t>
            </a:r>
          </a:p>
          <a:p>
            <a:pPr>
              <a:defRPr/>
            </a:pPr>
            <a:endParaRPr lang="en-US" dirty="0"/>
          </a:p>
        </p:txBody>
      </p:sp>
      <p:sp>
        <p:nvSpPr>
          <p:cNvPr id="157703" name="Slide Number Placeholder 4">
            <a:extLst>
              <a:ext uri="{FF2B5EF4-FFF2-40B4-BE49-F238E27FC236}">
                <a16:creationId xmlns:a16="http://schemas.microsoft.com/office/drawing/2014/main" id="{1B88CCE6-3F98-2F15-D1F7-50DCB38AD727}"/>
              </a:ext>
            </a:extLst>
          </p:cNvPr>
          <p:cNvSpPr>
            <a:spLocks noGrp="1"/>
          </p:cNvSpPr>
          <p:nvPr>
            <p:ph type="sldNum" sz="quarter" idx="11"/>
          </p:nvPr>
        </p:nvSpPr>
        <p:spPr bwMode="auto">
          <a:xfrm>
            <a:off x="10899775" y="6172200"/>
            <a:ext cx="1312863" cy="365125"/>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800"/>
              </a:spcBef>
              <a:buFont typeface="Wingdings" panose="05000000000000000000" pitchFamily="2" charset="2"/>
              <a:buChar char="§"/>
              <a:defRPr sz="2000">
                <a:solidFill>
                  <a:schemeClr val="tx1"/>
                </a:solidFill>
                <a:latin typeface="Tw Cen MT" panose="020B0602020104020603" pitchFamily="34" charset="0"/>
              </a:defRPr>
            </a:lvl1pPr>
            <a:lvl2pPr marL="742950" indent="-285750">
              <a:lnSpc>
                <a:spcPct val="90000"/>
              </a:lnSpc>
              <a:spcBef>
                <a:spcPts val="600"/>
              </a:spcBef>
              <a:buFont typeface="Wingdings" panose="05000000000000000000" pitchFamily="2" charset="2"/>
              <a:buChar char="§"/>
              <a:defRPr sz="1600">
                <a:solidFill>
                  <a:schemeClr val="tx1"/>
                </a:solidFill>
                <a:latin typeface="Tw Cen MT" panose="020B0602020104020603" pitchFamily="34" charset="0"/>
              </a:defRPr>
            </a:lvl2pPr>
            <a:lvl3pPr marL="11430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3pPr>
            <a:lvl4pPr marL="16002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4pPr>
            <a:lvl5pPr marL="20574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5pPr>
            <a:lvl6pPr marL="25146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6pPr>
            <a:lvl7pPr marL="29718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7pPr>
            <a:lvl8pPr marL="34290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8pPr>
            <a:lvl9pPr marL="38862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9pPr>
          </a:lstStyle>
          <a:p>
            <a:pPr>
              <a:lnSpc>
                <a:spcPct val="100000"/>
              </a:lnSpc>
              <a:spcBef>
                <a:spcPct val="0"/>
              </a:spcBef>
              <a:buFontTx/>
              <a:buNone/>
              <a:defRPr/>
            </a:pPr>
            <a:r>
              <a:rPr lang="en-US" altLang="en-US" sz="1200" b="1" dirty="0">
                <a:latin typeface="+mn-lt"/>
              </a:rPr>
              <a:t>77</a:t>
            </a: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uild="p"/>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746" name="Title 1">
            <a:extLst>
              <a:ext uri="{FF2B5EF4-FFF2-40B4-BE49-F238E27FC236}">
                <a16:creationId xmlns:a16="http://schemas.microsoft.com/office/drawing/2014/main" id="{DAC3B3D2-19B6-EA6F-BE76-BE4C3F6ED7B3}"/>
              </a:ext>
            </a:extLst>
          </p:cNvPr>
          <p:cNvSpPr>
            <a:spLocks noGrp="1"/>
          </p:cNvSpPr>
          <p:nvPr>
            <p:ph type="title"/>
          </p:nvPr>
        </p:nvSpPr>
        <p:spPr>
          <a:xfrm>
            <a:off x="604838" y="0"/>
            <a:ext cx="10982325" cy="1096963"/>
          </a:xfrm>
        </p:spPr>
        <p:txBody>
          <a:bodyPr/>
          <a:lstStyle/>
          <a:p>
            <a:pPr eaLnBrk="1" hangingPunct="1"/>
            <a:br>
              <a:rPr lang="en-US" altLang="en-US"/>
            </a:br>
            <a:r>
              <a:rPr lang="en-US" altLang="en-US" sz="3600">
                <a:solidFill>
                  <a:srgbClr val="00B0F0"/>
                </a:solidFill>
              </a:rPr>
              <a:t>Group Discussion</a:t>
            </a:r>
            <a:r>
              <a:rPr lang="en-US" altLang="en-US" sz="3600"/>
              <a:t>: Break up Long Sentences</a:t>
            </a:r>
          </a:p>
        </p:txBody>
      </p:sp>
      <p:sp>
        <p:nvSpPr>
          <p:cNvPr id="182275" name="Content Placeholder 2">
            <a:extLst>
              <a:ext uri="{FF2B5EF4-FFF2-40B4-BE49-F238E27FC236}">
                <a16:creationId xmlns:a16="http://schemas.microsoft.com/office/drawing/2014/main" id="{8184F85F-D313-5261-7946-04D6E2E880DA}"/>
              </a:ext>
            </a:extLst>
          </p:cNvPr>
          <p:cNvSpPr>
            <a:spLocks noGrp="1"/>
          </p:cNvSpPr>
          <p:nvPr>
            <p:ph idx="1"/>
          </p:nvPr>
        </p:nvSpPr>
        <p:spPr>
          <a:xfrm>
            <a:off x="604838" y="1385888"/>
            <a:ext cx="10982325" cy="5141912"/>
          </a:xfrm>
        </p:spPr>
        <p:txBody>
          <a:bodyPr>
            <a:noAutofit/>
          </a:bodyPr>
          <a:lstStyle/>
          <a:p>
            <a:pPr marL="0" indent="0" eaLnBrk="1" hangingPunct="1">
              <a:lnSpc>
                <a:spcPct val="100000"/>
              </a:lnSpc>
              <a:spcBef>
                <a:spcPts val="0"/>
              </a:spcBef>
              <a:spcAft>
                <a:spcPts val="1200"/>
              </a:spcAft>
              <a:buFont typeface="Wingdings" panose="05000000000000000000" pitchFamily="2" charset="2"/>
              <a:buNone/>
              <a:defRPr/>
            </a:pPr>
            <a:r>
              <a:rPr lang="en-US" sz="3200" b="1" dirty="0">
                <a:solidFill>
                  <a:schemeClr val="tx1">
                    <a:lumMod val="75000"/>
                    <a:lumOff val="25000"/>
                  </a:schemeClr>
                </a:solidFill>
              </a:rPr>
              <a:t>Initial Draft</a:t>
            </a:r>
          </a:p>
          <a:p>
            <a:pPr marL="457200" lvl="1" indent="0" eaLnBrk="1" hangingPunct="1">
              <a:spcBef>
                <a:spcPts val="0"/>
              </a:spcBef>
              <a:spcAft>
                <a:spcPts val="1200"/>
              </a:spcAft>
              <a:buFont typeface="Wingdings" panose="05000000000000000000" pitchFamily="2" charset="2"/>
              <a:buNone/>
              <a:defRPr/>
            </a:pPr>
            <a:r>
              <a:rPr lang="en-US" altLang="en-US" sz="3200" dirty="0"/>
              <a:t>The Agency’s pollution control work includes general air quality work, of which particulate matter is a part—such as modernizing pollution control practices including for particulate matter—as well as specific particulate matter initiatives—such as developing guidance for reducing particulate matter, leading assessments of particulate matter levels and sources in California and Texas, holding public hearings on air quality, participating in international workshops and trainings, as well as research into various impacts of soot or ozone on air quality. </a:t>
            </a:r>
          </a:p>
        </p:txBody>
      </p:sp>
      <p:sp>
        <p:nvSpPr>
          <p:cNvPr id="159748" name="Slide Number Placeholder 3">
            <a:extLst>
              <a:ext uri="{FF2B5EF4-FFF2-40B4-BE49-F238E27FC236}">
                <a16:creationId xmlns:a16="http://schemas.microsoft.com/office/drawing/2014/main" id="{4DE54CE8-83C6-9F98-D458-BDD89DEF1F23}"/>
              </a:ext>
            </a:extLst>
          </p:cNvPr>
          <p:cNvSpPr>
            <a:spLocks noGrp="1"/>
          </p:cNvSpPr>
          <p:nvPr>
            <p:ph type="sldNum" sz="quarter" idx="11"/>
          </p:nvPr>
        </p:nvSpPr>
        <p:spPr bwMode="auto">
          <a:xfrm>
            <a:off x="10879138" y="6162675"/>
            <a:ext cx="1312862" cy="365125"/>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800"/>
              </a:spcBef>
              <a:buFont typeface="Wingdings" panose="05000000000000000000" pitchFamily="2" charset="2"/>
              <a:buChar char="§"/>
              <a:defRPr sz="2000">
                <a:solidFill>
                  <a:schemeClr val="tx1"/>
                </a:solidFill>
                <a:latin typeface="Tw Cen MT" panose="020B0602020104020603" pitchFamily="34" charset="0"/>
              </a:defRPr>
            </a:lvl1pPr>
            <a:lvl2pPr marL="742950" indent="-285750">
              <a:lnSpc>
                <a:spcPct val="90000"/>
              </a:lnSpc>
              <a:spcBef>
                <a:spcPts val="600"/>
              </a:spcBef>
              <a:buFont typeface="Wingdings" panose="05000000000000000000" pitchFamily="2" charset="2"/>
              <a:buChar char="§"/>
              <a:defRPr sz="1600">
                <a:solidFill>
                  <a:schemeClr val="tx1"/>
                </a:solidFill>
                <a:latin typeface="Tw Cen MT" panose="020B0602020104020603" pitchFamily="34" charset="0"/>
              </a:defRPr>
            </a:lvl2pPr>
            <a:lvl3pPr marL="11430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3pPr>
            <a:lvl4pPr marL="16002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4pPr>
            <a:lvl5pPr marL="20574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5pPr>
            <a:lvl6pPr marL="25146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6pPr>
            <a:lvl7pPr marL="29718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7pPr>
            <a:lvl8pPr marL="34290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8pPr>
            <a:lvl9pPr marL="38862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9pPr>
          </a:lstStyle>
          <a:p>
            <a:pPr>
              <a:lnSpc>
                <a:spcPct val="100000"/>
              </a:lnSpc>
              <a:spcBef>
                <a:spcPct val="0"/>
              </a:spcBef>
              <a:buFontTx/>
              <a:buNone/>
              <a:defRPr/>
            </a:pPr>
            <a:r>
              <a:rPr lang="en-US" altLang="en-US" sz="1200" b="1" dirty="0">
                <a:latin typeface="+mn-lt"/>
              </a:rPr>
              <a:t>78</a:t>
            </a:r>
          </a:p>
        </p:txBody>
      </p:sp>
    </p:spTree>
  </p:cSld>
  <p:clrMapOvr>
    <a:masterClrMapping/>
  </p:clrMapOvr>
  <p:transition spd="med">
    <p:fade/>
  </p:transition>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B546B9-2372-4C60-A2C0-58AD2318D5E4}"/>
              </a:ext>
            </a:extLst>
          </p:cNvPr>
          <p:cNvSpPr>
            <a:spLocks noGrp="1"/>
          </p:cNvSpPr>
          <p:nvPr>
            <p:ph type="title"/>
          </p:nvPr>
        </p:nvSpPr>
        <p:spPr>
          <a:xfrm>
            <a:off x="582613" y="76200"/>
            <a:ext cx="10983912" cy="1096963"/>
          </a:xfrm>
        </p:spPr>
        <p:txBody>
          <a:bodyPr/>
          <a:lstStyle/>
          <a:p>
            <a:pPr eaLnBrk="1" fontAlgn="auto" hangingPunct="1">
              <a:spcAft>
                <a:spcPts val="0"/>
              </a:spcAft>
              <a:defRPr/>
            </a:pPr>
            <a:br>
              <a:rPr lang="en-US" dirty="0"/>
            </a:br>
            <a:r>
              <a:rPr lang="en-US" altLang="en-US" sz="3600" dirty="0">
                <a:solidFill>
                  <a:srgbClr val="00B0F0"/>
                </a:solidFill>
              </a:rPr>
              <a:t>Group Discussion</a:t>
            </a:r>
            <a:r>
              <a:rPr lang="en-US" altLang="en-US" sz="3600" dirty="0"/>
              <a:t>: Break up Long Sentences</a:t>
            </a:r>
            <a:endParaRPr lang="en-US" sz="3600" dirty="0">
              <a:solidFill>
                <a:schemeClr val="tx1">
                  <a:lumMod val="75000"/>
                  <a:lumOff val="25000"/>
                </a:schemeClr>
              </a:solidFill>
            </a:endParaRPr>
          </a:p>
        </p:txBody>
      </p:sp>
      <p:sp>
        <p:nvSpPr>
          <p:cNvPr id="184323" name="Content Placeholder 2">
            <a:extLst>
              <a:ext uri="{FF2B5EF4-FFF2-40B4-BE49-F238E27FC236}">
                <a16:creationId xmlns:a16="http://schemas.microsoft.com/office/drawing/2014/main" id="{554A28AC-7201-609B-E314-6E4C1080FB86}"/>
              </a:ext>
            </a:extLst>
          </p:cNvPr>
          <p:cNvSpPr>
            <a:spLocks noGrp="1"/>
          </p:cNvSpPr>
          <p:nvPr>
            <p:ph idx="1"/>
          </p:nvPr>
        </p:nvSpPr>
        <p:spPr>
          <a:xfrm>
            <a:off x="582613" y="1600200"/>
            <a:ext cx="10983912" cy="4562475"/>
          </a:xfrm>
        </p:spPr>
        <p:txBody>
          <a:bodyPr/>
          <a:lstStyle/>
          <a:p>
            <a:pPr marL="0" indent="0" eaLnBrk="1" hangingPunct="1">
              <a:spcBef>
                <a:spcPts val="0"/>
              </a:spcBef>
              <a:spcAft>
                <a:spcPts val="1200"/>
              </a:spcAft>
              <a:buFont typeface="Wingdings" panose="05000000000000000000" pitchFamily="2" charset="2"/>
              <a:buNone/>
              <a:defRPr/>
            </a:pPr>
            <a:r>
              <a:rPr lang="en-US" sz="3200" b="1" dirty="0">
                <a:solidFill>
                  <a:schemeClr val="tx1">
                    <a:lumMod val="75000"/>
                    <a:lumOff val="25000"/>
                  </a:schemeClr>
                </a:solidFill>
              </a:rPr>
              <a:t>Revised Draft</a:t>
            </a:r>
            <a:endParaRPr lang="en-US" altLang="en-US" sz="3200" b="1" dirty="0"/>
          </a:p>
          <a:p>
            <a:pPr marL="457200" lvl="1" indent="0" eaLnBrk="1" hangingPunct="1">
              <a:spcBef>
                <a:spcPts val="0"/>
              </a:spcBef>
              <a:spcAft>
                <a:spcPts val="1200"/>
              </a:spcAft>
              <a:buFont typeface="Wingdings" panose="05000000000000000000" pitchFamily="2" charset="2"/>
              <a:buNone/>
              <a:defRPr/>
            </a:pPr>
            <a:r>
              <a:rPr lang="en-US" altLang="en-US" sz="3200" dirty="0"/>
              <a:t>The Agency’s pollution control work reported on particulate matter in two areas—air quality and response to airborne contamination—and provided an estimate of related overhead, as shown in table 2. The air quality categories include efforts specific to particulate matter, such as assessing the particulate matter sources and potential contamination pathways in California and Texas.</a:t>
            </a:r>
          </a:p>
        </p:txBody>
      </p:sp>
      <p:sp>
        <p:nvSpPr>
          <p:cNvPr id="161796" name="Slide Number Placeholder 3">
            <a:extLst>
              <a:ext uri="{FF2B5EF4-FFF2-40B4-BE49-F238E27FC236}">
                <a16:creationId xmlns:a16="http://schemas.microsoft.com/office/drawing/2014/main" id="{72D462B4-1D10-8187-43B6-C26F56581D89}"/>
              </a:ext>
            </a:extLst>
          </p:cNvPr>
          <p:cNvSpPr>
            <a:spLocks noGrp="1"/>
          </p:cNvSpPr>
          <p:nvPr>
            <p:ph type="sldNum" sz="quarter" idx="11"/>
          </p:nvPr>
        </p:nvSpPr>
        <p:spPr bwMode="auto">
          <a:xfrm>
            <a:off x="10910888" y="6162675"/>
            <a:ext cx="1311275" cy="365125"/>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800"/>
              </a:spcBef>
              <a:buFont typeface="Wingdings" panose="05000000000000000000" pitchFamily="2" charset="2"/>
              <a:buChar char="§"/>
              <a:defRPr sz="2000">
                <a:solidFill>
                  <a:schemeClr val="tx1"/>
                </a:solidFill>
                <a:latin typeface="Tw Cen MT" panose="020B0602020104020603" pitchFamily="34" charset="0"/>
              </a:defRPr>
            </a:lvl1pPr>
            <a:lvl2pPr marL="742950" indent="-285750">
              <a:lnSpc>
                <a:spcPct val="90000"/>
              </a:lnSpc>
              <a:spcBef>
                <a:spcPts val="600"/>
              </a:spcBef>
              <a:buFont typeface="Wingdings" panose="05000000000000000000" pitchFamily="2" charset="2"/>
              <a:buChar char="§"/>
              <a:defRPr sz="1600">
                <a:solidFill>
                  <a:schemeClr val="tx1"/>
                </a:solidFill>
                <a:latin typeface="Tw Cen MT" panose="020B0602020104020603" pitchFamily="34" charset="0"/>
              </a:defRPr>
            </a:lvl2pPr>
            <a:lvl3pPr marL="11430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3pPr>
            <a:lvl4pPr marL="16002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4pPr>
            <a:lvl5pPr marL="20574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5pPr>
            <a:lvl6pPr marL="25146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6pPr>
            <a:lvl7pPr marL="29718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7pPr>
            <a:lvl8pPr marL="34290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8pPr>
            <a:lvl9pPr marL="38862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9pPr>
          </a:lstStyle>
          <a:p>
            <a:pPr>
              <a:lnSpc>
                <a:spcPct val="100000"/>
              </a:lnSpc>
              <a:spcBef>
                <a:spcPct val="0"/>
              </a:spcBef>
              <a:buFontTx/>
              <a:buNone/>
              <a:defRPr/>
            </a:pPr>
            <a:r>
              <a:rPr lang="en-US" altLang="en-US" sz="1200" b="1" dirty="0">
                <a:latin typeface="+mn-lt"/>
              </a:rPr>
              <a:t>79</a:t>
            </a:r>
          </a:p>
        </p:txBody>
      </p:sp>
    </p:spTree>
  </p:cSld>
  <p:clrMapOvr>
    <a:masterClrMapping/>
  </p:clrMapOvr>
  <p:transition spd="med">
    <p:fade/>
  </p:transition>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42" name="Title 4">
            <a:extLst>
              <a:ext uri="{FF2B5EF4-FFF2-40B4-BE49-F238E27FC236}">
                <a16:creationId xmlns:a16="http://schemas.microsoft.com/office/drawing/2014/main" id="{75B2842D-CBF2-2ACA-E969-B5C6399E43A0}"/>
              </a:ext>
            </a:extLst>
          </p:cNvPr>
          <p:cNvSpPr>
            <a:spLocks noGrp="1"/>
          </p:cNvSpPr>
          <p:nvPr>
            <p:ph type="title"/>
          </p:nvPr>
        </p:nvSpPr>
        <p:spPr/>
        <p:txBody>
          <a:bodyPr/>
          <a:lstStyle/>
          <a:p>
            <a:pPr eaLnBrk="1" hangingPunct="1"/>
            <a:r>
              <a:rPr lang="en-US" altLang="en-US" sz="3600"/>
              <a:t>Common Wordy Phrases &amp; Concise Substitutes</a:t>
            </a:r>
          </a:p>
        </p:txBody>
      </p:sp>
      <p:sp>
        <p:nvSpPr>
          <p:cNvPr id="6" name="Text Placeholder 5">
            <a:extLst>
              <a:ext uri="{FF2B5EF4-FFF2-40B4-BE49-F238E27FC236}">
                <a16:creationId xmlns:a16="http://schemas.microsoft.com/office/drawing/2014/main" id="{BBD38E87-7C13-7698-2D88-617612E2CE02}"/>
              </a:ext>
            </a:extLst>
          </p:cNvPr>
          <p:cNvSpPr>
            <a:spLocks noGrp="1"/>
          </p:cNvSpPr>
          <p:nvPr>
            <p:ph type="body" idx="1"/>
          </p:nvPr>
        </p:nvSpPr>
        <p:spPr>
          <a:xfrm>
            <a:off x="593725" y="1600200"/>
            <a:ext cx="5430838" cy="823913"/>
          </a:xfrm>
        </p:spPr>
        <p:txBody>
          <a:bodyPr/>
          <a:lstStyle/>
          <a:p>
            <a:pPr eaLnBrk="1" fontAlgn="auto" hangingPunct="1">
              <a:defRPr/>
            </a:pPr>
            <a:r>
              <a:rPr lang="en-US" sz="3200" dirty="0">
                <a:solidFill>
                  <a:schemeClr val="tx1">
                    <a:lumMod val="75000"/>
                    <a:lumOff val="25000"/>
                  </a:schemeClr>
                </a:solidFill>
              </a:rPr>
              <a:t>Wordy Phrases</a:t>
            </a:r>
          </a:p>
        </p:txBody>
      </p:sp>
      <p:sp>
        <p:nvSpPr>
          <p:cNvPr id="163844" name="Content Placeholder 6">
            <a:extLst>
              <a:ext uri="{FF2B5EF4-FFF2-40B4-BE49-F238E27FC236}">
                <a16:creationId xmlns:a16="http://schemas.microsoft.com/office/drawing/2014/main" id="{187345EF-8943-95DC-9B50-368BAB24275B}"/>
              </a:ext>
            </a:extLst>
          </p:cNvPr>
          <p:cNvSpPr>
            <a:spLocks noGrp="1" noChangeArrowheads="1"/>
          </p:cNvSpPr>
          <p:nvPr>
            <p:ph sz="half" idx="2"/>
          </p:nvPr>
        </p:nvSpPr>
        <p:spPr bwMode="auto">
          <a:xfrm>
            <a:off x="593725" y="2424113"/>
            <a:ext cx="5430838" cy="3748087"/>
          </a:xfrm>
        </p:spPr>
        <p:txBody>
          <a:bodyPr wrap="square" numCol="1" anchor="t" anchorCtr="0" compatLnSpc="1">
            <a:prstTxWarp prst="textNoShape">
              <a:avLst/>
            </a:prstTxWarp>
          </a:bodyPr>
          <a:lstStyle/>
          <a:p>
            <a:pPr marL="457200" indent="-457200" eaLnBrk="1" hangingPunct="1">
              <a:buFont typeface="Calibri Light" panose="020F0302020204030204" pitchFamily="34" charset="0"/>
              <a:buAutoNum type="arabicPeriod"/>
            </a:pPr>
            <a:r>
              <a:rPr lang="en-US" altLang="en-US" sz="3200"/>
              <a:t>All of the…</a:t>
            </a:r>
          </a:p>
          <a:p>
            <a:pPr marL="457200" indent="-457200" eaLnBrk="1" hangingPunct="1">
              <a:buFont typeface="Calibri Light" panose="020F0302020204030204" pitchFamily="34" charset="0"/>
              <a:buAutoNum type="arabicPeriod"/>
            </a:pPr>
            <a:r>
              <a:rPr lang="en-US" altLang="en-US" sz="3200"/>
              <a:t>Despite the fact that…</a:t>
            </a:r>
          </a:p>
          <a:p>
            <a:pPr marL="457200" indent="-457200" eaLnBrk="1" hangingPunct="1">
              <a:buFont typeface="Calibri Light" panose="020F0302020204030204" pitchFamily="34" charset="0"/>
              <a:buAutoNum type="arabicPeriod"/>
            </a:pPr>
            <a:r>
              <a:rPr lang="en-US" altLang="en-US" sz="3200"/>
              <a:t>In the event that…</a:t>
            </a:r>
          </a:p>
          <a:p>
            <a:pPr marL="457200" indent="-457200" eaLnBrk="1" hangingPunct="1">
              <a:buFont typeface="Calibri Light" panose="020F0302020204030204" pitchFamily="34" charset="0"/>
              <a:buAutoNum type="arabicPeriod"/>
            </a:pPr>
            <a:r>
              <a:rPr lang="en-US" altLang="en-US" sz="3200"/>
              <a:t>In view of the fact that…</a:t>
            </a:r>
          </a:p>
        </p:txBody>
      </p:sp>
      <p:sp>
        <p:nvSpPr>
          <p:cNvPr id="8" name="Text Placeholder 7">
            <a:extLst>
              <a:ext uri="{FF2B5EF4-FFF2-40B4-BE49-F238E27FC236}">
                <a16:creationId xmlns:a16="http://schemas.microsoft.com/office/drawing/2014/main" id="{E35062B4-2DC5-1C93-40D4-0863F3830313}"/>
              </a:ext>
            </a:extLst>
          </p:cNvPr>
          <p:cNvSpPr>
            <a:spLocks noGrp="1"/>
          </p:cNvSpPr>
          <p:nvPr>
            <p:ph type="body" sz="quarter" idx="3"/>
          </p:nvPr>
        </p:nvSpPr>
        <p:spPr>
          <a:xfrm>
            <a:off x="6165850" y="1600200"/>
            <a:ext cx="5400675" cy="823913"/>
          </a:xfrm>
        </p:spPr>
        <p:txBody>
          <a:bodyPr/>
          <a:lstStyle/>
          <a:p>
            <a:pPr eaLnBrk="1" fontAlgn="auto" hangingPunct="1">
              <a:defRPr/>
            </a:pPr>
            <a:r>
              <a:rPr lang="en-US" sz="3200" dirty="0">
                <a:solidFill>
                  <a:schemeClr val="tx1">
                    <a:lumMod val="75000"/>
                    <a:lumOff val="25000"/>
                  </a:schemeClr>
                </a:solidFill>
              </a:rPr>
              <a:t>Concise Substitutes</a:t>
            </a:r>
          </a:p>
        </p:txBody>
      </p:sp>
      <p:sp>
        <p:nvSpPr>
          <p:cNvPr id="141318" name="Content Placeholder 8">
            <a:extLst>
              <a:ext uri="{FF2B5EF4-FFF2-40B4-BE49-F238E27FC236}">
                <a16:creationId xmlns:a16="http://schemas.microsoft.com/office/drawing/2014/main" id="{9BB72AF9-9906-D679-FB57-BEEE181D732E}"/>
              </a:ext>
            </a:extLst>
          </p:cNvPr>
          <p:cNvSpPr>
            <a:spLocks noGrp="1" noChangeArrowheads="1"/>
          </p:cNvSpPr>
          <p:nvPr>
            <p:ph sz="quarter" idx="4"/>
          </p:nvPr>
        </p:nvSpPr>
        <p:spPr bwMode="auto">
          <a:xfrm>
            <a:off x="6165850" y="2424113"/>
            <a:ext cx="5389563" cy="3748087"/>
          </a:xfrm>
        </p:spPr>
        <p:txBody>
          <a:bodyPr wrap="square" numCol="1" anchor="t" anchorCtr="0" compatLnSpc="1">
            <a:prstTxWarp prst="textNoShape">
              <a:avLst/>
            </a:prstTxWarp>
          </a:bodyPr>
          <a:lstStyle/>
          <a:p>
            <a:pPr marL="457200" indent="-457200" eaLnBrk="1" hangingPunct="1">
              <a:buFont typeface="Calibri Light" panose="020F0302020204030204" pitchFamily="34" charset="0"/>
              <a:buAutoNum type="arabicPeriod"/>
            </a:pPr>
            <a:r>
              <a:rPr lang="en-US" altLang="en-US" sz="3200"/>
              <a:t>All</a:t>
            </a:r>
          </a:p>
          <a:p>
            <a:pPr marL="457200" indent="-457200" eaLnBrk="1" hangingPunct="1">
              <a:buFont typeface="Calibri Light" panose="020F0302020204030204" pitchFamily="34" charset="0"/>
              <a:buAutoNum type="arabicPeriod"/>
            </a:pPr>
            <a:r>
              <a:rPr lang="en-US" altLang="en-US" sz="3200"/>
              <a:t>Although</a:t>
            </a:r>
          </a:p>
          <a:p>
            <a:pPr marL="457200" indent="-457200" eaLnBrk="1" hangingPunct="1">
              <a:buFont typeface="Calibri Light" panose="020F0302020204030204" pitchFamily="34" charset="0"/>
              <a:buAutoNum type="arabicPeriod"/>
            </a:pPr>
            <a:r>
              <a:rPr lang="en-US" altLang="en-US" sz="3200"/>
              <a:t>If</a:t>
            </a:r>
          </a:p>
          <a:p>
            <a:pPr marL="457200" indent="-457200" eaLnBrk="1" hangingPunct="1">
              <a:buFont typeface="Calibri Light" panose="020F0302020204030204" pitchFamily="34" charset="0"/>
              <a:buAutoNum type="arabicPeriod"/>
            </a:pPr>
            <a:r>
              <a:rPr lang="en-US" altLang="en-US" sz="3200"/>
              <a:t>Because</a:t>
            </a:r>
            <a:endParaRPr lang="en-US" altLang="en-US" sz="2800"/>
          </a:p>
          <a:p>
            <a:pPr marL="457200" indent="-457200" eaLnBrk="1" hangingPunct="1">
              <a:buFont typeface="Calibri Light" panose="020F0302020204030204" pitchFamily="34" charset="0"/>
              <a:buAutoNum type="arabicPeriod"/>
            </a:pPr>
            <a:endParaRPr lang="en-US" altLang="en-US" sz="2800"/>
          </a:p>
        </p:txBody>
      </p:sp>
      <p:sp>
        <p:nvSpPr>
          <p:cNvPr id="163847" name="Slide Number Placeholder 3">
            <a:extLst>
              <a:ext uri="{FF2B5EF4-FFF2-40B4-BE49-F238E27FC236}">
                <a16:creationId xmlns:a16="http://schemas.microsoft.com/office/drawing/2014/main" id="{1B5A8E80-6825-D677-1E20-16B5B687FC81}"/>
              </a:ext>
            </a:extLst>
          </p:cNvPr>
          <p:cNvSpPr>
            <a:spLocks noGrp="1"/>
          </p:cNvSpPr>
          <p:nvPr>
            <p:ph type="sldNum" sz="quarter" idx="11"/>
          </p:nvPr>
        </p:nvSpPr>
        <p:spPr bwMode="auto">
          <a:xfrm>
            <a:off x="10879138" y="5989638"/>
            <a:ext cx="1312862" cy="365125"/>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800"/>
              </a:spcBef>
              <a:buFont typeface="Wingdings" panose="05000000000000000000" pitchFamily="2" charset="2"/>
              <a:buChar char="§"/>
              <a:defRPr sz="2000">
                <a:solidFill>
                  <a:schemeClr val="tx1"/>
                </a:solidFill>
                <a:latin typeface="Tw Cen MT" panose="020B0602020104020603" pitchFamily="34" charset="0"/>
              </a:defRPr>
            </a:lvl1pPr>
            <a:lvl2pPr marL="742950" indent="-285750">
              <a:lnSpc>
                <a:spcPct val="90000"/>
              </a:lnSpc>
              <a:spcBef>
                <a:spcPts val="600"/>
              </a:spcBef>
              <a:buFont typeface="Wingdings" panose="05000000000000000000" pitchFamily="2" charset="2"/>
              <a:buChar char="§"/>
              <a:defRPr sz="1600">
                <a:solidFill>
                  <a:schemeClr val="tx1"/>
                </a:solidFill>
                <a:latin typeface="Tw Cen MT" panose="020B0602020104020603" pitchFamily="34" charset="0"/>
              </a:defRPr>
            </a:lvl2pPr>
            <a:lvl3pPr marL="11430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3pPr>
            <a:lvl4pPr marL="16002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4pPr>
            <a:lvl5pPr marL="20574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5pPr>
            <a:lvl6pPr marL="25146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6pPr>
            <a:lvl7pPr marL="29718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7pPr>
            <a:lvl8pPr marL="34290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8pPr>
            <a:lvl9pPr marL="38862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9pPr>
          </a:lstStyle>
          <a:p>
            <a:pPr>
              <a:lnSpc>
                <a:spcPct val="100000"/>
              </a:lnSpc>
              <a:spcBef>
                <a:spcPct val="0"/>
              </a:spcBef>
              <a:buFontTx/>
              <a:buNone/>
              <a:defRPr/>
            </a:pPr>
            <a:r>
              <a:rPr lang="en-US" altLang="en-US" sz="1200" b="1" dirty="0">
                <a:latin typeface="+mn-lt"/>
              </a:rPr>
              <a:t>80</a:t>
            </a:r>
          </a:p>
        </p:txBody>
      </p:sp>
    </p:spTree>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10F41F-6864-C4C7-CAD6-1EA3C8B5E84F}"/>
              </a:ext>
            </a:extLst>
          </p:cNvPr>
          <p:cNvSpPr>
            <a:spLocks noGrp="1"/>
          </p:cNvSpPr>
          <p:nvPr>
            <p:ph type="title"/>
          </p:nvPr>
        </p:nvSpPr>
        <p:spPr>
          <a:xfrm>
            <a:off x="1104900" y="3208338"/>
            <a:ext cx="10071100" cy="1684337"/>
          </a:xfrm>
        </p:spPr>
        <p:txBody>
          <a:bodyPr rtlCol="0"/>
          <a:lstStyle/>
          <a:p>
            <a:pPr eaLnBrk="1" fontAlgn="auto" hangingPunct="1">
              <a:spcAft>
                <a:spcPts val="0"/>
              </a:spcAft>
              <a:defRPr/>
            </a:pPr>
            <a:r>
              <a:rPr lang="en-US" dirty="0"/>
              <a:t>Module 1</a:t>
            </a:r>
          </a:p>
        </p:txBody>
      </p:sp>
      <p:sp>
        <p:nvSpPr>
          <p:cNvPr id="50179" name="Text Placeholder 2">
            <a:extLst>
              <a:ext uri="{FF2B5EF4-FFF2-40B4-BE49-F238E27FC236}">
                <a16:creationId xmlns:a16="http://schemas.microsoft.com/office/drawing/2014/main" id="{A38A4F3A-33C5-11BA-E3EF-90BF9F7BC8C7}"/>
              </a:ext>
            </a:extLst>
          </p:cNvPr>
          <p:cNvSpPr>
            <a:spLocks noGrp="1"/>
          </p:cNvSpPr>
          <p:nvPr>
            <p:ph type="body" idx="1"/>
          </p:nvPr>
        </p:nvSpPr>
        <p:spPr bwMode="auto">
          <a:xfrm>
            <a:off x="1104900" y="4346575"/>
            <a:ext cx="10071100" cy="509588"/>
          </a:xfrm>
        </p:spPr>
        <p:txBody>
          <a:bodyPr wrap="square" numCol="1" anchor="t" anchorCtr="0" compatLnSpc="1">
            <a:prstTxWarp prst="textNoShape">
              <a:avLst/>
            </a:prstTxWarp>
            <a:normAutofit fontScale="92500" lnSpcReduction="10000"/>
          </a:bodyPr>
          <a:lstStyle/>
          <a:p>
            <a:pPr eaLnBrk="1" hangingPunct="1">
              <a:spcBef>
                <a:spcPct val="0"/>
              </a:spcBef>
              <a:defRPr/>
            </a:pPr>
            <a:r>
              <a:rPr lang="en-US" altLang="en-US" sz="3600" i="1" dirty="0"/>
              <a:t>Ingredients of Quality Writing </a:t>
            </a:r>
          </a:p>
        </p:txBody>
      </p:sp>
    </p:spTree>
  </p:cSld>
  <p:clrMapOvr>
    <a:masterClrMapping/>
  </p:clrMapOvr>
  <p:transition spd="med">
    <p:fade/>
  </p:transition>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5890" name="Title 1">
            <a:extLst>
              <a:ext uri="{FF2B5EF4-FFF2-40B4-BE49-F238E27FC236}">
                <a16:creationId xmlns:a16="http://schemas.microsoft.com/office/drawing/2014/main" id="{A113CA7E-AE0E-0564-9CA2-F1C8812864D2}"/>
              </a:ext>
            </a:extLst>
          </p:cNvPr>
          <p:cNvSpPr>
            <a:spLocks noGrp="1"/>
          </p:cNvSpPr>
          <p:nvPr>
            <p:ph type="title"/>
          </p:nvPr>
        </p:nvSpPr>
        <p:spPr/>
        <p:txBody>
          <a:bodyPr/>
          <a:lstStyle/>
          <a:p>
            <a:r>
              <a:rPr lang="en-US" altLang="en-US" sz="3600"/>
              <a:t>Minimize Prepositions for Clarity</a:t>
            </a:r>
          </a:p>
        </p:txBody>
      </p:sp>
      <p:sp>
        <p:nvSpPr>
          <p:cNvPr id="165891" name="Content Placeholder 2">
            <a:extLst>
              <a:ext uri="{FF2B5EF4-FFF2-40B4-BE49-F238E27FC236}">
                <a16:creationId xmlns:a16="http://schemas.microsoft.com/office/drawing/2014/main" id="{720E477D-E2FB-4071-A9A4-860DB30CFD66}"/>
              </a:ext>
            </a:extLst>
          </p:cNvPr>
          <p:cNvSpPr>
            <a:spLocks noGrp="1" noChangeArrowheads="1"/>
          </p:cNvSpPr>
          <p:nvPr>
            <p:ph idx="1"/>
          </p:nvPr>
        </p:nvSpPr>
        <p:spPr bwMode="auto">
          <a:xfrm>
            <a:off x="582613" y="1600200"/>
            <a:ext cx="10983912" cy="4562475"/>
          </a:xfrm>
        </p:spPr>
        <p:txBody>
          <a:bodyPr wrap="square" numCol="1" anchor="t" anchorCtr="0" compatLnSpc="1">
            <a:prstTxWarp prst="textNoShape">
              <a:avLst/>
            </a:prstTxWarp>
          </a:bodyPr>
          <a:lstStyle/>
          <a:p>
            <a:pPr>
              <a:buFont typeface="Arial" panose="020B0604020202020204" pitchFamily="34" charset="0"/>
              <a:buChar char="•"/>
            </a:pPr>
            <a:r>
              <a:rPr lang="en-US" altLang="en-US" sz="3200"/>
              <a:t>The requisition for the supplies was submitted by the branch to the office; it was rejected by the office within a week.</a:t>
            </a:r>
          </a:p>
          <a:p>
            <a:pPr lvl="1">
              <a:buFont typeface="Arial" panose="020B0604020202020204" pitchFamily="34" charset="0"/>
              <a:buChar char="•"/>
            </a:pPr>
            <a:r>
              <a:rPr lang="en-US" altLang="en-US" sz="3200"/>
              <a:t>(</a:t>
            </a:r>
            <a:r>
              <a:rPr lang="en-US" altLang="en-US" sz="3200" i="1"/>
              <a:t>5 prepositional phrases, 22 words</a:t>
            </a:r>
            <a:r>
              <a:rPr lang="en-US" altLang="en-US" sz="3200"/>
              <a:t>)</a:t>
            </a:r>
          </a:p>
          <a:p>
            <a:pPr>
              <a:buFont typeface="Arial" panose="020B0604020202020204" pitchFamily="34" charset="0"/>
              <a:buChar char="•"/>
            </a:pPr>
            <a:r>
              <a:rPr lang="en-US" altLang="en-US" sz="3200"/>
              <a:t>The branch submitted its supply requisition to the office, which rejected it within a week.</a:t>
            </a:r>
          </a:p>
          <a:p>
            <a:pPr lvl="1">
              <a:buFont typeface="Arial" panose="020B0604020202020204" pitchFamily="34" charset="0"/>
              <a:buChar char="•"/>
            </a:pPr>
            <a:r>
              <a:rPr lang="en-US" altLang="en-US" sz="3200"/>
              <a:t>(</a:t>
            </a:r>
            <a:r>
              <a:rPr lang="en-US" altLang="en-US" sz="3200" i="1"/>
              <a:t>2 prepositional phrases, 15 words</a:t>
            </a:r>
            <a:r>
              <a:rPr lang="en-US" altLang="en-US" sz="3200"/>
              <a:t>)</a:t>
            </a:r>
          </a:p>
          <a:p>
            <a:pPr>
              <a:buFont typeface="Arial" panose="020B0604020202020204" pitchFamily="34" charset="0"/>
              <a:buChar char="•"/>
            </a:pPr>
            <a:endParaRPr lang="en-US" altLang="en-US" sz="3200"/>
          </a:p>
        </p:txBody>
      </p:sp>
      <p:sp>
        <p:nvSpPr>
          <p:cNvPr id="165892" name="Slide Number Placeholder 3">
            <a:extLst>
              <a:ext uri="{FF2B5EF4-FFF2-40B4-BE49-F238E27FC236}">
                <a16:creationId xmlns:a16="http://schemas.microsoft.com/office/drawing/2014/main" id="{6B2259F9-B679-2508-C6D2-5878759ED3E4}"/>
              </a:ext>
            </a:extLst>
          </p:cNvPr>
          <p:cNvSpPr>
            <a:spLocks noGrp="1"/>
          </p:cNvSpPr>
          <p:nvPr>
            <p:ph type="sldNum" sz="quarter" idx="11"/>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800"/>
              </a:spcBef>
              <a:buFont typeface="Wingdings" panose="05000000000000000000" pitchFamily="2" charset="2"/>
              <a:buChar char="§"/>
              <a:defRPr sz="2000">
                <a:solidFill>
                  <a:schemeClr val="tx1"/>
                </a:solidFill>
                <a:latin typeface="Tw Cen MT" panose="020B0602020104020603" pitchFamily="34" charset="0"/>
              </a:defRPr>
            </a:lvl1pPr>
            <a:lvl2pPr marL="742950" indent="-285750">
              <a:lnSpc>
                <a:spcPct val="90000"/>
              </a:lnSpc>
              <a:spcBef>
                <a:spcPts val="600"/>
              </a:spcBef>
              <a:buFont typeface="Wingdings" panose="05000000000000000000" pitchFamily="2" charset="2"/>
              <a:buChar char="§"/>
              <a:defRPr sz="1600">
                <a:solidFill>
                  <a:schemeClr val="tx1"/>
                </a:solidFill>
                <a:latin typeface="Tw Cen MT" panose="020B0602020104020603" pitchFamily="34" charset="0"/>
              </a:defRPr>
            </a:lvl2pPr>
            <a:lvl3pPr marL="11430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3pPr>
            <a:lvl4pPr marL="16002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4pPr>
            <a:lvl5pPr marL="20574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5pPr>
            <a:lvl6pPr marL="25146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6pPr>
            <a:lvl7pPr marL="29718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7pPr>
            <a:lvl8pPr marL="34290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8pPr>
            <a:lvl9pPr marL="38862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9pPr>
          </a:lstStyle>
          <a:p>
            <a:pPr>
              <a:lnSpc>
                <a:spcPct val="100000"/>
              </a:lnSpc>
              <a:spcBef>
                <a:spcPct val="0"/>
              </a:spcBef>
              <a:buFontTx/>
              <a:buNone/>
              <a:defRPr/>
            </a:pPr>
            <a:r>
              <a:rPr lang="en-US" altLang="en-US" sz="1200" dirty="0">
                <a:latin typeface="+mn-lt"/>
              </a:rPr>
              <a:t>81</a:t>
            </a:r>
          </a:p>
        </p:txBody>
      </p:sp>
    </p:spTree>
  </p:cSld>
  <p:clrMapOvr>
    <a:masterClrMapping/>
  </p:clrMapOvr>
  <p:transition spd="med">
    <p:fade/>
  </p:transition>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3E3963C-0E23-F4BE-3E73-CC229D830B7E}"/>
              </a:ext>
            </a:extLst>
          </p:cNvPr>
          <p:cNvSpPr>
            <a:spLocks noGrp="1"/>
          </p:cNvSpPr>
          <p:nvPr>
            <p:ph type="title"/>
          </p:nvPr>
        </p:nvSpPr>
        <p:spPr>
          <a:xfrm>
            <a:off x="1104900" y="3208338"/>
            <a:ext cx="10071100" cy="1684337"/>
          </a:xfrm>
        </p:spPr>
        <p:txBody>
          <a:bodyPr rtlCol="0"/>
          <a:lstStyle/>
          <a:p>
            <a:pPr eaLnBrk="1" fontAlgn="auto" hangingPunct="1">
              <a:spcAft>
                <a:spcPts val="0"/>
              </a:spcAft>
              <a:defRPr/>
            </a:pPr>
            <a:r>
              <a:rPr lang="en-US" dirty="0"/>
              <a:t>Module 4</a:t>
            </a:r>
          </a:p>
        </p:txBody>
      </p:sp>
      <p:sp>
        <p:nvSpPr>
          <p:cNvPr id="74755" name="Text Placeholder 2">
            <a:extLst>
              <a:ext uri="{FF2B5EF4-FFF2-40B4-BE49-F238E27FC236}">
                <a16:creationId xmlns:a16="http://schemas.microsoft.com/office/drawing/2014/main" id="{66508724-3EF9-07E3-A6C9-BE9E1CBAE21F}"/>
              </a:ext>
            </a:extLst>
          </p:cNvPr>
          <p:cNvSpPr>
            <a:spLocks noGrp="1"/>
          </p:cNvSpPr>
          <p:nvPr>
            <p:ph type="body" idx="1"/>
          </p:nvPr>
        </p:nvSpPr>
        <p:spPr bwMode="auto">
          <a:xfrm>
            <a:off x="1104900" y="4346575"/>
            <a:ext cx="10071100" cy="509588"/>
          </a:xfrm>
        </p:spPr>
        <p:txBody>
          <a:bodyPr wrap="square" numCol="1" anchor="t" anchorCtr="0" compatLnSpc="1">
            <a:prstTxWarp prst="textNoShape">
              <a:avLst/>
            </a:prstTxWarp>
            <a:normAutofit fontScale="92500" lnSpcReduction="10000"/>
          </a:bodyPr>
          <a:lstStyle/>
          <a:p>
            <a:pPr eaLnBrk="1" hangingPunct="1">
              <a:spcBef>
                <a:spcPct val="0"/>
              </a:spcBef>
              <a:defRPr/>
            </a:pPr>
            <a:r>
              <a:rPr lang="en-US" altLang="en-US" sz="3600" i="1" dirty="0"/>
              <a:t>Effectively and Efficiently Reviewing Your Draft</a:t>
            </a:r>
          </a:p>
        </p:txBody>
      </p:sp>
    </p:spTree>
  </p:cSld>
  <p:clrMapOvr>
    <a:masterClrMapping/>
  </p:clrMapOvr>
  <p:transition spd="med">
    <p:fade/>
  </p:transition>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tle 1">
            <a:extLst>
              <a:ext uri="{FF2B5EF4-FFF2-40B4-BE49-F238E27FC236}">
                <a16:creationId xmlns:a16="http://schemas.microsoft.com/office/drawing/2014/main" id="{E39F7513-B97B-A36C-CD92-CD602F702C7D}"/>
              </a:ext>
            </a:extLst>
          </p:cNvPr>
          <p:cNvSpPr>
            <a:spLocks noGrp="1"/>
          </p:cNvSpPr>
          <p:nvPr>
            <p:ph type="title"/>
          </p:nvPr>
        </p:nvSpPr>
        <p:spPr>
          <a:xfrm>
            <a:off x="593725" y="198438"/>
            <a:ext cx="10972800" cy="974725"/>
          </a:xfrm>
        </p:spPr>
        <p:txBody>
          <a:bodyPr>
            <a:normAutofit fontScale="90000"/>
          </a:bodyPr>
          <a:lstStyle/>
          <a:p>
            <a:pPr eaLnBrk="1" hangingPunct="1">
              <a:defRPr/>
            </a:pPr>
            <a:br>
              <a:rPr lang="en-US" altLang="en-US" dirty="0"/>
            </a:br>
            <a:br>
              <a:rPr lang="en-US" altLang="en-US" dirty="0"/>
            </a:br>
            <a:br>
              <a:rPr lang="en-US" altLang="en-US" sz="3600" dirty="0"/>
            </a:br>
            <a:r>
              <a:rPr lang="en-US" altLang="en-US" sz="3600" dirty="0"/>
              <a:t>:</a:t>
            </a:r>
            <a:br>
              <a:rPr lang="en-US" altLang="en-US" sz="3600" dirty="0"/>
            </a:br>
            <a:r>
              <a:rPr lang="en-US" altLang="en-US" sz="4000" dirty="0">
                <a:solidFill>
                  <a:srgbClr val="00B0F0"/>
                </a:solidFill>
              </a:rPr>
              <a:t>Exercise #7: </a:t>
            </a:r>
            <a:br>
              <a:rPr lang="en-US" altLang="en-US" sz="4000" dirty="0"/>
            </a:br>
            <a:r>
              <a:rPr lang="en-US" altLang="en-US" sz="4000" dirty="0"/>
              <a:t>Reviewing a Draft Product</a:t>
            </a:r>
          </a:p>
        </p:txBody>
      </p:sp>
      <p:sp>
        <p:nvSpPr>
          <p:cNvPr id="172035" name="Content Placeholder 2">
            <a:extLst>
              <a:ext uri="{FF2B5EF4-FFF2-40B4-BE49-F238E27FC236}">
                <a16:creationId xmlns:a16="http://schemas.microsoft.com/office/drawing/2014/main" id="{6A41BA6E-C6F6-F2E6-CADC-07221D297B3E}"/>
              </a:ext>
            </a:extLst>
          </p:cNvPr>
          <p:cNvSpPr>
            <a:spLocks noGrp="1" noChangeArrowheads="1"/>
          </p:cNvSpPr>
          <p:nvPr>
            <p:ph idx="1"/>
          </p:nvPr>
        </p:nvSpPr>
        <p:spPr bwMode="auto">
          <a:xfrm>
            <a:off x="623888" y="1565275"/>
            <a:ext cx="6354762" cy="4775200"/>
          </a:xfrm>
        </p:spPr>
        <p:txBody>
          <a:bodyPr wrap="square" numCol="1" anchor="t" anchorCtr="0" compatLnSpc="1">
            <a:prstTxWarp prst="textNoShape">
              <a:avLst/>
            </a:prstTxWarp>
          </a:bodyPr>
          <a:lstStyle/>
          <a:p>
            <a:pPr marL="514350" indent="-514350" eaLnBrk="1" hangingPunct="1">
              <a:buFont typeface="Tw Cen MT" panose="020B0602020104020603" pitchFamily="34" charset="0"/>
              <a:buAutoNum type="arabicPeriod"/>
            </a:pPr>
            <a:r>
              <a:rPr lang="en-US" altLang="en-US" sz="3200"/>
              <a:t>Individually review the draft product excerpt.</a:t>
            </a:r>
          </a:p>
          <a:p>
            <a:pPr marL="514350" indent="-514350" eaLnBrk="1" hangingPunct="1">
              <a:buFont typeface="Tw Cen MT" panose="020B0602020104020603" pitchFamily="34" charset="0"/>
              <a:buAutoNum type="arabicPeriod"/>
            </a:pPr>
            <a:r>
              <a:rPr lang="en-US" altLang="en-US" sz="3200"/>
              <a:t>Mark up the document for what revisions you think are needed</a:t>
            </a:r>
          </a:p>
        </p:txBody>
      </p:sp>
      <p:sp>
        <p:nvSpPr>
          <p:cNvPr id="172036" name="Slide Number Placeholder 1">
            <a:extLst>
              <a:ext uri="{FF2B5EF4-FFF2-40B4-BE49-F238E27FC236}">
                <a16:creationId xmlns:a16="http://schemas.microsoft.com/office/drawing/2014/main" id="{BB38E758-D99E-DB6E-1B60-C2C82ED06A4C}"/>
              </a:ext>
            </a:extLst>
          </p:cNvPr>
          <p:cNvSpPr>
            <a:spLocks noGrp="1" noChangeArrowheads="1"/>
          </p:cNvSpPr>
          <p:nvPr>
            <p:ph type="sldNum" sz="quarter" idx="11"/>
          </p:nvPr>
        </p:nvSpPr>
        <p:spPr bwMode="auto">
          <a:xfrm>
            <a:off x="11609388" y="6178550"/>
            <a:ext cx="582612" cy="29686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800"/>
              </a:spcBef>
              <a:buFont typeface="Wingdings" panose="05000000000000000000" pitchFamily="2" charset="2"/>
              <a:buChar char="§"/>
              <a:defRPr sz="2000">
                <a:solidFill>
                  <a:schemeClr val="tx1"/>
                </a:solidFill>
                <a:latin typeface="Tw Cen MT" panose="020B0602020104020603" pitchFamily="34" charset="0"/>
              </a:defRPr>
            </a:lvl1pPr>
            <a:lvl2pPr marL="742950" indent="-285750">
              <a:lnSpc>
                <a:spcPct val="90000"/>
              </a:lnSpc>
              <a:spcBef>
                <a:spcPts val="600"/>
              </a:spcBef>
              <a:buFont typeface="Wingdings" panose="05000000000000000000" pitchFamily="2" charset="2"/>
              <a:buChar char="§"/>
              <a:defRPr sz="1600">
                <a:solidFill>
                  <a:schemeClr val="tx1"/>
                </a:solidFill>
                <a:latin typeface="Tw Cen MT" panose="020B0602020104020603" pitchFamily="34" charset="0"/>
              </a:defRPr>
            </a:lvl2pPr>
            <a:lvl3pPr marL="11430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3pPr>
            <a:lvl4pPr marL="16002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4pPr>
            <a:lvl5pPr marL="20574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5pPr>
            <a:lvl6pPr marL="25146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6pPr>
            <a:lvl7pPr marL="29718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7pPr>
            <a:lvl8pPr marL="34290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8pPr>
            <a:lvl9pPr marL="38862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9pPr>
          </a:lstStyle>
          <a:p>
            <a:pPr>
              <a:lnSpc>
                <a:spcPct val="100000"/>
              </a:lnSpc>
              <a:spcBef>
                <a:spcPct val="0"/>
              </a:spcBef>
              <a:buFontTx/>
              <a:buNone/>
            </a:pPr>
            <a:fld id="{A23BDB17-E05F-4338-B9C8-65E25368D1E2}" type="slidenum">
              <a:rPr lang="en-US" altLang="en-US" sz="1800" i="1"/>
              <a:pPr>
                <a:lnSpc>
                  <a:spcPct val="100000"/>
                </a:lnSpc>
                <a:spcBef>
                  <a:spcPct val="0"/>
                </a:spcBef>
                <a:buFontTx/>
                <a:buNone/>
              </a:pPr>
              <a:t>72</a:t>
            </a:fld>
            <a:endParaRPr lang="en-US" altLang="en-US" sz="1800" i="1"/>
          </a:p>
        </p:txBody>
      </p:sp>
      <p:pic>
        <p:nvPicPr>
          <p:cNvPr id="172037" name="Picture 1">
            <a:extLst>
              <a:ext uri="{FF2B5EF4-FFF2-40B4-BE49-F238E27FC236}">
                <a16:creationId xmlns:a16="http://schemas.microsoft.com/office/drawing/2014/main" id="{BDDFBDA3-27AD-0E78-8275-6FF736DD87DD}"/>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7915275" y="2097088"/>
            <a:ext cx="3651250" cy="2663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fade/>
  </p:transition>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Title 1">
            <a:extLst>
              <a:ext uri="{FF2B5EF4-FFF2-40B4-BE49-F238E27FC236}">
                <a16:creationId xmlns:a16="http://schemas.microsoft.com/office/drawing/2014/main" id="{31EA6A86-2A45-6BC1-48E3-5EFF6AAA6740}"/>
              </a:ext>
            </a:extLst>
          </p:cNvPr>
          <p:cNvSpPr>
            <a:spLocks noGrp="1"/>
          </p:cNvSpPr>
          <p:nvPr>
            <p:ph type="title"/>
          </p:nvPr>
        </p:nvSpPr>
        <p:spPr/>
        <p:txBody>
          <a:bodyPr>
            <a:normAutofit fontScale="90000"/>
          </a:bodyPr>
          <a:lstStyle/>
          <a:p>
            <a:pPr eaLnBrk="1" hangingPunct="1">
              <a:defRPr/>
            </a:pPr>
            <a:br>
              <a:rPr lang="en-US" altLang="en-US" dirty="0"/>
            </a:br>
            <a:br>
              <a:rPr lang="en-US" altLang="en-US" dirty="0"/>
            </a:br>
            <a:br>
              <a:rPr lang="en-US" altLang="en-US" dirty="0"/>
            </a:br>
            <a:r>
              <a:rPr lang="en-US" altLang="en-US" sz="4000" dirty="0">
                <a:solidFill>
                  <a:srgbClr val="00B0F0"/>
                </a:solidFill>
              </a:rPr>
              <a:t>Group Discussion</a:t>
            </a:r>
            <a:r>
              <a:rPr lang="en-US" altLang="en-US" sz="4000" dirty="0"/>
              <a:t>: Report Review Styles</a:t>
            </a:r>
          </a:p>
        </p:txBody>
      </p:sp>
      <p:sp>
        <p:nvSpPr>
          <p:cNvPr id="174083" name="Content Placeholder 2">
            <a:extLst>
              <a:ext uri="{FF2B5EF4-FFF2-40B4-BE49-F238E27FC236}">
                <a16:creationId xmlns:a16="http://schemas.microsoft.com/office/drawing/2014/main" id="{E190C8B6-A9A0-0012-D249-D17920F10D6C}"/>
              </a:ext>
            </a:extLst>
          </p:cNvPr>
          <p:cNvSpPr>
            <a:spLocks noGrp="1" noChangeArrowheads="1"/>
          </p:cNvSpPr>
          <p:nvPr>
            <p:ph idx="1"/>
          </p:nvPr>
        </p:nvSpPr>
        <p:spPr bwMode="auto">
          <a:xfrm>
            <a:off x="582613" y="1828800"/>
            <a:ext cx="10983912" cy="4333875"/>
          </a:xfrm>
        </p:spPr>
        <p:txBody>
          <a:bodyPr wrap="square" numCol="1" anchor="t" anchorCtr="0" compatLnSpc="1">
            <a:prstTxWarp prst="textNoShape">
              <a:avLst/>
            </a:prstTxWarp>
          </a:bodyPr>
          <a:lstStyle/>
          <a:p>
            <a:pPr marL="0" lvl="1" indent="0" algn="ctr" eaLnBrk="1" hangingPunct="1">
              <a:spcBef>
                <a:spcPct val="0"/>
              </a:spcBef>
              <a:spcAft>
                <a:spcPts val="1800"/>
              </a:spcAft>
              <a:buFont typeface="Wingdings" panose="05000000000000000000" pitchFamily="2" charset="2"/>
              <a:buNone/>
            </a:pPr>
            <a:r>
              <a:rPr lang="en-US" altLang="en-US" sz="3600" b="1"/>
              <a:t>How effective and efficient are your review methods?</a:t>
            </a:r>
          </a:p>
        </p:txBody>
      </p:sp>
      <p:sp>
        <p:nvSpPr>
          <p:cNvPr id="174084" name="Slide Number Placeholder 1">
            <a:extLst>
              <a:ext uri="{FF2B5EF4-FFF2-40B4-BE49-F238E27FC236}">
                <a16:creationId xmlns:a16="http://schemas.microsoft.com/office/drawing/2014/main" id="{D698EB61-9228-2F2C-141C-F1517D971E8D}"/>
              </a:ext>
            </a:extLst>
          </p:cNvPr>
          <p:cNvSpPr>
            <a:spLocks noGrp="1" noChangeArrowheads="1"/>
          </p:cNvSpPr>
          <p:nvPr>
            <p:ph type="sldNum" sz="quarter" idx="11"/>
          </p:nvPr>
        </p:nvSpPr>
        <p:spPr bwMode="auto">
          <a:xfrm>
            <a:off x="11566525" y="6178550"/>
            <a:ext cx="625475" cy="41116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800"/>
              </a:spcBef>
              <a:buFont typeface="Wingdings" panose="05000000000000000000" pitchFamily="2" charset="2"/>
              <a:buChar char="§"/>
              <a:defRPr sz="2000">
                <a:solidFill>
                  <a:schemeClr val="tx1"/>
                </a:solidFill>
                <a:latin typeface="Tw Cen MT" panose="020B0602020104020603" pitchFamily="34" charset="0"/>
              </a:defRPr>
            </a:lvl1pPr>
            <a:lvl2pPr marL="742950" indent="-285750">
              <a:lnSpc>
                <a:spcPct val="90000"/>
              </a:lnSpc>
              <a:spcBef>
                <a:spcPts val="600"/>
              </a:spcBef>
              <a:buFont typeface="Wingdings" panose="05000000000000000000" pitchFamily="2" charset="2"/>
              <a:buChar char="§"/>
              <a:defRPr sz="1600">
                <a:solidFill>
                  <a:schemeClr val="tx1"/>
                </a:solidFill>
                <a:latin typeface="Tw Cen MT" panose="020B0602020104020603" pitchFamily="34" charset="0"/>
              </a:defRPr>
            </a:lvl2pPr>
            <a:lvl3pPr marL="11430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3pPr>
            <a:lvl4pPr marL="16002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4pPr>
            <a:lvl5pPr marL="20574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5pPr>
            <a:lvl6pPr marL="25146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6pPr>
            <a:lvl7pPr marL="29718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7pPr>
            <a:lvl8pPr marL="34290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8pPr>
            <a:lvl9pPr marL="38862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9pPr>
          </a:lstStyle>
          <a:p>
            <a:pPr>
              <a:lnSpc>
                <a:spcPct val="100000"/>
              </a:lnSpc>
              <a:spcBef>
                <a:spcPct val="0"/>
              </a:spcBef>
              <a:buFontTx/>
              <a:buNone/>
            </a:pPr>
            <a:fld id="{C1F61191-DECB-407C-99EB-A6BE83C3F2E0}" type="slidenum">
              <a:rPr lang="en-US" altLang="en-US" sz="1800" i="1"/>
              <a:pPr>
                <a:lnSpc>
                  <a:spcPct val="100000"/>
                </a:lnSpc>
                <a:spcBef>
                  <a:spcPct val="0"/>
                </a:spcBef>
                <a:buFontTx/>
                <a:buNone/>
              </a:pPr>
              <a:t>73</a:t>
            </a:fld>
            <a:endParaRPr lang="en-US" altLang="en-US" sz="1800" i="1"/>
          </a:p>
        </p:txBody>
      </p:sp>
    </p:spTree>
  </p:cSld>
  <p:clrMapOvr>
    <a:masterClrMapping/>
  </p:clrMapOvr>
  <p:transition spd="med">
    <p:fade/>
  </p:transition>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3E719161-391B-EC8C-C274-61B761FEA2A4}"/>
              </a:ext>
            </a:extLst>
          </p:cNvPr>
          <p:cNvSpPr>
            <a:spLocks noGrp="1"/>
          </p:cNvSpPr>
          <p:nvPr>
            <p:ph idx="1"/>
          </p:nvPr>
        </p:nvSpPr>
        <p:spPr>
          <a:xfrm>
            <a:off x="717550" y="1436688"/>
            <a:ext cx="7631113" cy="4927600"/>
          </a:xfrm>
        </p:spPr>
        <p:txBody>
          <a:bodyPr/>
          <a:lstStyle/>
          <a:p>
            <a:pPr marL="0" indent="0" eaLnBrk="1" fontAlgn="auto" hangingPunct="1">
              <a:spcBef>
                <a:spcPts val="0"/>
              </a:spcBef>
              <a:spcAft>
                <a:spcPts val="1200"/>
              </a:spcAft>
              <a:buFont typeface="Wingdings" panose="05000000000000000000" pitchFamily="2" charset="2"/>
              <a:buNone/>
              <a:defRPr/>
            </a:pPr>
            <a:r>
              <a:rPr lang="en-US" sz="3200" dirty="0"/>
              <a:t>Research shows that most readers of writing that interprets specialized information for real-world users generally read with skepticism.</a:t>
            </a:r>
          </a:p>
          <a:p>
            <a:pPr eaLnBrk="1" fontAlgn="auto" hangingPunct="1">
              <a:spcBef>
                <a:spcPts val="0"/>
              </a:spcBef>
              <a:spcAft>
                <a:spcPts val="1200"/>
              </a:spcAft>
              <a:buFont typeface="Arial" panose="020B0604020202020204" pitchFamily="34" charset="0"/>
              <a:buChar char="•"/>
              <a:defRPr/>
            </a:pPr>
            <a:r>
              <a:rPr lang="en-US" sz="3200" dirty="0"/>
              <a:t>Our written products may be read by many different readers, some who may disagree with your findings and recommendations.</a:t>
            </a:r>
          </a:p>
          <a:p>
            <a:pPr eaLnBrk="1" fontAlgn="auto" hangingPunct="1">
              <a:spcBef>
                <a:spcPts val="0"/>
              </a:spcBef>
              <a:spcAft>
                <a:spcPts val="1200"/>
              </a:spcAft>
              <a:buFont typeface="Arial" panose="020B0604020202020204" pitchFamily="34" charset="0"/>
              <a:buChar char="•"/>
              <a:defRPr/>
            </a:pPr>
            <a:r>
              <a:rPr lang="en-US" sz="3200" dirty="0"/>
              <a:t>Attributes of professional skepticism include a questioning mind and a critical assessment of evidence.</a:t>
            </a:r>
            <a:endParaRPr lang="en-US" dirty="0"/>
          </a:p>
        </p:txBody>
      </p:sp>
      <p:pic>
        <p:nvPicPr>
          <p:cNvPr id="176131" name="Picture 7" descr="A close up of a logo&#10;&#10;Description automatically generated">
            <a:extLst>
              <a:ext uri="{FF2B5EF4-FFF2-40B4-BE49-F238E27FC236}">
                <a16:creationId xmlns:a16="http://schemas.microsoft.com/office/drawing/2014/main" id="{6BB08FEB-D498-5E01-C270-471D40AC537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348663" y="2254250"/>
            <a:ext cx="3217862" cy="2349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6132" name="Slide Number Placeholder 1">
            <a:extLst>
              <a:ext uri="{FF2B5EF4-FFF2-40B4-BE49-F238E27FC236}">
                <a16:creationId xmlns:a16="http://schemas.microsoft.com/office/drawing/2014/main" id="{25365841-1EE8-697D-FA8C-F4E52CE883FF}"/>
              </a:ext>
            </a:extLst>
          </p:cNvPr>
          <p:cNvSpPr>
            <a:spLocks noGrp="1" noChangeArrowheads="1"/>
          </p:cNvSpPr>
          <p:nvPr>
            <p:ph type="sldNum" sz="quarter" idx="11"/>
          </p:nvPr>
        </p:nvSpPr>
        <p:spPr bwMode="auto">
          <a:xfrm>
            <a:off x="0" y="6178550"/>
            <a:ext cx="12192000" cy="3651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800"/>
              </a:spcBef>
              <a:buFont typeface="Wingdings" panose="05000000000000000000" pitchFamily="2" charset="2"/>
              <a:buChar char="§"/>
              <a:defRPr sz="2000">
                <a:solidFill>
                  <a:schemeClr val="tx1"/>
                </a:solidFill>
                <a:latin typeface="Tw Cen MT" panose="020B0602020104020603" pitchFamily="34" charset="0"/>
              </a:defRPr>
            </a:lvl1pPr>
            <a:lvl2pPr marL="742950" indent="-285750">
              <a:lnSpc>
                <a:spcPct val="90000"/>
              </a:lnSpc>
              <a:spcBef>
                <a:spcPts val="600"/>
              </a:spcBef>
              <a:buFont typeface="Wingdings" panose="05000000000000000000" pitchFamily="2" charset="2"/>
              <a:buChar char="§"/>
              <a:defRPr sz="1600">
                <a:solidFill>
                  <a:schemeClr val="tx1"/>
                </a:solidFill>
                <a:latin typeface="Tw Cen MT" panose="020B0602020104020603" pitchFamily="34" charset="0"/>
              </a:defRPr>
            </a:lvl2pPr>
            <a:lvl3pPr marL="11430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3pPr>
            <a:lvl4pPr marL="16002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4pPr>
            <a:lvl5pPr marL="20574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5pPr>
            <a:lvl6pPr marL="25146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6pPr>
            <a:lvl7pPr marL="29718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7pPr>
            <a:lvl8pPr marL="34290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8pPr>
            <a:lvl9pPr marL="38862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9pPr>
          </a:lstStyle>
          <a:p>
            <a:pPr algn="r">
              <a:lnSpc>
                <a:spcPct val="100000"/>
              </a:lnSpc>
              <a:spcBef>
                <a:spcPct val="0"/>
              </a:spcBef>
              <a:buFontTx/>
              <a:buNone/>
            </a:pPr>
            <a:r>
              <a:rPr lang="en-US" altLang="en-US" sz="1200" i="1"/>
              <a:t>86</a:t>
            </a:r>
          </a:p>
        </p:txBody>
      </p:sp>
      <p:sp>
        <p:nvSpPr>
          <p:cNvPr id="8" name="Title 1">
            <a:extLst>
              <a:ext uri="{FF2B5EF4-FFF2-40B4-BE49-F238E27FC236}">
                <a16:creationId xmlns:a16="http://schemas.microsoft.com/office/drawing/2014/main" id="{12B02E7B-0442-A9B5-0C0E-7D2CBB3C4244}"/>
              </a:ext>
            </a:extLst>
          </p:cNvPr>
          <p:cNvSpPr>
            <a:spLocks noGrp="1"/>
          </p:cNvSpPr>
          <p:nvPr>
            <p:ph type="title"/>
          </p:nvPr>
        </p:nvSpPr>
        <p:spPr/>
        <p:txBody>
          <a:bodyPr>
            <a:normAutofit fontScale="90000"/>
          </a:bodyPr>
          <a:lstStyle/>
          <a:p>
            <a:pPr eaLnBrk="1" hangingPunct="1">
              <a:defRPr/>
            </a:pPr>
            <a:br>
              <a:rPr lang="en-US" altLang="en-US" dirty="0"/>
            </a:br>
            <a:br>
              <a:rPr lang="en-US" altLang="en-US" dirty="0"/>
            </a:br>
            <a:br>
              <a:rPr lang="en-US" altLang="en-US" dirty="0"/>
            </a:br>
            <a:r>
              <a:rPr lang="en-US" altLang="en-US" sz="4000" dirty="0"/>
              <a:t>Report Review Technique #1:</a:t>
            </a:r>
            <a:br>
              <a:rPr lang="en-US" altLang="en-US" sz="4000" dirty="0"/>
            </a:br>
            <a:r>
              <a:rPr lang="en-US" altLang="en-US" sz="4000" dirty="0">
                <a:solidFill>
                  <a:srgbClr val="0070C0"/>
                </a:solidFill>
              </a:rPr>
              <a:t>Read Drafts with Skepticism</a:t>
            </a:r>
            <a:endParaRPr lang="en-US" altLang="en-US" sz="4000" cap="all" dirty="0">
              <a:solidFill>
                <a:srgbClr val="0070C0"/>
              </a:solidFill>
            </a:endParaRPr>
          </a:p>
        </p:txBody>
      </p:sp>
    </p:spTree>
  </p:cSld>
  <p:clrMapOvr>
    <a:masterClrMapping/>
  </p:clrMapOvr>
  <p:transition spd="med">
    <p:fade/>
  </p:transition>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Title 1">
            <a:extLst>
              <a:ext uri="{FF2B5EF4-FFF2-40B4-BE49-F238E27FC236}">
                <a16:creationId xmlns:a16="http://schemas.microsoft.com/office/drawing/2014/main" id="{3E9A336F-6218-5068-6864-DFA89DDD8544}"/>
              </a:ext>
            </a:extLst>
          </p:cNvPr>
          <p:cNvSpPr>
            <a:spLocks noGrp="1"/>
          </p:cNvSpPr>
          <p:nvPr>
            <p:ph type="title"/>
          </p:nvPr>
        </p:nvSpPr>
        <p:spPr>
          <a:xfrm>
            <a:off x="593725" y="-36513"/>
            <a:ext cx="10972800" cy="1255713"/>
          </a:xfrm>
        </p:spPr>
        <p:txBody>
          <a:bodyPr>
            <a:normAutofit fontScale="90000"/>
          </a:bodyPr>
          <a:lstStyle/>
          <a:p>
            <a:pPr eaLnBrk="1" hangingPunct="1">
              <a:defRPr/>
            </a:pPr>
            <a:br>
              <a:rPr lang="en-US" altLang="en-US" dirty="0"/>
            </a:br>
            <a:br>
              <a:rPr lang="en-US" altLang="en-US" dirty="0"/>
            </a:br>
            <a:br>
              <a:rPr lang="en-US" altLang="en-US" sz="3600" dirty="0"/>
            </a:br>
            <a:r>
              <a:rPr lang="en-US" altLang="en-US" sz="4000" dirty="0">
                <a:solidFill>
                  <a:srgbClr val="00B0F0"/>
                </a:solidFill>
              </a:rPr>
              <a:t>Exercise #8: Group Discussion:</a:t>
            </a:r>
            <a:br>
              <a:rPr lang="en-US" altLang="en-US" sz="4000" dirty="0"/>
            </a:br>
            <a:r>
              <a:rPr lang="en-US" altLang="en-US" sz="4000" dirty="0"/>
              <a:t> Reviewing Drafts as a Skeptic</a:t>
            </a:r>
            <a:endParaRPr lang="en-US" altLang="en-US" sz="4000" cap="all" dirty="0"/>
          </a:p>
        </p:txBody>
      </p:sp>
      <p:sp>
        <p:nvSpPr>
          <p:cNvPr id="3" name="Content Placeholder 2">
            <a:extLst>
              <a:ext uri="{FF2B5EF4-FFF2-40B4-BE49-F238E27FC236}">
                <a16:creationId xmlns:a16="http://schemas.microsoft.com/office/drawing/2014/main" id="{F5F7BCAA-DE92-F944-959E-23ADA02D4AC3}"/>
              </a:ext>
            </a:extLst>
          </p:cNvPr>
          <p:cNvSpPr>
            <a:spLocks noGrp="1"/>
          </p:cNvSpPr>
          <p:nvPr>
            <p:ph idx="1"/>
          </p:nvPr>
        </p:nvSpPr>
        <p:spPr>
          <a:xfrm>
            <a:off x="579438" y="1495425"/>
            <a:ext cx="7694612" cy="4691063"/>
          </a:xfrm>
        </p:spPr>
        <p:txBody>
          <a:bodyPr>
            <a:noAutofit/>
          </a:bodyPr>
          <a:lstStyle/>
          <a:p>
            <a:pPr marL="514350" indent="-514350" eaLnBrk="1" fontAlgn="auto" hangingPunct="1">
              <a:spcBef>
                <a:spcPts val="0"/>
              </a:spcBef>
              <a:spcAft>
                <a:spcPts val="1000"/>
              </a:spcAft>
              <a:buFont typeface="+mj-lt"/>
              <a:buAutoNum type="arabicPeriod"/>
              <a:defRPr/>
            </a:pPr>
            <a:r>
              <a:rPr lang="en-US" sz="3200" dirty="0"/>
              <a:t>What aspects of our work environment can affect our ability to review as skeptics?</a:t>
            </a:r>
          </a:p>
          <a:p>
            <a:pPr marL="514350" indent="-514350" eaLnBrk="1" fontAlgn="auto" hangingPunct="1">
              <a:spcBef>
                <a:spcPts val="0"/>
              </a:spcBef>
              <a:spcAft>
                <a:spcPts val="1000"/>
              </a:spcAft>
              <a:buFont typeface="+mj-lt"/>
              <a:buAutoNum type="arabicPeriod"/>
              <a:defRPr/>
            </a:pPr>
            <a:r>
              <a:rPr lang="en-US" sz="3200" dirty="0"/>
              <a:t>What techniques can be employed to help us read as skeptics?</a:t>
            </a:r>
          </a:p>
        </p:txBody>
      </p:sp>
      <p:sp>
        <p:nvSpPr>
          <p:cNvPr id="178180" name="Slide Number Placeholder 1">
            <a:extLst>
              <a:ext uri="{FF2B5EF4-FFF2-40B4-BE49-F238E27FC236}">
                <a16:creationId xmlns:a16="http://schemas.microsoft.com/office/drawing/2014/main" id="{AAFDD0DB-5EEE-DC9F-F2E3-B47741CC672A}"/>
              </a:ext>
            </a:extLst>
          </p:cNvPr>
          <p:cNvSpPr>
            <a:spLocks noGrp="1" noChangeArrowheads="1"/>
          </p:cNvSpPr>
          <p:nvPr>
            <p:ph type="sldNum" sz="quarter" idx="11"/>
          </p:nvPr>
        </p:nvSpPr>
        <p:spPr bwMode="auto">
          <a:xfrm>
            <a:off x="0" y="6178550"/>
            <a:ext cx="12192000" cy="3651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800"/>
              </a:spcBef>
              <a:buFont typeface="Wingdings" panose="05000000000000000000" pitchFamily="2" charset="2"/>
              <a:buChar char="§"/>
              <a:defRPr sz="2000">
                <a:solidFill>
                  <a:schemeClr val="tx1"/>
                </a:solidFill>
                <a:latin typeface="Tw Cen MT" panose="020B0602020104020603" pitchFamily="34" charset="0"/>
              </a:defRPr>
            </a:lvl1pPr>
            <a:lvl2pPr marL="742950" indent="-285750">
              <a:lnSpc>
                <a:spcPct val="90000"/>
              </a:lnSpc>
              <a:spcBef>
                <a:spcPts val="600"/>
              </a:spcBef>
              <a:buFont typeface="Wingdings" panose="05000000000000000000" pitchFamily="2" charset="2"/>
              <a:buChar char="§"/>
              <a:defRPr sz="1600">
                <a:solidFill>
                  <a:schemeClr val="tx1"/>
                </a:solidFill>
                <a:latin typeface="Tw Cen MT" panose="020B0602020104020603" pitchFamily="34" charset="0"/>
              </a:defRPr>
            </a:lvl2pPr>
            <a:lvl3pPr marL="11430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3pPr>
            <a:lvl4pPr marL="16002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4pPr>
            <a:lvl5pPr marL="20574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5pPr>
            <a:lvl6pPr marL="25146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6pPr>
            <a:lvl7pPr marL="29718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7pPr>
            <a:lvl8pPr marL="34290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8pPr>
            <a:lvl9pPr marL="38862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9pPr>
          </a:lstStyle>
          <a:p>
            <a:pPr algn="r">
              <a:lnSpc>
                <a:spcPct val="100000"/>
              </a:lnSpc>
              <a:spcBef>
                <a:spcPct val="0"/>
              </a:spcBef>
              <a:buFontTx/>
              <a:buNone/>
            </a:pPr>
            <a:r>
              <a:rPr lang="en-US" altLang="en-US" sz="1200" i="1"/>
              <a:t>87</a:t>
            </a:r>
          </a:p>
        </p:txBody>
      </p:sp>
      <p:grpSp>
        <p:nvGrpSpPr>
          <p:cNvPr id="178181" name="Group 12">
            <a:extLst>
              <a:ext uri="{FF2B5EF4-FFF2-40B4-BE49-F238E27FC236}">
                <a16:creationId xmlns:a16="http://schemas.microsoft.com/office/drawing/2014/main" id="{BA215CB2-234C-C47C-57F1-FC3D9CB42EEB}"/>
              </a:ext>
            </a:extLst>
          </p:cNvPr>
          <p:cNvGrpSpPr>
            <a:grpSpLocks/>
          </p:cNvGrpSpPr>
          <p:nvPr/>
        </p:nvGrpSpPr>
        <p:grpSpPr bwMode="auto">
          <a:xfrm>
            <a:off x="8274050" y="2014538"/>
            <a:ext cx="3316288" cy="3592512"/>
            <a:chOff x="8043483" y="2014154"/>
            <a:chExt cx="3546855" cy="3810602"/>
          </a:xfrm>
        </p:grpSpPr>
        <p:grpSp>
          <p:nvGrpSpPr>
            <p:cNvPr id="178182" name="Group 4">
              <a:extLst>
                <a:ext uri="{FF2B5EF4-FFF2-40B4-BE49-F238E27FC236}">
                  <a16:creationId xmlns:a16="http://schemas.microsoft.com/office/drawing/2014/main" id="{A85EF338-A414-1495-AD59-0140456C20A1}"/>
                </a:ext>
              </a:extLst>
            </p:cNvPr>
            <p:cNvGrpSpPr>
              <a:grpSpLocks/>
            </p:cNvGrpSpPr>
            <p:nvPr/>
          </p:nvGrpSpPr>
          <p:grpSpPr bwMode="auto">
            <a:xfrm>
              <a:off x="8043483" y="2014154"/>
              <a:ext cx="3546855" cy="3587043"/>
              <a:chOff x="8043483" y="2014154"/>
              <a:chExt cx="3546855" cy="3587043"/>
            </a:xfrm>
          </p:grpSpPr>
          <p:pic>
            <p:nvPicPr>
              <p:cNvPr id="178184" name="Picture 1">
                <a:extLst>
                  <a:ext uri="{FF2B5EF4-FFF2-40B4-BE49-F238E27FC236}">
                    <a16:creationId xmlns:a16="http://schemas.microsoft.com/office/drawing/2014/main" id="{AAC02BA3-BE32-B574-8CD8-88C47CDC37BE}"/>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flipV="1">
                <a:off x="8043483" y="3827122"/>
                <a:ext cx="3546855" cy="1774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8185" name="Picture 11">
                <a:extLst>
                  <a:ext uri="{FF2B5EF4-FFF2-40B4-BE49-F238E27FC236}">
                    <a16:creationId xmlns:a16="http://schemas.microsoft.com/office/drawing/2014/main" id="{D04B5BAD-4BF5-4AD9-C22B-66772F08D3BE}"/>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flipV="1">
                <a:off x="8043483" y="2014154"/>
                <a:ext cx="3546855" cy="1774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78183" name="TextBox 10">
              <a:extLst>
                <a:ext uri="{FF2B5EF4-FFF2-40B4-BE49-F238E27FC236}">
                  <a16:creationId xmlns:a16="http://schemas.microsoft.com/office/drawing/2014/main" id="{B33E80C5-E773-154D-A481-9DC6953E6366}"/>
                </a:ext>
              </a:extLst>
            </p:cNvPr>
            <p:cNvSpPr txBox="1">
              <a:spLocks noChangeArrowheads="1"/>
            </p:cNvSpPr>
            <p:nvPr/>
          </p:nvSpPr>
          <p:spPr bwMode="auto">
            <a:xfrm>
              <a:off x="10109075" y="5640090"/>
              <a:ext cx="1457450"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800"/>
                </a:spcBef>
                <a:buFont typeface="Wingdings" panose="05000000000000000000" pitchFamily="2" charset="2"/>
                <a:buChar char="§"/>
                <a:defRPr sz="2000">
                  <a:solidFill>
                    <a:schemeClr val="tx1"/>
                  </a:solidFill>
                  <a:latin typeface="Tw Cen MT" panose="020B0602020104020603" pitchFamily="34" charset="0"/>
                </a:defRPr>
              </a:lvl1pPr>
              <a:lvl2pPr marL="742950" indent="-285750">
                <a:lnSpc>
                  <a:spcPct val="90000"/>
                </a:lnSpc>
                <a:spcBef>
                  <a:spcPts val="600"/>
                </a:spcBef>
                <a:buFont typeface="Wingdings" panose="05000000000000000000" pitchFamily="2" charset="2"/>
                <a:buChar char="§"/>
                <a:defRPr sz="1600">
                  <a:solidFill>
                    <a:schemeClr val="tx1"/>
                  </a:solidFill>
                  <a:latin typeface="Tw Cen MT" panose="020B0602020104020603" pitchFamily="34" charset="0"/>
                </a:defRPr>
              </a:lvl2pPr>
              <a:lvl3pPr marL="11430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3pPr>
              <a:lvl4pPr marL="16002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4pPr>
              <a:lvl5pPr marL="20574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5pPr>
              <a:lvl6pPr marL="25146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6pPr>
              <a:lvl7pPr marL="29718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7pPr>
              <a:lvl8pPr marL="34290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8pPr>
              <a:lvl9pPr marL="38862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9pPr>
            </a:lstStyle>
            <a:p>
              <a:pPr>
                <a:lnSpc>
                  <a:spcPct val="100000"/>
                </a:lnSpc>
                <a:spcBef>
                  <a:spcPct val="0"/>
                </a:spcBef>
                <a:buFontTx/>
                <a:buNone/>
              </a:pPr>
              <a:r>
                <a:rPr lang="en-US" altLang="en-US" sz="600"/>
                <a:t>Source: partyvector/stock.adobe.com</a:t>
              </a:r>
            </a:p>
          </p:txBody>
        </p:sp>
      </p:grpSp>
    </p:spTree>
  </p:cSld>
  <p:clrMapOvr>
    <a:masterClrMapping/>
  </p:clrMapOvr>
  <p:transition spd="med">
    <p:fade/>
  </p:transition>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Title 1">
            <a:extLst>
              <a:ext uri="{FF2B5EF4-FFF2-40B4-BE49-F238E27FC236}">
                <a16:creationId xmlns:a16="http://schemas.microsoft.com/office/drawing/2014/main" id="{119914E2-D72B-A92C-F1A1-266BCE666E9E}"/>
              </a:ext>
            </a:extLst>
          </p:cNvPr>
          <p:cNvSpPr>
            <a:spLocks noGrp="1"/>
          </p:cNvSpPr>
          <p:nvPr>
            <p:ph type="title"/>
          </p:nvPr>
        </p:nvSpPr>
        <p:spPr>
          <a:xfrm>
            <a:off x="476250" y="182563"/>
            <a:ext cx="11206163" cy="992187"/>
          </a:xfrm>
        </p:spPr>
        <p:txBody>
          <a:bodyPr>
            <a:normAutofit fontScale="90000"/>
          </a:bodyPr>
          <a:lstStyle/>
          <a:p>
            <a:pPr eaLnBrk="1" hangingPunct="1">
              <a:defRPr/>
            </a:pPr>
            <a:br>
              <a:rPr lang="en-US" altLang="en-US" dirty="0"/>
            </a:br>
            <a:br>
              <a:rPr lang="en-US" altLang="en-US" dirty="0"/>
            </a:br>
            <a:br>
              <a:rPr lang="en-US" altLang="en-US" dirty="0"/>
            </a:br>
            <a:r>
              <a:rPr lang="en-US" altLang="en-US" sz="4000" dirty="0"/>
              <a:t>Report Review Technique #2:</a:t>
            </a:r>
            <a:br>
              <a:rPr lang="en-US" altLang="en-US" sz="4000" dirty="0"/>
            </a:br>
            <a:r>
              <a:rPr lang="en-US" altLang="en-US" sz="4000" dirty="0">
                <a:solidFill>
                  <a:srgbClr val="0070C0"/>
                </a:solidFill>
              </a:rPr>
              <a:t>Use Organized Approaches and Strategies</a:t>
            </a:r>
            <a:endParaRPr lang="en-US" altLang="en-US" sz="4000" cap="all" dirty="0">
              <a:solidFill>
                <a:srgbClr val="0070C0"/>
              </a:solidFill>
            </a:endParaRPr>
          </a:p>
        </p:txBody>
      </p:sp>
      <p:sp>
        <p:nvSpPr>
          <p:cNvPr id="87043" name="Content Placeholder 2">
            <a:extLst>
              <a:ext uri="{FF2B5EF4-FFF2-40B4-BE49-F238E27FC236}">
                <a16:creationId xmlns:a16="http://schemas.microsoft.com/office/drawing/2014/main" id="{72E09E9F-A0A9-A9FA-1216-1D05C6CE88C7}"/>
              </a:ext>
            </a:extLst>
          </p:cNvPr>
          <p:cNvSpPr>
            <a:spLocks noGrp="1"/>
          </p:cNvSpPr>
          <p:nvPr>
            <p:ph idx="1"/>
          </p:nvPr>
        </p:nvSpPr>
        <p:spPr>
          <a:xfrm>
            <a:off x="652463" y="1550988"/>
            <a:ext cx="11098212" cy="4992687"/>
          </a:xfrm>
        </p:spPr>
        <p:txBody>
          <a:bodyPr>
            <a:normAutofit fontScale="92500" lnSpcReduction="10000"/>
          </a:bodyPr>
          <a:lstStyle/>
          <a:p>
            <a:pPr marL="0" indent="0" algn="ctr" eaLnBrk="1" hangingPunct="1">
              <a:spcBef>
                <a:spcPts val="1200"/>
              </a:spcBef>
              <a:buFont typeface="Wingdings" panose="05000000000000000000" pitchFamily="2" charset="2"/>
              <a:buNone/>
              <a:defRPr/>
            </a:pPr>
            <a:r>
              <a:rPr lang="en-US" altLang="en-US" sz="3200" b="1" dirty="0">
                <a:solidFill>
                  <a:srgbClr val="0070C0"/>
                </a:solidFill>
              </a:rPr>
              <a:t>Key Questions to Ask:</a:t>
            </a:r>
          </a:p>
          <a:p>
            <a:pPr marL="514350" indent="-514350" eaLnBrk="1" hangingPunct="1">
              <a:spcBef>
                <a:spcPts val="1200"/>
              </a:spcBef>
              <a:buFont typeface="+mj-lt"/>
              <a:buAutoNum type="arabicPeriod"/>
              <a:defRPr/>
            </a:pPr>
            <a:r>
              <a:rPr lang="en-US" altLang="en-US" sz="3200" dirty="0"/>
              <a:t>What type of review are you performing?</a:t>
            </a:r>
          </a:p>
          <a:p>
            <a:pPr lvl="1" eaLnBrk="1" hangingPunct="1">
              <a:spcBef>
                <a:spcPts val="1200"/>
              </a:spcBef>
              <a:buFont typeface="Arial" panose="020B0604020202020204" pitchFamily="34" charset="0"/>
              <a:buChar char="•"/>
              <a:defRPr/>
            </a:pPr>
            <a:r>
              <a:rPr lang="en-US" altLang="en-US" sz="3200" dirty="0"/>
              <a:t>Strength of the evidence?</a:t>
            </a:r>
          </a:p>
          <a:p>
            <a:pPr lvl="1" eaLnBrk="1" hangingPunct="1">
              <a:spcBef>
                <a:spcPts val="1200"/>
              </a:spcBef>
              <a:buFont typeface="Arial" panose="020B0604020202020204" pitchFamily="34" charset="0"/>
              <a:buChar char="•"/>
              <a:defRPr/>
            </a:pPr>
            <a:r>
              <a:rPr lang="en-US" altLang="en-US" sz="3200" dirty="0"/>
              <a:t>Appropriate recommendations?</a:t>
            </a:r>
          </a:p>
          <a:p>
            <a:pPr lvl="1" eaLnBrk="1" hangingPunct="1">
              <a:spcBef>
                <a:spcPts val="1200"/>
              </a:spcBef>
              <a:buFont typeface="Arial" panose="020B0604020202020204" pitchFamily="34" charset="0"/>
              <a:buChar char="•"/>
              <a:defRPr/>
            </a:pPr>
            <a:r>
              <a:rPr lang="en-US" altLang="en-US" sz="3200" dirty="0"/>
              <a:t>Proper word choices?</a:t>
            </a:r>
          </a:p>
          <a:p>
            <a:pPr lvl="1" eaLnBrk="1" hangingPunct="1">
              <a:spcBef>
                <a:spcPts val="1200"/>
              </a:spcBef>
              <a:buFont typeface="Arial" panose="020B0604020202020204" pitchFamily="34" charset="0"/>
              <a:buChar char="•"/>
              <a:defRPr/>
            </a:pPr>
            <a:r>
              <a:rPr lang="en-US" altLang="en-US" sz="3200" dirty="0"/>
              <a:t>Grammar and punctuation?</a:t>
            </a:r>
          </a:p>
          <a:p>
            <a:pPr marL="514350" indent="-514350" eaLnBrk="1" hangingPunct="1">
              <a:spcBef>
                <a:spcPts val="1200"/>
              </a:spcBef>
              <a:buFont typeface="+mj-lt"/>
              <a:buAutoNum type="arabicPeriod"/>
              <a:defRPr/>
            </a:pPr>
            <a:r>
              <a:rPr lang="en-US" altLang="en-US" sz="3200" dirty="0"/>
              <a:t>Are there particular contexts to be considered? (risk assessment)</a:t>
            </a:r>
          </a:p>
          <a:p>
            <a:pPr lvl="1" eaLnBrk="1" hangingPunct="1">
              <a:spcBef>
                <a:spcPts val="1200"/>
              </a:spcBef>
              <a:buFont typeface="Arial" panose="020B0604020202020204" pitchFamily="34" charset="0"/>
              <a:buChar char="•"/>
              <a:defRPr/>
            </a:pPr>
            <a:r>
              <a:rPr lang="en-US" altLang="en-US" sz="3200" dirty="0"/>
              <a:t>How important/controversial is the topic, and what pushback may you get to your findings, conclusions and recommendations from agency officials, the Hill, or outside parties?</a:t>
            </a:r>
          </a:p>
          <a:p>
            <a:pPr eaLnBrk="1" hangingPunct="1">
              <a:spcBef>
                <a:spcPts val="1200"/>
              </a:spcBef>
              <a:defRPr/>
            </a:pPr>
            <a:endParaRPr lang="en-US" altLang="en-US" i="1" dirty="0"/>
          </a:p>
          <a:p>
            <a:pPr eaLnBrk="1" hangingPunct="1">
              <a:spcBef>
                <a:spcPts val="1200"/>
              </a:spcBef>
              <a:defRPr/>
            </a:pPr>
            <a:endParaRPr lang="en-US" altLang="en-US" i="1" dirty="0"/>
          </a:p>
        </p:txBody>
      </p:sp>
      <p:sp>
        <p:nvSpPr>
          <p:cNvPr id="180228" name="Slide Number Placeholder 1">
            <a:extLst>
              <a:ext uri="{FF2B5EF4-FFF2-40B4-BE49-F238E27FC236}">
                <a16:creationId xmlns:a16="http://schemas.microsoft.com/office/drawing/2014/main" id="{66741344-D46D-13F0-107C-A3EE59438948}"/>
              </a:ext>
            </a:extLst>
          </p:cNvPr>
          <p:cNvSpPr>
            <a:spLocks noGrp="1" noChangeArrowheads="1"/>
          </p:cNvSpPr>
          <p:nvPr>
            <p:ph type="sldNum" sz="quarter" idx="11"/>
          </p:nvPr>
        </p:nvSpPr>
        <p:spPr bwMode="auto">
          <a:xfrm>
            <a:off x="11682413" y="6178550"/>
            <a:ext cx="509587" cy="3651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800"/>
              </a:spcBef>
              <a:buFont typeface="Wingdings" panose="05000000000000000000" pitchFamily="2" charset="2"/>
              <a:buChar char="§"/>
              <a:defRPr sz="2000">
                <a:solidFill>
                  <a:schemeClr val="tx1"/>
                </a:solidFill>
                <a:latin typeface="Tw Cen MT" panose="020B0602020104020603" pitchFamily="34" charset="0"/>
              </a:defRPr>
            </a:lvl1pPr>
            <a:lvl2pPr marL="742950" indent="-285750">
              <a:lnSpc>
                <a:spcPct val="90000"/>
              </a:lnSpc>
              <a:spcBef>
                <a:spcPts val="600"/>
              </a:spcBef>
              <a:buFont typeface="Wingdings" panose="05000000000000000000" pitchFamily="2" charset="2"/>
              <a:buChar char="§"/>
              <a:defRPr sz="1600">
                <a:solidFill>
                  <a:schemeClr val="tx1"/>
                </a:solidFill>
                <a:latin typeface="Tw Cen MT" panose="020B0602020104020603" pitchFamily="34" charset="0"/>
              </a:defRPr>
            </a:lvl2pPr>
            <a:lvl3pPr marL="11430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3pPr>
            <a:lvl4pPr marL="16002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4pPr>
            <a:lvl5pPr marL="20574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5pPr>
            <a:lvl6pPr marL="25146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6pPr>
            <a:lvl7pPr marL="29718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7pPr>
            <a:lvl8pPr marL="34290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8pPr>
            <a:lvl9pPr marL="38862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9pPr>
          </a:lstStyle>
          <a:p>
            <a:pPr>
              <a:lnSpc>
                <a:spcPct val="100000"/>
              </a:lnSpc>
              <a:spcBef>
                <a:spcPct val="0"/>
              </a:spcBef>
              <a:buFontTx/>
              <a:buNone/>
            </a:pPr>
            <a:r>
              <a:rPr lang="en-US" altLang="en-US" sz="1200" i="1"/>
              <a:t>88</a:t>
            </a:r>
          </a:p>
        </p:txBody>
      </p:sp>
    </p:spTree>
  </p:cSld>
  <p:clrMapOvr>
    <a:masterClrMapping/>
  </p:clrMapOvr>
  <p:transition spd="med">
    <p:fade/>
  </p:transition>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2274" name="Title 1">
            <a:extLst>
              <a:ext uri="{FF2B5EF4-FFF2-40B4-BE49-F238E27FC236}">
                <a16:creationId xmlns:a16="http://schemas.microsoft.com/office/drawing/2014/main" id="{AED65417-056F-22A2-E43C-B2AF6F472309}"/>
              </a:ext>
            </a:extLst>
          </p:cNvPr>
          <p:cNvSpPr>
            <a:spLocks noGrp="1"/>
          </p:cNvSpPr>
          <p:nvPr>
            <p:ph type="title"/>
          </p:nvPr>
        </p:nvSpPr>
        <p:spPr>
          <a:xfrm>
            <a:off x="582613" y="206375"/>
            <a:ext cx="10983912" cy="966788"/>
          </a:xfrm>
        </p:spPr>
        <p:txBody>
          <a:bodyPr>
            <a:normAutofit fontScale="90000"/>
          </a:bodyPr>
          <a:lstStyle/>
          <a:p>
            <a:pPr eaLnBrk="1" hangingPunct="1">
              <a:defRPr/>
            </a:pPr>
            <a:r>
              <a:rPr lang="en-US" altLang="en-US" sz="3600" dirty="0"/>
              <a:t>Report Review Technique #2 (cont’d):</a:t>
            </a:r>
            <a:br>
              <a:rPr lang="en-US" altLang="en-US" sz="3600" dirty="0"/>
            </a:br>
            <a:r>
              <a:rPr lang="en-US" altLang="en-US" sz="3600" dirty="0">
                <a:solidFill>
                  <a:srgbClr val="0070C0"/>
                </a:solidFill>
              </a:rPr>
              <a:t>Use Organized Approaches and Strategies</a:t>
            </a:r>
            <a:endParaRPr lang="en-US" altLang="en-US" sz="3600" dirty="0"/>
          </a:p>
        </p:txBody>
      </p:sp>
      <p:sp>
        <p:nvSpPr>
          <p:cNvPr id="80899" name="Content Placeholder 2">
            <a:extLst>
              <a:ext uri="{FF2B5EF4-FFF2-40B4-BE49-F238E27FC236}">
                <a16:creationId xmlns:a16="http://schemas.microsoft.com/office/drawing/2014/main" id="{E81C426E-87A8-C636-9A0E-CBDD529F2A8E}"/>
              </a:ext>
            </a:extLst>
          </p:cNvPr>
          <p:cNvSpPr>
            <a:spLocks noGrp="1"/>
          </p:cNvSpPr>
          <p:nvPr>
            <p:ph idx="1"/>
          </p:nvPr>
        </p:nvSpPr>
        <p:spPr>
          <a:xfrm>
            <a:off x="650875" y="1554163"/>
            <a:ext cx="10983913" cy="4562475"/>
          </a:xfrm>
        </p:spPr>
        <p:txBody>
          <a:bodyPr/>
          <a:lstStyle/>
          <a:p>
            <a:pPr marL="0" indent="0" algn="ctr" eaLnBrk="1" hangingPunct="1">
              <a:spcBef>
                <a:spcPts val="1200"/>
              </a:spcBef>
              <a:buFont typeface="Wingdings" panose="05000000000000000000" pitchFamily="2" charset="2"/>
              <a:buNone/>
              <a:defRPr/>
            </a:pPr>
            <a:r>
              <a:rPr lang="en-US" altLang="en-US" sz="3000" b="1" dirty="0">
                <a:solidFill>
                  <a:srgbClr val="0070C0"/>
                </a:solidFill>
              </a:rPr>
              <a:t>Key Questions to Ask:</a:t>
            </a:r>
            <a:endParaRPr lang="en-US" altLang="en-US" sz="3000" b="1" dirty="0"/>
          </a:p>
          <a:p>
            <a:pPr marL="514350" indent="-514350" eaLnBrk="1" hangingPunct="1">
              <a:spcBef>
                <a:spcPts val="1200"/>
              </a:spcBef>
              <a:buFont typeface="+mj-lt"/>
              <a:buAutoNum type="arabicPeriod" startAt="3"/>
              <a:defRPr/>
            </a:pPr>
            <a:r>
              <a:rPr lang="en-US" altLang="en-US" sz="3000" dirty="0"/>
              <a:t>Are there particular writing areas that challenge you?</a:t>
            </a:r>
          </a:p>
          <a:p>
            <a:pPr lvl="1" eaLnBrk="1" hangingPunct="1">
              <a:spcBef>
                <a:spcPts val="1200"/>
              </a:spcBef>
              <a:buFont typeface="Arial" panose="020B0604020202020204" pitchFamily="34" charset="0"/>
              <a:buChar char="•"/>
              <a:defRPr/>
            </a:pPr>
            <a:r>
              <a:rPr lang="en-US" altLang="en-US" sz="3000" dirty="0"/>
              <a:t>Writing deductively with the bottom line up-front?</a:t>
            </a:r>
          </a:p>
          <a:p>
            <a:pPr lvl="1" eaLnBrk="1" hangingPunct="1">
              <a:spcBef>
                <a:spcPts val="1200"/>
              </a:spcBef>
              <a:buFont typeface="Arial" panose="020B0604020202020204" pitchFamily="34" charset="0"/>
              <a:buChar char="•"/>
              <a:defRPr/>
            </a:pPr>
            <a:r>
              <a:rPr lang="en-US" altLang="en-US" sz="3000" dirty="0"/>
              <a:t>Including appropriate topic sentences?  </a:t>
            </a:r>
          </a:p>
          <a:p>
            <a:pPr lvl="1" eaLnBrk="1" hangingPunct="1">
              <a:spcBef>
                <a:spcPts val="1200"/>
              </a:spcBef>
              <a:buFont typeface="Arial" panose="020B0604020202020204" pitchFamily="34" charset="0"/>
              <a:buChar char="•"/>
              <a:defRPr/>
            </a:pPr>
            <a:r>
              <a:rPr lang="en-US" altLang="en-US" sz="3000" dirty="0"/>
              <a:t>Flowing your writing logically or chronologically?</a:t>
            </a:r>
          </a:p>
          <a:p>
            <a:pPr eaLnBrk="1" hangingPunct="1">
              <a:spcBef>
                <a:spcPts val="1200"/>
              </a:spcBef>
              <a:defRPr/>
            </a:pPr>
            <a:endParaRPr lang="en-US" altLang="en-US" dirty="0"/>
          </a:p>
          <a:p>
            <a:pPr eaLnBrk="1" hangingPunct="1">
              <a:spcBef>
                <a:spcPts val="1200"/>
              </a:spcBef>
              <a:defRPr/>
            </a:pPr>
            <a:endParaRPr lang="en-US" altLang="en-US" i="1" dirty="0"/>
          </a:p>
        </p:txBody>
      </p:sp>
      <p:sp>
        <p:nvSpPr>
          <p:cNvPr id="182276" name="Slide Number Placeholder 1">
            <a:extLst>
              <a:ext uri="{FF2B5EF4-FFF2-40B4-BE49-F238E27FC236}">
                <a16:creationId xmlns:a16="http://schemas.microsoft.com/office/drawing/2014/main" id="{40991A88-BC44-68B7-9F28-6A44300457ED}"/>
              </a:ext>
            </a:extLst>
          </p:cNvPr>
          <p:cNvSpPr>
            <a:spLocks noGrp="1" noChangeArrowheads="1"/>
          </p:cNvSpPr>
          <p:nvPr>
            <p:ph type="sldNum" sz="quarter" idx="11"/>
          </p:nvPr>
        </p:nvSpPr>
        <p:spPr bwMode="auto">
          <a:xfrm>
            <a:off x="0" y="6178550"/>
            <a:ext cx="12192000" cy="3651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800"/>
              </a:spcBef>
              <a:buFont typeface="Wingdings" panose="05000000000000000000" pitchFamily="2" charset="2"/>
              <a:buChar char="§"/>
              <a:defRPr sz="2000">
                <a:solidFill>
                  <a:schemeClr val="tx1"/>
                </a:solidFill>
                <a:latin typeface="Tw Cen MT" panose="020B0602020104020603" pitchFamily="34" charset="0"/>
              </a:defRPr>
            </a:lvl1pPr>
            <a:lvl2pPr marL="742950" indent="-285750">
              <a:lnSpc>
                <a:spcPct val="90000"/>
              </a:lnSpc>
              <a:spcBef>
                <a:spcPts val="600"/>
              </a:spcBef>
              <a:buFont typeface="Wingdings" panose="05000000000000000000" pitchFamily="2" charset="2"/>
              <a:buChar char="§"/>
              <a:defRPr sz="1600">
                <a:solidFill>
                  <a:schemeClr val="tx1"/>
                </a:solidFill>
                <a:latin typeface="Tw Cen MT" panose="020B0602020104020603" pitchFamily="34" charset="0"/>
              </a:defRPr>
            </a:lvl2pPr>
            <a:lvl3pPr marL="11430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3pPr>
            <a:lvl4pPr marL="16002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4pPr>
            <a:lvl5pPr marL="20574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5pPr>
            <a:lvl6pPr marL="25146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6pPr>
            <a:lvl7pPr marL="29718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7pPr>
            <a:lvl8pPr marL="34290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8pPr>
            <a:lvl9pPr marL="38862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9pPr>
          </a:lstStyle>
          <a:p>
            <a:pPr algn="r">
              <a:lnSpc>
                <a:spcPct val="100000"/>
              </a:lnSpc>
              <a:spcBef>
                <a:spcPct val="0"/>
              </a:spcBef>
              <a:buFontTx/>
              <a:buNone/>
            </a:pPr>
            <a:r>
              <a:rPr lang="en-US" altLang="en-US" sz="1200" i="1"/>
              <a:t>89</a:t>
            </a:r>
          </a:p>
        </p:txBody>
      </p:sp>
    </p:spTree>
  </p:cSld>
  <p:clrMapOvr>
    <a:masterClrMapping/>
  </p:clrMapOvr>
  <p:transition spd="med">
    <p:fade/>
  </p:transition>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96A2C0-4662-D4C9-7290-83D10E2214CC}"/>
              </a:ext>
            </a:extLst>
          </p:cNvPr>
          <p:cNvSpPr>
            <a:spLocks noGrp="1"/>
          </p:cNvSpPr>
          <p:nvPr>
            <p:ph type="title"/>
          </p:nvPr>
        </p:nvSpPr>
        <p:spPr/>
        <p:txBody>
          <a:bodyPr rtlCol="0"/>
          <a:lstStyle/>
          <a:p>
            <a:pPr eaLnBrk="1" fontAlgn="auto" hangingPunct="1">
              <a:spcAft>
                <a:spcPts val="0"/>
              </a:spcAft>
              <a:defRPr/>
            </a:pPr>
            <a:r>
              <a:rPr lang="en-US" sz="3600" dirty="0"/>
              <a:t>Report Review Technique #3:</a:t>
            </a:r>
            <a:br>
              <a:rPr lang="en-US" sz="3600" dirty="0"/>
            </a:br>
            <a:r>
              <a:rPr lang="en-US" sz="3600" dirty="0">
                <a:solidFill>
                  <a:schemeClr val="tx1">
                    <a:lumMod val="60000"/>
                    <a:lumOff val="40000"/>
                  </a:schemeClr>
                </a:solidFill>
              </a:rPr>
              <a:t>Focus on the Logic Linkages and Flow</a:t>
            </a:r>
            <a:endParaRPr lang="en-US" sz="3600" dirty="0"/>
          </a:p>
        </p:txBody>
      </p:sp>
      <p:graphicFrame>
        <p:nvGraphicFramePr>
          <p:cNvPr id="11" name="Content Placeholder 10">
            <a:extLst>
              <a:ext uri="{FF2B5EF4-FFF2-40B4-BE49-F238E27FC236}">
                <a16:creationId xmlns:a16="http://schemas.microsoft.com/office/drawing/2014/main" id="{B0E31832-4991-5788-E793-53C761C47E77}"/>
              </a:ext>
            </a:extLst>
          </p:cNvPr>
          <p:cNvGraphicFramePr>
            <a:graphicFrameLocks noGrp="1"/>
          </p:cNvGraphicFramePr>
          <p:nvPr>
            <p:ph idx="1"/>
          </p:nvPr>
        </p:nvGraphicFramePr>
        <p:xfrm>
          <a:off x="598488" y="1546225"/>
          <a:ext cx="10983912" cy="4640264"/>
        </p:xfrm>
        <a:graphic>
          <a:graphicData uri="http://schemas.openxmlformats.org/drawingml/2006/table">
            <a:tbl>
              <a:tblPr firstRow="1" bandRow="1">
                <a:tableStyleId>{5C22544A-7EE6-4342-B048-85BDC9FD1C3A}</a:tableStyleId>
              </a:tblPr>
              <a:tblGrid>
                <a:gridCol w="3661304">
                  <a:extLst>
                    <a:ext uri="{9D8B030D-6E8A-4147-A177-3AD203B41FA5}">
                      <a16:colId xmlns:a16="http://schemas.microsoft.com/office/drawing/2014/main" val="20000"/>
                    </a:ext>
                  </a:extLst>
                </a:gridCol>
                <a:gridCol w="3661304">
                  <a:extLst>
                    <a:ext uri="{9D8B030D-6E8A-4147-A177-3AD203B41FA5}">
                      <a16:colId xmlns:a16="http://schemas.microsoft.com/office/drawing/2014/main" val="20001"/>
                    </a:ext>
                  </a:extLst>
                </a:gridCol>
                <a:gridCol w="3661304">
                  <a:extLst>
                    <a:ext uri="{9D8B030D-6E8A-4147-A177-3AD203B41FA5}">
                      <a16:colId xmlns:a16="http://schemas.microsoft.com/office/drawing/2014/main" val="20002"/>
                    </a:ext>
                  </a:extLst>
                </a:gridCol>
              </a:tblGrid>
              <a:tr h="1160066">
                <a:tc>
                  <a:txBody>
                    <a:bodyPr/>
                    <a:lstStyle/>
                    <a:p>
                      <a:pPr algn="ctr"/>
                      <a:r>
                        <a:rPr lang="en-US" sz="2400" dirty="0"/>
                        <a:t>Objectives</a:t>
                      </a:r>
                    </a:p>
                  </a:txBody>
                  <a:tcPr marT="45716" marB="45716" anchor="ctr"/>
                </a:tc>
                <a:tc>
                  <a:txBody>
                    <a:bodyPr/>
                    <a:lstStyle/>
                    <a:p>
                      <a:pPr algn="ctr"/>
                      <a:r>
                        <a:rPr lang="en-US" sz="2400" dirty="0"/>
                        <a:t>Findings</a:t>
                      </a:r>
                    </a:p>
                  </a:txBody>
                  <a:tcPr marT="45716" marB="45716" anchor="ctr"/>
                </a:tc>
                <a:tc>
                  <a:txBody>
                    <a:bodyPr/>
                    <a:lstStyle/>
                    <a:p>
                      <a:pPr algn="ctr"/>
                      <a:r>
                        <a:rPr lang="en-US" sz="2400" dirty="0"/>
                        <a:t>Recommendations</a:t>
                      </a:r>
                    </a:p>
                  </a:txBody>
                  <a:tcPr marT="45716" marB="45716" anchor="ctr"/>
                </a:tc>
                <a:extLst>
                  <a:ext uri="{0D108BD9-81ED-4DB2-BD59-A6C34878D82A}">
                    <a16:rowId xmlns:a16="http://schemas.microsoft.com/office/drawing/2014/main" val="10000"/>
                  </a:ext>
                </a:extLst>
              </a:tr>
              <a:tr h="1160066">
                <a:tc>
                  <a:txBody>
                    <a:bodyPr/>
                    <a:lstStyle/>
                    <a:p>
                      <a:r>
                        <a:rPr lang="en-US" sz="1800" dirty="0"/>
                        <a:t>Objective 1</a:t>
                      </a:r>
                    </a:p>
                  </a:txBody>
                  <a:tcPr marT="45716" marB="45716" anchor="ctr"/>
                </a:tc>
                <a:tc>
                  <a:txBody>
                    <a:bodyPr/>
                    <a:lstStyle/>
                    <a:p>
                      <a:r>
                        <a:rPr lang="en-US" sz="1800" dirty="0"/>
                        <a:t>Finding 1</a:t>
                      </a:r>
                    </a:p>
                  </a:txBody>
                  <a:tcPr marT="45716" marB="45716" anchor="ctr"/>
                </a:tc>
                <a:tc>
                  <a:txBody>
                    <a:bodyPr/>
                    <a:lstStyle/>
                    <a:p>
                      <a:r>
                        <a:rPr lang="en-US" sz="1800" dirty="0"/>
                        <a:t>Recommendation 1</a:t>
                      </a:r>
                    </a:p>
                  </a:txBody>
                  <a:tcPr marT="45716" marB="45716" anchor="ctr"/>
                </a:tc>
                <a:extLst>
                  <a:ext uri="{0D108BD9-81ED-4DB2-BD59-A6C34878D82A}">
                    <a16:rowId xmlns:a16="http://schemas.microsoft.com/office/drawing/2014/main" val="10001"/>
                  </a:ext>
                </a:extLst>
              </a:tr>
              <a:tr h="116006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dirty="0"/>
                        <a:t>Objective 2</a:t>
                      </a:r>
                    </a:p>
                  </a:txBody>
                  <a:tcPr marT="45716" marB="45716"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800" dirty="0"/>
                    </a:p>
                    <a:p>
                      <a:pPr marL="0" marR="0" indent="0" algn="l" defTabSz="914400" rtl="0" eaLnBrk="1" fontAlgn="auto" latinLnBrk="0" hangingPunct="1">
                        <a:lnSpc>
                          <a:spcPct val="100000"/>
                        </a:lnSpc>
                        <a:spcBef>
                          <a:spcPts val="0"/>
                        </a:spcBef>
                        <a:spcAft>
                          <a:spcPts val="0"/>
                        </a:spcAft>
                        <a:buClrTx/>
                        <a:buSzTx/>
                        <a:buFontTx/>
                        <a:buNone/>
                        <a:tabLst/>
                        <a:defRPr/>
                      </a:pPr>
                      <a:r>
                        <a:rPr lang="en-US" sz="1800" dirty="0"/>
                        <a:t>Finding 2</a:t>
                      </a:r>
                    </a:p>
                    <a:p>
                      <a:endParaRPr lang="en-US" sz="1800" dirty="0"/>
                    </a:p>
                  </a:txBody>
                  <a:tcPr marT="45716" marB="45716" anchor="ctr"/>
                </a:tc>
                <a:tc>
                  <a:txBody>
                    <a:bodyPr/>
                    <a:lstStyle/>
                    <a:p>
                      <a:r>
                        <a:rPr lang="en-US" sz="1800" dirty="0"/>
                        <a:t>No</a:t>
                      </a:r>
                      <a:r>
                        <a:rPr lang="en-US" sz="1800" baseline="0" dirty="0"/>
                        <a:t> Recommendation</a:t>
                      </a:r>
                      <a:endParaRPr lang="en-US" sz="1800" dirty="0"/>
                    </a:p>
                  </a:txBody>
                  <a:tcPr marT="45716" marB="45716" anchor="ctr"/>
                </a:tc>
                <a:extLst>
                  <a:ext uri="{0D108BD9-81ED-4DB2-BD59-A6C34878D82A}">
                    <a16:rowId xmlns:a16="http://schemas.microsoft.com/office/drawing/2014/main" val="10002"/>
                  </a:ext>
                </a:extLst>
              </a:tr>
              <a:tr h="116006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dirty="0"/>
                        <a:t>Objective 3</a:t>
                      </a:r>
                    </a:p>
                  </a:txBody>
                  <a:tcPr marT="45716" marB="45716"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800" dirty="0"/>
                    </a:p>
                    <a:p>
                      <a:pPr marL="0" marR="0" indent="0" algn="l" defTabSz="914400" rtl="0" eaLnBrk="1" fontAlgn="auto" latinLnBrk="0" hangingPunct="1">
                        <a:lnSpc>
                          <a:spcPct val="100000"/>
                        </a:lnSpc>
                        <a:spcBef>
                          <a:spcPts val="0"/>
                        </a:spcBef>
                        <a:spcAft>
                          <a:spcPts val="0"/>
                        </a:spcAft>
                        <a:buClrTx/>
                        <a:buSzTx/>
                        <a:buFontTx/>
                        <a:buNone/>
                        <a:tabLst/>
                        <a:defRPr/>
                      </a:pPr>
                      <a:r>
                        <a:rPr lang="en-US" sz="1800" dirty="0"/>
                        <a:t>Finding 3</a:t>
                      </a:r>
                    </a:p>
                    <a:p>
                      <a:endParaRPr lang="en-US" sz="1800" dirty="0"/>
                    </a:p>
                  </a:txBody>
                  <a:tcPr marT="45716" marB="45716" anchor="ctr"/>
                </a:tc>
                <a:tc>
                  <a:txBody>
                    <a:bodyPr/>
                    <a:lstStyle/>
                    <a:p>
                      <a:r>
                        <a:rPr lang="en-US" sz="1800" baseline="0" dirty="0"/>
                        <a:t>Recommendation 2</a:t>
                      </a:r>
                    </a:p>
                    <a:p>
                      <a:r>
                        <a:rPr lang="en-US" sz="1800" baseline="0" dirty="0"/>
                        <a:t>Recommendation 3</a:t>
                      </a:r>
                      <a:endParaRPr lang="en-US" sz="1800" dirty="0"/>
                    </a:p>
                  </a:txBody>
                  <a:tcPr marT="45716" marB="45716" anchor="ctr"/>
                </a:tc>
                <a:extLst>
                  <a:ext uri="{0D108BD9-81ED-4DB2-BD59-A6C34878D82A}">
                    <a16:rowId xmlns:a16="http://schemas.microsoft.com/office/drawing/2014/main" val="10003"/>
                  </a:ext>
                </a:extLst>
              </a:tr>
            </a:tbl>
          </a:graphicData>
        </a:graphic>
      </p:graphicFrame>
      <p:sp>
        <p:nvSpPr>
          <p:cNvPr id="3" name="Right Arrow 2">
            <a:extLst>
              <a:ext uri="{FF2B5EF4-FFF2-40B4-BE49-F238E27FC236}">
                <a16:creationId xmlns:a16="http://schemas.microsoft.com/office/drawing/2014/main" id="{617A6A44-43A9-0D56-AA97-DA8E0E29C052}"/>
              </a:ext>
            </a:extLst>
          </p:cNvPr>
          <p:cNvSpPr/>
          <p:nvPr/>
        </p:nvSpPr>
        <p:spPr>
          <a:xfrm>
            <a:off x="3373438" y="1952625"/>
            <a:ext cx="1781175" cy="412750"/>
          </a:xfrm>
          <a:prstGeom prst="rightArrow">
            <a:avLst/>
          </a:prstGeom>
        </p:spPr>
        <p:style>
          <a:lnRef idx="1">
            <a:schemeClr val="accent6"/>
          </a:lnRef>
          <a:fillRef idx="2">
            <a:schemeClr val="accent6"/>
          </a:fillRef>
          <a:effectRef idx="1">
            <a:schemeClr val="accent6"/>
          </a:effectRef>
          <a:fontRef idx="minor">
            <a:schemeClr val="dk1"/>
          </a:fontRef>
        </p:style>
        <p:txBody>
          <a:bodyPr anchor="ctr"/>
          <a:lstStyle/>
          <a:p>
            <a:pPr algn="ctr" eaLnBrk="1" fontAlgn="auto" hangingPunct="1">
              <a:spcBef>
                <a:spcPts val="0"/>
              </a:spcBef>
              <a:spcAft>
                <a:spcPts val="0"/>
              </a:spcAft>
              <a:defRPr/>
            </a:pPr>
            <a:endParaRPr lang="en-US" dirty="0"/>
          </a:p>
        </p:txBody>
      </p:sp>
      <p:sp>
        <p:nvSpPr>
          <p:cNvPr id="9" name="Right Arrow 8">
            <a:extLst>
              <a:ext uri="{FF2B5EF4-FFF2-40B4-BE49-F238E27FC236}">
                <a16:creationId xmlns:a16="http://schemas.microsoft.com/office/drawing/2014/main" id="{DE093E93-3314-2CA3-5FBF-01BB4C339E6F}"/>
              </a:ext>
            </a:extLst>
          </p:cNvPr>
          <p:cNvSpPr/>
          <p:nvPr/>
        </p:nvSpPr>
        <p:spPr>
          <a:xfrm>
            <a:off x="6913563" y="1952625"/>
            <a:ext cx="1249362" cy="412750"/>
          </a:xfrm>
          <a:prstGeom prst="rightArrow">
            <a:avLst/>
          </a:prstGeom>
        </p:spPr>
        <p:style>
          <a:lnRef idx="1">
            <a:schemeClr val="accent6"/>
          </a:lnRef>
          <a:fillRef idx="2">
            <a:schemeClr val="accent6"/>
          </a:fillRef>
          <a:effectRef idx="1">
            <a:schemeClr val="accent6"/>
          </a:effectRef>
          <a:fontRef idx="minor">
            <a:schemeClr val="dk1"/>
          </a:fontRef>
        </p:style>
        <p:txBody>
          <a:bodyPr anchor="ctr"/>
          <a:lstStyle/>
          <a:p>
            <a:pPr algn="ctr" eaLnBrk="1" fontAlgn="auto" hangingPunct="1">
              <a:spcBef>
                <a:spcPts val="0"/>
              </a:spcBef>
              <a:spcAft>
                <a:spcPts val="0"/>
              </a:spcAft>
              <a:defRPr/>
            </a:pPr>
            <a:endParaRPr lang="en-US" dirty="0"/>
          </a:p>
        </p:txBody>
      </p:sp>
      <p:sp>
        <p:nvSpPr>
          <p:cNvPr id="10" name="Right Arrow 9">
            <a:extLst>
              <a:ext uri="{FF2B5EF4-FFF2-40B4-BE49-F238E27FC236}">
                <a16:creationId xmlns:a16="http://schemas.microsoft.com/office/drawing/2014/main" id="{6C545C20-1F9E-2551-9640-76AB7A24DE71}"/>
              </a:ext>
            </a:extLst>
          </p:cNvPr>
          <p:cNvSpPr/>
          <p:nvPr/>
        </p:nvSpPr>
        <p:spPr>
          <a:xfrm>
            <a:off x="1976438" y="3167063"/>
            <a:ext cx="2287587" cy="285750"/>
          </a:xfrm>
          <a:prstGeom prst="rightArrow">
            <a:avLst/>
          </a:prstGeom>
        </p:spPr>
        <p:style>
          <a:lnRef idx="3">
            <a:schemeClr val="lt1"/>
          </a:lnRef>
          <a:fillRef idx="1">
            <a:schemeClr val="dk1"/>
          </a:fillRef>
          <a:effectRef idx="1">
            <a:schemeClr val="dk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12" name="Right Arrow 11">
            <a:extLst>
              <a:ext uri="{FF2B5EF4-FFF2-40B4-BE49-F238E27FC236}">
                <a16:creationId xmlns:a16="http://schemas.microsoft.com/office/drawing/2014/main" id="{F6E1E937-8C41-EEF2-83BB-4BF977AD6017}"/>
              </a:ext>
            </a:extLst>
          </p:cNvPr>
          <p:cNvSpPr/>
          <p:nvPr/>
        </p:nvSpPr>
        <p:spPr>
          <a:xfrm>
            <a:off x="1976438" y="4302125"/>
            <a:ext cx="2287587" cy="269875"/>
          </a:xfrm>
          <a:prstGeom prst="rightArrow">
            <a:avLst/>
          </a:prstGeom>
        </p:spPr>
        <p:style>
          <a:lnRef idx="3">
            <a:schemeClr val="lt1"/>
          </a:lnRef>
          <a:fillRef idx="1">
            <a:schemeClr val="dk1"/>
          </a:fillRef>
          <a:effectRef idx="1">
            <a:schemeClr val="dk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13" name="Right Arrow 12">
            <a:extLst>
              <a:ext uri="{FF2B5EF4-FFF2-40B4-BE49-F238E27FC236}">
                <a16:creationId xmlns:a16="http://schemas.microsoft.com/office/drawing/2014/main" id="{0A3C80FB-EE77-6F35-8887-A9A0A5FE22C3}"/>
              </a:ext>
            </a:extLst>
          </p:cNvPr>
          <p:cNvSpPr/>
          <p:nvPr/>
        </p:nvSpPr>
        <p:spPr>
          <a:xfrm>
            <a:off x="1976438" y="5438775"/>
            <a:ext cx="2287587" cy="287338"/>
          </a:xfrm>
          <a:prstGeom prst="rightArrow">
            <a:avLst/>
          </a:prstGeom>
        </p:spPr>
        <p:style>
          <a:lnRef idx="3">
            <a:schemeClr val="lt1"/>
          </a:lnRef>
          <a:fillRef idx="1">
            <a:schemeClr val="dk1"/>
          </a:fillRef>
          <a:effectRef idx="1">
            <a:schemeClr val="dk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14" name="Right Arrow 13">
            <a:extLst>
              <a:ext uri="{FF2B5EF4-FFF2-40B4-BE49-F238E27FC236}">
                <a16:creationId xmlns:a16="http://schemas.microsoft.com/office/drawing/2014/main" id="{B35A2A74-28BA-758D-4D4A-517475CDE3F2}"/>
              </a:ext>
            </a:extLst>
          </p:cNvPr>
          <p:cNvSpPr/>
          <p:nvPr/>
        </p:nvSpPr>
        <p:spPr>
          <a:xfrm>
            <a:off x="5426075" y="3186113"/>
            <a:ext cx="2395538" cy="266700"/>
          </a:xfrm>
          <a:prstGeom prst="rightArrow">
            <a:avLst/>
          </a:prstGeom>
        </p:spPr>
        <p:style>
          <a:lnRef idx="3">
            <a:schemeClr val="lt1"/>
          </a:lnRef>
          <a:fillRef idx="1">
            <a:schemeClr val="dk1"/>
          </a:fillRef>
          <a:effectRef idx="1">
            <a:schemeClr val="dk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15" name="Right Arrow 14">
            <a:extLst>
              <a:ext uri="{FF2B5EF4-FFF2-40B4-BE49-F238E27FC236}">
                <a16:creationId xmlns:a16="http://schemas.microsoft.com/office/drawing/2014/main" id="{DDA362FC-421F-07C7-22FB-8FEF18EF45BB}"/>
              </a:ext>
            </a:extLst>
          </p:cNvPr>
          <p:cNvSpPr/>
          <p:nvPr/>
        </p:nvSpPr>
        <p:spPr>
          <a:xfrm>
            <a:off x="5426075" y="4319588"/>
            <a:ext cx="2395538" cy="268287"/>
          </a:xfrm>
          <a:prstGeom prst="rightArrow">
            <a:avLst/>
          </a:prstGeom>
        </p:spPr>
        <p:style>
          <a:lnRef idx="3">
            <a:schemeClr val="lt1"/>
          </a:lnRef>
          <a:fillRef idx="1">
            <a:schemeClr val="dk1"/>
          </a:fillRef>
          <a:effectRef idx="1">
            <a:schemeClr val="dk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16" name="Right Arrow 15">
            <a:extLst>
              <a:ext uri="{FF2B5EF4-FFF2-40B4-BE49-F238E27FC236}">
                <a16:creationId xmlns:a16="http://schemas.microsoft.com/office/drawing/2014/main" id="{5F6991FF-9DBC-2F3B-BBCB-60B6E080C069}"/>
              </a:ext>
            </a:extLst>
          </p:cNvPr>
          <p:cNvSpPr/>
          <p:nvPr/>
        </p:nvSpPr>
        <p:spPr>
          <a:xfrm>
            <a:off x="5426075" y="5440363"/>
            <a:ext cx="2395538" cy="268287"/>
          </a:xfrm>
          <a:prstGeom prst="rightArrow">
            <a:avLst/>
          </a:prstGeom>
        </p:spPr>
        <p:style>
          <a:lnRef idx="3">
            <a:schemeClr val="lt1"/>
          </a:lnRef>
          <a:fillRef idx="1">
            <a:schemeClr val="dk1"/>
          </a:fillRef>
          <a:effectRef idx="1">
            <a:schemeClr val="dk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184353" name="Slide Number Placeholder 3">
            <a:extLst>
              <a:ext uri="{FF2B5EF4-FFF2-40B4-BE49-F238E27FC236}">
                <a16:creationId xmlns:a16="http://schemas.microsoft.com/office/drawing/2014/main" id="{6809135B-7CFB-903B-7139-4818D4A663DE}"/>
              </a:ext>
            </a:extLst>
          </p:cNvPr>
          <p:cNvSpPr>
            <a:spLocks noGrp="1" noChangeArrowheads="1"/>
          </p:cNvSpPr>
          <p:nvPr>
            <p:ph type="sldNum" sz="quarter" idx="11"/>
          </p:nvPr>
        </p:nvSpPr>
        <p:spPr bwMode="auto">
          <a:xfrm>
            <a:off x="0" y="6178550"/>
            <a:ext cx="12192000" cy="3651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800"/>
              </a:spcBef>
              <a:buFont typeface="Wingdings" panose="05000000000000000000" pitchFamily="2" charset="2"/>
              <a:buChar char="§"/>
              <a:defRPr sz="2000">
                <a:solidFill>
                  <a:schemeClr val="tx1"/>
                </a:solidFill>
                <a:latin typeface="Tw Cen MT" panose="020B0602020104020603" pitchFamily="34" charset="0"/>
              </a:defRPr>
            </a:lvl1pPr>
            <a:lvl2pPr marL="742950" indent="-285750">
              <a:lnSpc>
                <a:spcPct val="90000"/>
              </a:lnSpc>
              <a:spcBef>
                <a:spcPts val="600"/>
              </a:spcBef>
              <a:buFont typeface="Wingdings" panose="05000000000000000000" pitchFamily="2" charset="2"/>
              <a:buChar char="§"/>
              <a:defRPr sz="1600">
                <a:solidFill>
                  <a:schemeClr val="tx1"/>
                </a:solidFill>
                <a:latin typeface="Tw Cen MT" panose="020B0602020104020603" pitchFamily="34" charset="0"/>
              </a:defRPr>
            </a:lvl2pPr>
            <a:lvl3pPr marL="11430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3pPr>
            <a:lvl4pPr marL="16002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4pPr>
            <a:lvl5pPr marL="20574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5pPr>
            <a:lvl6pPr marL="25146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6pPr>
            <a:lvl7pPr marL="29718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7pPr>
            <a:lvl8pPr marL="34290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8pPr>
            <a:lvl9pPr marL="38862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9pPr>
          </a:lstStyle>
          <a:p>
            <a:pPr algn="r">
              <a:lnSpc>
                <a:spcPct val="100000"/>
              </a:lnSpc>
              <a:spcBef>
                <a:spcPct val="0"/>
              </a:spcBef>
              <a:buFontTx/>
              <a:buNone/>
            </a:pPr>
            <a:r>
              <a:rPr lang="en-US" altLang="en-US" sz="1200" i="1"/>
              <a:t>90</a:t>
            </a:r>
          </a:p>
        </p:txBody>
      </p:sp>
    </p:spTree>
  </p:cSld>
  <p:clrMapOvr>
    <a:masterClrMapping/>
  </p:clrMapOvr>
  <p:transition spd="med">
    <p:fade/>
  </p:transition>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52A8DF6E-923D-9C6A-22B3-81B2A1B38E38}"/>
              </a:ext>
            </a:extLst>
          </p:cNvPr>
          <p:cNvSpPr>
            <a:spLocks noGrp="1"/>
          </p:cNvSpPr>
          <p:nvPr>
            <p:ph idx="1"/>
          </p:nvPr>
        </p:nvSpPr>
        <p:spPr>
          <a:xfrm>
            <a:off x="4349750" y="1447800"/>
            <a:ext cx="7318375" cy="4824413"/>
          </a:xfrm>
        </p:spPr>
        <p:txBody>
          <a:bodyPr>
            <a:normAutofit fontScale="92500" lnSpcReduction="10000"/>
          </a:bodyPr>
          <a:lstStyle/>
          <a:p>
            <a:pPr marL="274320" lvl="1" indent="-274320" eaLnBrk="1" fontAlgn="auto" hangingPunct="1">
              <a:spcAft>
                <a:spcPts val="1200"/>
              </a:spcAft>
              <a:buFont typeface="Arial" panose="020B0604020202020204" pitchFamily="34" charset="0"/>
              <a:buChar char="•"/>
              <a:defRPr/>
            </a:pPr>
            <a:r>
              <a:rPr lang="en-US" sz="3100" i="1" dirty="0"/>
              <a:t>High-Order Concerns </a:t>
            </a:r>
            <a:r>
              <a:rPr lang="en-US" sz="3100" dirty="0"/>
              <a:t>(HOCs) typically refer to the report’s logic flow, soundness of findings, and overall message.</a:t>
            </a:r>
          </a:p>
          <a:p>
            <a:pPr marL="274320" lvl="1" indent="-274320" eaLnBrk="1" fontAlgn="auto" hangingPunct="1">
              <a:spcAft>
                <a:spcPts val="1200"/>
              </a:spcAft>
              <a:buFont typeface="Arial" panose="020B0604020202020204" pitchFamily="34" charset="0"/>
              <a:buChar char="•"/>
              <a:defRPr/>
            </a:pPr>
            <a:r>
              <a:rPr lang="en-US" sz="3100" i="1" dirty="0"/>
              <a:t>Low-Order Concerns </a:t>
            </a:r>
            <a:r>
              <a:rPr lang="en-US" sz="3100" dirty="0"/>
              <a:t>(LOCs) typically refer to the language within the report’s logic flow, findings, and message, such as grammar, punctuation, spelling, and word choice.</a:t>
            </a:r>
          </a:p>
          <a:p>
            <a:pPr marL="274320" lvl="1" indent="-274320" eaLnBrk="1" fontAlgn="auto" hangingPunct="1">
              <a:spcAft>
                <a:spcPts val="1200"/>
              </a:spcAft>
              <a:buFont typeface="Arial" panose="020B0604020202020204" pitchFamily="34" charset="0"/>
              <a:buChar char="•"/>
              <a:defRPr/>
            </a:pPr>
            <a:r>
              <a:rPr lang="en-US" sz="3100" dirty="0"/>
              <a:t>Your review must distinguish between HOCs vs. LOCs.</a:t>
            </a:r>
          </a:p>
          <a:p>
            <a:pPr marL="274320" lvl="1" indent="-274320" eaLnBrk="1" fontAlgn="auto" hangingPunct="1">
              <a:spcAft>
                <a:spcPts val="1200"/>
              </a:spcAft>
              <a:buFont typeface="Arial" panose="020B0604020202020204" pitchFamily="34" charset="0"/>
              <a:buChar char="•"/>
              <a:defRPr/>
            </a:pPr>
            <a:r>
              <a:rPr lang="en-US" sz="3100" dirty="0"/>
              <a:t>Focusing on revisions for LOCs can distract writers from focusing on revisions for HOCs.</a:t>
            </a:r>
          </a:p>
        </p:txBody>
      </p:sp>
      <p:pic>
        <p:nvPicPr>
          <p:cNvPr id="186371" name="Picture 5">
            <a:extLst>
              <a:ext uri="{FF2B5EF4-FFF2-40B4-BE49-F238E27FC236}">
                <a16:creationId xmlns:a16="http://schemas.microsoft.com/office/drawing/2014/main" id="{F3764F35-6DC7-A0A6-C823-649A6F80CE4B}"/>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rot="21339057" flipH="1">
            <a:off x="350838" y="1952625"/>
            <a:ext cx="3859212" cy="3814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6372" name="Slide Number Placeholder 1">
            <a:extLst>
              <a:ext uri="{FF2B5EF4-FFF2-40B4-BE49-F238E27FC236}">
                <a16:creationId xmlns:a16="http://schemas.microsoft.com/office/drawing/2014/main" id="{F3CAC75B-5695-A805-80C2-8B1C87313D1A}"/>
              </a:ext>
            </a:extLst>
          </p:cNvPr>
          <p:cNvSpPr>
            <a:spLocks noGrp="1" noChangeArrowheads="1"/>
          </p:cNvSpPr>
          <p:nvPr>
            <p:ph type="sldNum" sz="quarter" idx="11"/>
          </p:nvPr>
        </p:nvSpPr>
        <p:spPr bwMode="auto">
          <a:xfrm>
            <a:off x="0" y="6178550"/>
            <a:ext cx="12192000" cy="3651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800"/>
              </a:spcBef>
              <a:buFont typeface="Wingdings" panose="05000000000000000000" pitchFamily="2" charset="2"/>
              <a:buChar char="§"/>
              <a:defRPr sz="2000">
                <a:solidFill>
                  <a:schemeClr val="tx1"/>
                </a:solidFill>
                <a:latin typeface="Tw Cen MT" panose="020B0602020104020603" pitchFamily="34" charset="0"/>
              </a:defRPr>
            </a:lvl1pPr>
            <a:lvl2pPr marL="742950" indent="-285750">
              <a:lnSpc>
                <a:spcPct val="90000"/>
              </a:lnSpc>
              <a:spcBef>
                <a:spcPts val="600"/>
              </a:spcBef>
              <a:buFont typeface="Wingdings" panose="05000000000000000000" pitchFamily="2" charset="2"/>
              <a:buChar char="§"/>
              <a:defRPr sz="1600">
                <a:solidFill>
                  <a:schemeClr val="tx1"/>
                </a:solidFill>
                <a:latin typeface="Tw Cen MT" panose="020B0602020104020603" pitchFamily="34" charset="0"/>
              </a:defRPr>
            </a:lvl2pPr>
            <a:lvl3pPr marL="11430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3pPr>
            <a:lvl4pPr marL="16002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4pPr>
            <a:lvl5pPr marL="20574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5pPr>
            <a:lvl6pPr marL="25146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6pPr>
            <a:lvl7pPr marL="29718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7pPr>
            <a:lvl8pPr marL="34290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8pPr>
            <a:lvl9pPr marL="38862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9pPr>
          </a:lstStyle>
          <a:p>
            <a:pPr algn="r">
              <a:lnSpc>
                <a:spcPct val="100000"/>
              </a:lnSpc>
              <a:spcBef>
                <a:spcPct val="0"/>
              </a:spcBef>
              <a:buFontTx/>
              <a:buNone/>
            </a:pPr>
            <a:r>
              <a:rPr lang="en-US" altLang="en-US" sz="1200" i="1"/>
              <a:t>91</a:t>
            </a:r>
          </a:p>
        </p:txBody>
      </p:sp>
      <p:sp>
        <p:nvSpPr>
          <p:cNvPr id="186373" name="Title 1">
            <a:extLst>
              <a:ext uri="{FF2B5EF4-FFF2-40B4-BE49-F238E27FC236}">
                <a16:creationId xmlns:a16="http://schemas.microsoft.com/office/drawing/2014/main" id="{585BE1A6-B0A4-B366-DFAE-40DC04DDA632}"/>
              </a:ext>
            </a:extLst>
          </p:cNvPr>
          <p:cNvSpPr>
            <a:spLocks noGrp="1"/>
          </p:cNvSpPr>
          <p:nvPr>
            <p:ph type="title"/>
          </p:nvPr>
        </p:nvSpPr>
        <p:spPr>
          <a:xfrm>
            <a:off x="617538" y="0"/>
            <a:ext cx="10972800" cy="1255713"/>
          </a:xfrm>
        </p:spPr>
        <p:txBody>
          <a:bodyPr/>
          <a:lstStyle/>
          <a:p>
            <a:pPr eaLnBrk="1" hangingPunct="1"/>
            <a:r>
              <a:rPr lang="en-US" altLang="en-US" sz="3600"/>
              <a:t>Distinguishing </a:t>
            </a:r>
            <a:br>
              <a:rPr lang="en-US" altLang="en-US" sz="3600"/>
            </a:br>
            <a:r>
              <a:rPr lang="en-US" altLang="en-US" sz="3600"/>
              <a:t>High-Order from Low-Order Concerns</a:t>
            </a:r>
          </a:p>
        </p:txBody>
      </p:sp>
    </p:spTree>
  </p:cSld>
  <p:clrMapOvr>
    <a:masterClrMapping/>
  </p:clrMapOvr>
  <p:transition spd="med">
    <p:fad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le 1">
            <a:extLst>
              <a:ext uri="{FF2B5EF4-FFF2-40B4-BE49-F238E27FC236}">
                <a16:creationId xmlns:a16="http://schemas.microsoft.com/office/drawing/2014/main" id="{E90FF842-CF75-5B52-04A0-8F428A72FA9F}"/>
              </a:ext>
            </a:extLst>
          </p:cNvPr>
          <p:cNvSpPr>
            <a:spLocks noGrp="1"/>
          </p:cNvSpPr>
          <p:nvPr>
            <p:ph type="title"/>
          </p:nvPr>
        </p:nvSpPr>
        <p:spPr>
          <a:xfrm>
            <a:off x="582613" y="157163"/>
            <a:ext cx="10972800" cy="1096962"/>
          </a:xfrm>
        </p:spPr>
        <p:txBody>
          <a:bodyPr/>
          <a:lstStyle/>
          <a:p>
            <a:r>
              <a:rPr lang="en-US" altLang="en-US" sz="3600">
                <a:solidFill>
                  <a:srgbClr val="00B0F0"/>
                </a:solidFill>
              </a:rPr>
              <a:t>Group Discussion: </a:t>
            </a:r>
            <a:br>
              <a:rPr lang="en-US" altLang="en-US" sz="3600">
                <a:solidFill>
                  <a:srgbClr val="00B0F0"/>
                </a:solidFill>
              </a:rPr>
            </a:br>
            <a:r>
              <a:rPr lang="en-US" altLang="en-US" sz="3600"/>
              <a:t>Why Does Good Writing Matter? </a:t>
            </a:r>
          </a:p>
        </p:txBody>
      </p:sp>
      <p:sp>
        <p:nvSpPr>
          <p:cNvPr id="26627" name="Slide Number Placeholder 4">
            <a:extLst>
              <a:ext uri="{FF2B5EF4-FFF2-40B4-BE49-F238E27FC236}">
                <a16:creationId xmlns:a16="http://schemas.microsoft.com/office/drawing/2014/main" id="{899859F6-5F9F-5935-D754-595D391E4453}"/>
              </a:ext>
            </a:extLst>
          </p:cNvPr>
          <p:cNvSpPr>
            <a:spLocks noGrp="1" noChangeArrowheads="1"/>
          </p:cNvSpPr>
          <p:nvPr>
            <p:ph type="sldNum"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800"/>
              </a:spcBef>
              <a:buFont typeface="Wingdings" panose="05000000000000000000" pitchFamily="2" charset="2"/>
              <a:buChar char="§"/>
              <a:defRPr sz="2000">
                <a:solidFill>
                  <a:schemeClr val="tx1"/>
                </a:solidFill>
                <a:latin typeface="Tw Cen MT" panose="020B0602020104020603" pitchFamily="34" charset="0"/>
              </a:defRPr>
            </a:lvl1pPr>
            <a:lvl2pPr marL="742950" indent="-285750">
              <a:lnSpc>
                <a:spcPct val="90000"/>
              </a:lnSpc>
              <a:spcBef>
                <a:spcPts val="600"/>
              </a:spcBef>
              <a:buFont typeface="Wingdings" panose="05000000000000000000" pitchFamily="2" charset="2"/>
              <a:buChar char="§"/>
              <a:defRPr sz="1600">
                <a:solidFill>
                  <a:schemeClr val="tx1"/>
                </a:solidFill>
                <a:latin typeface="Tw Cen MT" panose="020B0602020104020603" pitchFamily="34" charset="0"/>
              </a:defRPr>
            </a:lvl2pPr>
            <a:lvl3pPr marL="11430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3pPr>
            <a:lvl4pPr marL="16002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4pPr>
            <a:lvl5pPr marL="20574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5pPr>
            <a:lvl6pPr marL="25146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6pPr>
            <a:lvl7pPr marL="29718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7pPr>
            <a:lvl8pPr marL="34290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8pPr>
            <a:lvl9pPr marL="38862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9pPr>
          </a:lstStyle>
          <a:p>
            <a:pPr>
              <a:lnSpc>
                <a:spcPct val="100000"/>
              </a:lnSpc>
              <a:spcBef>
                <a:spcPct val="0"/>
              </a:spcBef>
              <a:buFontTx/>
              <a:buNone/>
            </a:pPr>
            <a:fld id="{F86C04DB-704F-4A38-9C80-4ED569FD5399}" type="slidenum">
              <a:rPr lang="en-US" altLang="en-US" sz="1200"/>
              <a:pPr>
                <a:lnSpc>
                  <a:spcPct val="100000"/>
                </a:lnSpc>
                <a:spcBef>
                  <a:spcPct val="0"/>
                </a:spcBef>
                <a:buFontTx/>
                <a:buNone/>
              </a:pPr>
              <a:t>8</a:t>
            </a:fld>
            <a:endParaRPr lang="en-US" altLang="en-US" sz="1200"/>
          </a:p>
        </p:txBody>
      </p:sp>
      <p:sp>
        <p:nvSpPr>
          <p:cNvPr id="26628" name="Content Placeholder 1">
            <a:extLst>
              <a:ext uri="{FF2B5EF4-FFF2-40B4-BE49-F238E27FC236}">
                <a16:creationId xmlns:a16="http://schemas.microsoft.com/office/drawing/2014/main" id="{D156583E-4E17-4D97-7779-24A9662F55C3}"/>
              </a:ext>
            </a:extLst>
          </p:cNvPr>
          <p:cNvSpPr>
            <a:spLocks noGrp="1" noChangeArrowheads="1"/>
          </p:cNvSpPr>
          <p:nvPr>
            <p:ph idx="1"/>
          </p:nvPr>
        </p:nvSpPr>
        <p:spPr bwMode="auto">
          <a:xfrm>
            <a:off x="582613" y="1600200"/>
            <a:ext cx="5276850" cy="4562475"/>
          </a:xfrm>
        </p:spPr>
        <p:txBody>
          <a:bodyPr wrap="square" numCol="1" anchor="t" anchorCtr="0" compatLnSpc="1">
            <a:prstTxWarp prst="textNoShape">
              <a:avLst/>
            </a:prstTxWarp>
          </a:bodyPr>
          <a:lstStyle/>
          <a:p>
            <a:pPr marL="228600" lvl="1">
              <a:lnSpc>
                <a:spcPct val="100000"/>
              </a:lnSpc>
              <a:spcBef>
                <a:spcPct val="0"/>
              </a:spcBef>
              <a:spcAft>
                <a:spcPts val="1800"/>
              </a:spcAft>
              <a:buFont typeface="Arial" panose="020B0604020202020204" pitchFamily="34" charset="0"/>
              <a:buChar char="•"/>
            </a:pPr>
            <a:r>
              <a:rPr lang="en-US" altLang="en-US" sz="3200"/>
              <a:t>Have you ever read something that didn’t make sense, or wasn’t convincing?  </a:t>
            </a:r>
          </a:p>
          <a:p>
            <a:pPr marL="228600" lvl="1">
              <a:lnSpc>
                <a:spcPct val="100000"/>
              </a:lnSpc>
              <a:spcBef>
                <a:spcPct val="0"/>
              </a:spcBef>
              <a:spcAft>
                <a:spcPts val="1800"/>
              </a:spcAft>
              <a:buFont typeface="Arial" panose="020B0604020202020204" pitchFamily="34" charset="0"/>
              <a:buChar char="•"/>
            </a:pPr>
            <a:r>
              <a:rPr lang="en-US" altLang="en-US" sz="3200"/>
              <a:t>How did that make you feel? </a:t>
            </a:r>
          </a:p>
        </p:txBody>
      </p:sp>
      <p:pic>
        <p:nvPicPr>
          <p:cNvPr id="26629" name="Picture 1" descr="four, newspapers, beige, wooden, surface, tag （ u newspaper, column ...">
            <a:extLst>
              <a:ext uri="{FF2B5EF4-FFF2-40B4-BE49-F238E27FC236}">
                <a16:creationId xmlns:a16="http://schemas.microsoft.com/office/drawing/2014/main" id="{C4EAC74E-C324-1A8C-DEB6-4D374229C2AD}"/>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096000" y="1919288"/>
            <a:ext cx="5365750" cy="3019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fade/>
  </p:transition>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8418" name="Title 6">
            <a:extLst>
              <a:ext uri="{FF2B5EF4-FFF2-40B4-BE49-F238E27FC236}">
                <a16:creationId xmlns:a16="http://schemas.microsoft.com/office/drawing/2014/main" id="{1DA86ECB-0B4A-03E1-2E95-935F2B105AC8}"/>
              </a:ext>
            </a:extLst>
          </p:cNvPr>
          <p:cNvSpPr>
            <a:spLocks noGrp="1"/>
          </p:cNvSpPr>
          <p:nvPr>
            <p:ph type="title"/>
          </p:nvPr>
        </p:nvSpPr>
        <p:spPr/>
        <p:txBody>
          <a:bodyPr/>
          <a:lstStyle/>
          <a:p>
            <a:pPr eaLnBrk="1" hangingPunct="1"/>
            <a:r>
              <a:rPr lang="en-US" altLang="en-US" sz="3600"/>
              <a:t>Examples of HOCs Versus LOCs</a:t>
            </a:r>
          </a:p>
        </p:txBody>
      </p:sp>
      <p:sp>
        <p:nvSpPr>
          <p:cNvPr id="188419" name="Text Placeholder 7">
            <a:extLst>
              <a:ext uri="{FF2B5EF4-FFF2-40B4-BE49-F238E27FC236}">
                <a16:creationId xmlns:a16="http://schemas.microsoft.com/office/drawing/2014/main" id="{77E4405D-A379-A3ED-8845-6A1F5D8487CE}"/>
              </a:ext>
            </a:extLst>
          </p:cNvPr>
          <p:cNvSpPr>
            <a:spLocks noGrp="1" noChangeArrowheads="1"/>
          </p:cNvSpPr>
          <p:nvPr>
            <p:ph type="body" idx="1"/>
          </p:nvPr>
        </p:nvSpPr>
        <p:spPr bwMode="auto">
          <a:xfrm>
            <a:off x="593725" y="1381125"/>
            <a:ext cx="5430838" cy="619125"/>
          </a:xfrm>
        </p:spPr>
        <p:txBody>
          <a:bodyPr wrap="square" numCol="1" anchorCtr="0" compatLnSpc="1">
            <a:prstTxWarp prst="textNoShape">
              <a:avLst/>
            </a:prstTxWarp>
          </a:bodyPr>
          <a:lstStyle/>
          <a:p>
            <a:pPr algn="ctr" eaLnBrk="1" hangingPunct="1">
              <a:spcBef>
                <a:spcPct val="0"/>
              </a:spcBef>
            </a:pPr>
            <a:r>
              <a:rPr lang="en-US" altLang="en-US"/>
              <a:t>HOCs</a:t>
            </a:r>
          </a:p>
        </p:txBody>
      </p:sp>
      <p:sp>
        <p:nvSpPr>
          <p:cNvPr id="9" name="Content Placeholder 8">
            <a:extLst>
              <a:ext uri="{FF2B5EF4-FFF2-40B4-BE49-F238E27FC236}">
                <a16:creationId xmlns:a16="http://schemas.microsoft.com/office/drawing/2014/main" id="{23DE189F-B88A-3100-A0FC-CABE38B42E4B}"/>
              </a:ext>
            </a:extLst>
          </p:cNvPr>
          <p:cNvSpPr>
            <a:spLocks noGrp="1"/>
          </p:cNvSpPr>
          <p:nvPr>
            <p:ph sz="half" idx="2"/>
          </p:nvPr>
        </p:nvSpPr>
        <p:spPr>
          <a:xfrm>
            <a:off x="612775" y="1830388"/>
            <a:ext cx="5275263" cy="4389437"/>
          </a:xfrm>
        </p:spPr>
        <p:txBody>
          <a:bodyPr>
            <a:noAutofit/>
          </a:bodyPr>
          <a:lstStyle/>
          <a:p>
            <a:pPr eaLnBrk="1" fontAlgn="auto" hangingPunct="1">
              <a:spcBef>
                <a:spcPts val="0"/>
              </a:spcBef>
              <a:spcAft>
                <a:spcPts val="1200"/>
              </a:spcAft>
              <a:buFont typeface="Arial" panose="020B0604020202020204" pitchFamily="34" charset="0"/>
              <a:buChar char="•"/>
              <a:defRPr/>
            </a:pPr>
            <a:r>
              <a:rPr lang="en-US" sz="2400" dirty="0"/>
              <a:t>Linkage between the objective of the analysis and findings, and between findings and conclusions</a:t>
            </a:r>
          </a:p>
          <a:p>
            <a:pPr eaLnBrk="1" fontAlgn="auto" hangingPunct="1">
              <a:spcBef>
                <a:spcPts val="0"/>
              </a:spcBef>
              <a:spcAft>
                <a:spcPts val="1200"/>
              </a:spcAft>
              <a:buFont typeface="Arial" panose="020B0604020202020204" pitchFamily="34" charset="0"/>
              <a:buChar char="•"/>
              <a:defRPr/>
            </a:pPr>
            <a:r>
              <a:rPr lang="en-US" sz="2400" dirty="0"/>
              <a:t>Linkage from the problem you identified to what corrective action is needed to lead the reader to “expect” the recommendations</a:t>
            </a:r>
          </a:p>
          <a:p>
            <a:pPr eaLnBrk="1" fontAlgn="auto" hangingPunct="1">
              <a:spcBef>
                <a:spcPts val="0"/>
              </a:spcBef>
              <a:spcAft>
                <a:spcPts val="1200"/>
              </a:spcAft>
              <a:buFont typeface="Arial" panose="020B0604020202020204" pitchFamily="34" charset="0"/>
              <a:buChar char="•"/>
              <a:defRPr/>
            </a:pPr>
            <a:r>
              <a:rPr lang="en-US" sz="2400" dirty="0"/>
              <a:t>Linkage between the report section heading to (1) the topic sentence of the section paragrahs and: (2) the narrative discussion that follows</a:t>
            </a:r>
          </a:p>
          <a:p>
            <a:pPr marL="0" indent="0" algn="just" eaLnBrk="1" fontAlgn="auto" hangingPunct="1">
              <a:spcBef>
                <a:spcPts val="0"/>
              </a:spcBef>
              <a:spcAft>
                <a:spcPts val="1200"/>
              </a:spcAft>
              <a:buFont typeface="Wingdings" panose="05000000000000000000" pitchFamily="2" charset="2"/>
              <a:buNone/>
              <a:defRPr/>
            </a:pPr>
            <a:endParaRPr lang="en-US" dirty="0"/>
          </a:p>
        </p:txBody>
      </p:sp>
      <p:sp>
        <p:nvSpPr>
          <p:cNvPr id="188421" name="Text Placeholder 9">
            <a:extLst>
              <a:ext uri="{FF2B5EF4-FFF2-40B4-BE49-F238E27FC236}">
                <a16:creationId xmlns:a16="http://schemas.microsoft.com/office/drawing/2014/main" id="{E2145B1B-8169-11A4-8AED-CBBCAE6A729B}"/>
              </a:ext>
            </a:extLst>
          </p:cNvPr>
          <p:cNvSpPr>
            <a:spLocks noGrp="1" noChangeArrowheads="1"/>
          </p:cNvSpPr>
          <p:nvPr>
            <p:ph type="body" sz="quarter" idx="3"/>
          </p:nvPr>
        </p:nvSpPr>
        <p:spPr bwMode="auto">
          <a:xfrm>
            <a:off x="6165850" y="1381125"/>
            <a:ext cx="5400675" cy="628650"/>
          </a:xfrm>
        </p:spPr>
        <p:txBody>
          <a:bodyPr wrap="square" numCol="1" anchorCtr="0" compatLnSpc="1">
            <a:prstTxWarp prst="textNoShape">
              <a:avLst/>
            </a:prstTxWarp>
          </a:bodyPr>
          <a:lstStyle/>
          <a:p>
            <a:pPr algn="ctr" eaLnBrk="1" hangingPunct="1">
              <a:spcBef>
                <a:spcPct val="0"/>
              </a:spcBef>
            </a:pPr>
            <a:r>
              <a:rPr lang="en-US" altLang="en-US"/>
              <a:t>LOCs</a:t>
            </a:r>
          </a:p>
        </p:txBody>
      </p:sp>
      <p:sp>
        <p:nvSpPr>
          <p:cNvPr id="11" name="Content Placeholder 10">
            <a:extLst>
              <a:ext uri="{FF2B5EF4-FFF2-40B4-BE49-F238E27FC236}">
                <a16:creationId xmlns:a16="http://schemas.microsoft.com/office/drawing/2014/main" id="{D4553E66-17E4-7FAB-4FA5-CE30309EE735}"/>
              </a:ext>
            </a:extLst>
          </p:cNvPr>
          <p:cNvSpPr>
            <a:spLocks noGrp="1"/>
          </p:cNvSpPr>
          <p:nvPr>
            <p:ph sz="quarter" idx="4"/>
          </p:nvPr>
        </p:nvSpPr>
        <p:spPr>
          <a:xfrm>
            <a:off x="6423025" y="1878013"/>
            <a:ext cx="5113338" cy="4322762"/>
          </a:xfrm>
        </p:spPr>
        <p:txBody>
          <a:bodyPr/>
          <a:lstStyle/>
          <a:p>
            <a:pPr eaLnBrk="1" fontAlgn="auto" hangingPunct="1">
              <a:spcBef>
                <a:spcPts val="0"/>
              </a:spcBef>
              <a:spcAft>
                <a:spcPts val="1200"/>
              </a:spcAft>
              <a:buFont typeface="Arial" panose="020B0604020202020204" pitchFamily="34" charset="0"/>
              <a:buChar char="•"/>
              <a:defRPr/>
            </a:pPr>
            <a:r>
              <a:rPr lang="en-US" sz="2400" dirty="0">
                <a:solidFill>
                  <a:srgbClr val="1F3E5A"/>
                </a:solidFill>
              </a:rPr>
              <a:t>Run-on sentences, punctuation errors,</a:t>
            </a:r>
            <a:br>
              <a:rPr lang="en-US" sz="2400" dirty="0">
                <a:solidFill>
                  <a:srgbClr val="1F3E5A"/>
                </a:solidFill>
              </a:rPr>
            </a:br>
            <a:r>
              <a:rPr lang="en-US" sz="2400" dirty="0">
                <a:solidFill>
                  <a:srgbClr val="1F3E5A"/>
                </a:solidFill>
              </a:rPr>
              <a:t>and wrong word usage</a:t>
            </a:r>
          </a:p>
          <a:p>
            <a:pPr eaLnBrk="1" fontAlgn="auto" hangingPunct="1">
              <a:spcBef>
                <a:spcPts val="0"/>
              </a:spcBef>
              <a:spcAft>
                <a:spcPts val="1200"/>
              </a:spcAft>
              <a:buFont typeface="Arial" panose="020B0604020202020204" pitchFamily="34" charset="0"/>
              <a:buChar char="•"/>
              <a:defRPr/>
            </a:pPr>
            <a:r>
              <a:rPr lang="en-US" sz="2400" dirty="0"/>
              <a:t>Preferred wording to describe the finding deficiencies</a:t>
            </a:r>
          </a:p>
          <a:p>
            <a:pPr eaLnBrk="1" fontAlgn="auto" hangingPunct="1">
              <a:spcBef>
                <a:spcPts val="0"/>
              </a:spcBef>
              <a:spcAft>
                <a:spcPts val="1200"/>
              </a:spcAft>
              <a:buFont typeface="Arial" panose="020B0604020202020204" pitchFamily="34" charset="0"/>
              <a:buChar char="•"/>
              <a:defRPr/>
            </a:pPr>
            <a:r>
              <a:rPr lang="en-US" sz="2400" dirty="0"/>
              <a:t>How much detail to include under each finding</a:t>
            </a:r>
          </a:p>
          <a:p>
            <a:pPr eaLnBrk="1" fontAlgn="auto" hangingPunct="1">
              <a:spcBef>
                <a:spcPts val="0"/>
              </a:spcBef>
              <a:spcAft>
                <a:spcPts val="1200"/>
              </a:spcAft>
              <a:buFont typeface="Arial" panose="020B0604020202020204" pitchFamily="34" charset="0"/>
              <a:buChar char="•"/>
              <a:defRPr/>
            </a:pPr>
            <a:r>
              <a:rPr lang="en-US" sz="2400" dirty="0"/>
              <a:t>Preferred wording for recommendation(s)</a:t>
            </a:r>
          </a:p>
          <a:p>
            <a:pPr eaLnBrk="1" fontAlgn="auto" hangingPunct="1">
              <a:spcBef>
                <a:spcPts val="0"/>
              </a:spcBef>
              <a:spcAft>
                <a:spcPts val="1200"/>
              </a:spcAft>
              <a:buFont typeface="Arial" panose="020B0604020202020204" pitchFamily="34" charset="0"/>
              <a:buChar char="•"/>
              <a:defRPr/>
            </a:pPr>
            <a:r>
              <a:rPr lang="en-US" sz="2400" dirty="0"/>
              <a:t>Whether to include certain tables or graphs in specific report sections</a:t>
            </a:r>
          </a:p>
          <a:p>
            <a:pPr marL="0" indent="0" algn="just" eaLnBrk="1" fontAlgn="auto" hangingPunct="1">
              <a:spcBef>
                <a:spcPts val="0"/>
              </a:spcBef>
              <a:spcAft>
                <a:spcPts val="1200"/>
              </a:spcAft>
              <a:buFont typeface="Wingdings" panose="05000000000000000000" pitchFamily="2" charset="2"/>
              <a:buNone/>
              <a:defRPr/>
            </a:pPr>
            <a:endParaRPr lang="en-US" dirty="0"/>
          </a:p>
        </p:txBody>
      </p:sp>
      <p:sp>
        <p:nvSpPr>
          <p:cNvPr id="188423" name="Slide Number Placeholder 1">
            <a:extLst>
              <a:ext uri="{FF2B5EF4-FFF2-40B4-BE49-F238E27FC236}">
                <a16:creationId xmlns:a16="http://schemas.microsoft.com/office/drawing/2014/main" id="{C99838C5-5B07-D648-6BFB-C9F10D837234}"/>
              </a:ext>
            </a:extLst>
          </p:cNvPr>
          <p:cNvSpPr>
            <a:spLocks noGrp="1" noChangeArrowheads="1"/>
          </p:cNvSpPr>
          <p:nvPr>
            <p:ph type="sldNum" sz="quarter" idx="11"/>
          </p:nvPr>
        </p:nvSpPr>
        <p:spPr bwMode="auto">
          <a:xfrm>
            <a:off x="0" y="6178550"/>
            <a:ext cx="12192000" cy="3651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800"/>
              </a:spcBef>
              <a:buFont typeface="Wingdings" panose="05000000000000000000" pitchFamily="2" charset="2"/>
              <a:buChar char="§"/>
              <a:defRPr sz="2000">
                <a:solidFill>
                  <a:schemeClr val="tx1"/>
                </a:solidFill>
                <a:latin typeface="Tw Cen MT" panose="020B0602020104020603" pitchFamily="34" charset="0"/>
              </a:defRPr>
            </a:lvl1pPr>
            <a:lvl2pPr marL="742950" indent="-285750">
              <a:lnSpc>
                <a:spcPct val="90000"/>
              </a:lnSpc>
              <a:spcBef>
                <a:spcPts val="600"/>
              </a:spcBef>
              <a:buFont typeface="Wingdings" panose="05000000000000000000" pitchFamily="2" charset="2"/>
              <a:buChar char="§"/>
              <a:defRPr sz="1600">
                <a:solidFill>
                  <a:schemeClr val="tx1"/>
                </a:solidFill>
                <a:latin typeface="Tw Cen MT" panose="020B0602020104020603" pitchFamily="34" charset="0"/>
              </a:defRPr>
            </a:lvl2pPr>
            <a:lvl3pPr marL="11430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3pPr>
            <a:lvl4pPr marL="16002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4pPr>
            <a:lvl5pPr marL="20574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5pPr>
            <a:lvl6pPr marL="25146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6pPr>
            <a:lvl7pPr marL="29718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7pPr>
            <a:lvl8pPr marL="34290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8pPr>
            <a:lvl9pPr marL="38862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9pPr>
          </a:lstStyle>
          <a:p>
            <a:pPr algn="r">
              <a:lnSpc>
                <a:spcPct val="100000"/>
              </a:lnSpc>
              <a:spcBef>
                <a:spcPct val="0"/>
              </a:spcBef>
              <a:buFontTx/>
              <a:buNone/>
            </a:pPr>
            <a:r>
              <a:rPr lang="en-US" altLang="en-US" sz="1200" i="1"/>
              <a:t>92</a:t>
            </a:r>
          </a:p>
        </p:txBody>
      </p:sp>
    </p:spTree>
  </p:cSld>
  <p:clrMapOvr>
    <a:masterClrMapping/>
  </p:clrMapOvr>
  <p:transition spd="med">
    <p:fade/>
  </p:transition>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Title 1">
            <a:extLst>
              <a:ext uri="{FF2B5EF4-FFF2-40B4-BE49-F238E27FC236}">
                <a16:creationId xmlns:a16="http://schemas.microsoft.com/office/drawing/2014/main" id="{A8CD023C-82B7-CDFC-D942-524F5CAD0501}"/>
              </a:ext>
            </a:extLst>
          </p:cNvPr>
          <p:cNvSpPr>
            <a:spLocks noGrp="1"/>
          </p:cNvSpPr>
          <p:nvPr>
            <p:ph type="title"/>
          </p:nvPr>
        </p:nvSpPr>
        <p:spPr>
          <a:xfrm>
            <a:off x="593725" y="-82550"/>
            <a:ext cx="10972800" cy="1255713"/>
          </a:xfrm>
        </p:spPr>
        <p:txBody>
          <a:bodyPr>
            <a:normAutofit fontScale="90000"/>
          </a:bodyPr>
          <a:lstStyle/>
          <a:p>
            <a:pPr eaLnBrk="1" hangingPunct="1">
              <a:defRPr/>
            </a:pPr>
            <a:br>
              <a:rPr lang="en-US" altLang="en-US" dirty="0"/>
            </a:br>
            <a:br>
              <a:rPr lang="en-US" altLang="en-US" dirty="0"/>
            </a:br>
            <a:br>
              <a:rPr lang="en-US" altLang="en-US" dirty="0"/>
            </a:br>
            <a:r>
              <a:rPr lang="en-US" altLang="en-US" sz="4000" dirty="0">
                <a:solidFill>
                  <a:srgbClr val="FF0000"/>
                </a:solidFill>
              </a:rPr>
              <a:t>Poll: </a:t>
            </a:r>
            <a:r>
              <a:rPr lang="en-US" altLang="en-US" sz="4000" dirty="0"/>
              <a:t>Report Review Techniques </a:t>
            </a:r>
          </a:p>
        </p:txBody>
      </p:sp>
      <p:sp>
        <p:nvSpPr>
          <p:cNvPr id="97283" name="Content Placeholder 2">
            <a:extLst>
              <a:ext uri="{FF2B5EF4-FFF2-40B4-BE49-F238E27FC236}">
                <a16:creationId xmlns:a16="http://schemas.microsoft.com/office/drawing/2014/main" id="{402D03DD-4023-F010-5F4A-2B375D917C77}"/>
              </a:ext>
            </a:extLst>
          </p:cNvPr>
          <p:cNvSpPr>
            <a:spLocks noGrp="1"/>
          </p:cNvSpPr>
          <p:nvPr>
            <p:ph idx="1"/>
          </p:nvPr>
        </p:nvSpPr>
        <p:spPr>
          <a:xfrm>
            <a:off x="879475" y="1624013"/>
            <a:ext cx="6884988" cy="4562475"/>
          </a:xfrm>
        </p:spPr>
        <p:txBody>
          <a:bodyPr/>
          <a:lstStyle/>
          <a:p>
            <a:pPr marL="0" indent="0" eaLnBrk="1" hangingPunct="1">
              <a:spcBef>
                <a:spcPts val="0"/>
              </a:spcBef>
              <a:spcAft>
                <a:spcPts val="1200"/>
              </a:spcAft>
              <a:buFont typeface="Wingdings" panose="05000000000000000000" pitchFamily="2" charset="2"/>
              <a:buNone/>
              <a:defRPr/>
            </a:pPr>
            <a:r>
              <a:rPr lang="en-US" altLang="en-US" sz="3200" b="1" i="1" dirty="0"/>
              <a:t>How many of your revisions in the report excerpt were Low-Order Concerns (LOCs)?</a:t>
            </a:r>
          </a:p>
          <a:p>
            <a:pPr lvl="1" eaLnBrk="1" hangingPunct="1">
              <a:spcBef>
                <a:spcPts val="0"/>
              </a:spcBef>
              <a:spcAft>
                <a:spcPts val="1200"/>
              </a:spcAft>
              <a:buFont typeface="Wingdings" panose="05000000000000000000" pitchFamily="2" charset="2"/>
              <a:buChar char="q"/>
              <a:defRPr/>
            </a:pPr>
            <a:r>
              <a:rPr lang="en-US" altLang="en-US" sz="3200" i="1" dirty="0"/>
              <a:t>1-5?</a:t>
            </a:r>
          </a:p>
          <a:p>
            <a:pPr lvl="1" eaLnBrk="1" hangingPunct="1">
              <a:spcBef>
                <a:spcPts val="0"/>
              </a:spcBef>
              <a:spcAft>
                <a:spcPts val="1200"/>
              </a:spcAft>
              <a:buFont typeface="Wingdings" panose="05000000000000000000" pitchFamily="2" charset="2"/>
              <a:buChar char="q"/>
              <a:defRPr/>
            </a:pPr>
            <a:r>
              <a:rPr lang="en-US" altLang="en-US" sz="3200" i="1" dirty="0"/>
              <a:t>6-10?</a:t>
            </a:r>
          </a:p>
          <a:p>
            <a:pPr lvl="1" eaLnBrk="1" hangingPunct="1">
              <a:spcBef>
                <a:spcPts val="0"/>
              </a:spcBef>
              <a:spcAft>
                <a:spcPts val="1200"/>
              </a:spcAft>
              <a:buFont typeface="Wingdings" panose="05000000000000000000" pitchFamily="2" charset="2"/>
              <a:buChar char="q"/>
              <a:defRPr/>
            </a:pPr>
            <a:r>
              <a:rPr lang="en-US" altLang="en-US" sz="3200" i="1" dirty="0"/>
              <a:t>11-15?</a:t>
            </a:r>
          </a:p>
          <a:p>
            <a:pPr lvl="1" eaLnBrk="1" hangingPunct="1">
              <a:spcBef>
                <a:spcPts val="0"/>
              </a:spcBef>
              <a:spcAft>
                <a:spcPts val="1200"/>
              </a:spcAft>
              <a:buFont typeface="Wingdings" panose="05000000000000000000" pitchFamily="2" charset="2"/>
              <a:buChar char="q"/>
              <a:defRPr/>
            </a:pPr>
            <a:r>
              <a:rPr lang="en-US" altLang="en-US" sz="3200" i="1" dirty="0"/>
              <a:t>More than 15?</a:t>
            </a:r>
          </a:p>
          <a:p>
            <a:pPr>
              <a:lnSpc>
                <a:spcPct val="100000"/>
              </a:lnSpc>
              <a:spcAft>
                <a:spcPts val="2400"/>
              </a:spcAft>
              <a:defRPr/>
            </a:pPr>
            <a:endParaRPr lang="en-US" altLang="en-US" sz="3200" dirty="0"/>
          </a:p>
          <a:p>
            <a:pPr marL="0" indent="0">
              <a:lnSpc>
                <a:spcPct val="100000"/>
              </a:lnSpc>
              <a:spcAft>
                <a:spcPts val="2400"/>
              </a:spcAft>
              <a:buFont typeface="Wingdings" panose="05000000000000000000" pitchFamily="2" charset="2"/>
              <a:buNone/>
              <a:defRPr/>
            </a:pPr>
            <a:endParaRPr lang="en-US" altLang="en-US" sz="3200" dirty="0"/>
          </a:p>
          <a:p>
            <a:pPr eaLnBrk="1" hangingPunct="1">
              <a:defRPr/>
            </a:pPr>
            <a:endParaRPr lang="en-US" altLang="en-US" dirty="0"/>
          </a:p>
        </p:txBody>
      </p:sp>
      <p:pic>
        <p:nvPicPr>
          <p:cNvPr id="190468" name="Picture 2" descr="Poll ">
            <a:extLst>
              <a:ext uri="{FF2B5EF4-FFF2-40B4-BE49-F238E27FC236}">
                <a16:creationId xmlns:a16="http://schemas.microsoft.com/office/drawing/2014/main" id="{17718674-ED5C-EB53-102D-50DA6D72F5B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810625" y="2462213"/>
            <a:ext cx="2779713" cy="2646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0469" name="Slide Number Placeholder 1">
            <a:extLst>
              <a:ext uri="{FF2B5EF4-FFF2-40B4-BE49-F238E27FC236}">
                <a16:creationId xmlns:a16="http://schemas.microsoft.com/office/drawing/2014/main" id="{D2E13672-2027-60E5-5646-1F3E3F1F056B}"/>
              </a:ext>
            </a:extLst>
          </p:cNvPr>
          <p:cNvSpPr>
            <a:spLocks noGrp="1" noChangeArrowheads="1"/>
          </p:cNvSpPr>
          <p:nvPr>
            <p:ph type="sldNum" sz="quarter" idx="11"/>
          </p:nvPr>
        </p:nvSpPr>
        <p:spPr bwMode="auto">
          <a:xfrm>
            <a:off x="0" y="6178550"/>
            <a:ext cx="12192000" cy="3651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800"/>
              </a:spcBef>
              <a:buFont typeface="Wingdings" panose="05000000000000000000" pitchFamily="2" charset="2"/>
              <a:buChar char="§"/>
              <a:defRPr sz="2000">
                <a:solidFill>
                  <a:schemeClr val="tx1"/>
                </a:solidFill>
                <a:latin typeface="Tw Cen MT" panose="020B0602020104020603" pitchFamily="34" charset="0"/>
              </a:defRPr>
            </a:lvl1pPr>
            <a:lvl2pPr marL="742950" indent="-285750">
              <a:lnSpc>
                <a:spcPct val="90000"/>
              </a:lnSpc>
              <a:spcBef>
                <a:spcPts val="600"/>
              </a:spcBef>
              <a:buFont typeface="Wingdings" panose="05000000000000000000" pitchFamily="2" charset="2"/>
              <a:buChar char="§"/>
              <a:defRPr sz="1600">
                <a:solidFill>
                  <a:schemeClr val="tx1"/>
                </a:solidFill>
                <a:latin typeface="Tw Cen MT" panose="020B0602020104020603" pitchFamily="34" charset="0"/>
              </a:defRPr>
            </a:lvl2pPr>
            <a:lvl3pPr marL="11430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3pPr>
            <a:lvl4pPr marL="16002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4pPr>
            <a:lvl5pPr marL="20574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5pPr>
            <a:lvl6pPr marL="25146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6pPr>
            <a:lvl7pPr marL="29718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7pPr>
            <a:lvl8pPr marL="34290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8pPr>
            <a:lvl9pPr marL="38862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9pPr>
          </a:lstStyle>
          <a:p>
            <a:pPr algn="r">
              <a:lnSpc>
                <a:spcPct val="100000"/>
              </a:lnSpc>
              <a:spcBef>
                <a:spcPct val="0"/>
              </a:spcBef>
              <a:buFontTx/>
              <a:buNone/>
            </a:pPr>
            <a:r>
              <a:rPr lang="en-US" altLang="en-US" sz="1200" i="1"/>
              <a:t>93</a:t>
            </a:r>
          </a:p>
        </p:txBody>
      </p:sp>
    </p:spTree>
  </p:cSld>
  <p:clrMapOvr>
    <a:masterClrMapping/>
  </p:clrMapOvr>
  <p:transition spd="med">
    <p:fade/>
  </p:transition>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Title 1">
            <a:extLst>
              <a:ext uri="{FF2B5EF4-FFF2-40B4-BE49-F238E27FC236}">
                <a16:creationId xmlns:a16="http://schemas.microsoft.com/office/drawing/2014/main" id="{8C698A98-387A-43B1-17A8-650D612EA723}"/>
              </a:ext>
            </a:extLst>
          </p:cNvPr>
          <p:cNvSpPr>
            <a:spLocks noGrp="1"/>
          </p:cNvSpPr>
          <p:nvPr>
            <p:ph type="title"/>
          </p:nvPr>
        </p:nvSpPr>
        <p:spPr>
          <a:xfrm>
            <a:off x="593725" y="-82550"/>
            <a:ext cx="10972800" cy="1255713"/>
          </a:xfrm>
        </p:spPr>
        <p:txBody>
          <a:bodyPr>
            <a:normAutofit fontScale="90000"/>
          </a:bodyPr>
          <a:lstStyle/>
          <a:p>
            <a:pPr eaLnBrk="1" hangingPunct="1">
              <a:defRPr/>
            </a:pPr>
            <a:br>
              <a:rPr lang="en-US" altLang="en-US" dirty="0"/>
            </a:br>
            <a:br>
              <a:rPr lang="en-US" altLang="en-US" dirty="0"/>
            </a:br>
            <a:br>
              <a:rPr lang="en-US" altLang="en-US" dirty="0"/>
            </a:br>
            <a:r>
              <a:rPr lang="en-US" altLang="en-US" sz="4000" dirty="0">
                <a:solidFill>
                  <a:srgbClr val="FF0000"/>
                </a:solidFill>
              </a:rPr>
              <a:t>Poll: </a:t>
            </a:r>
            <a:r>
              <a:rPr lang="en-US" altLang="en-US" sz="4000" dirty="0"/>
              <a:t>Report Review Techniques </a:t>
            </a:r>
          </a:p>
        </p:txBody>
      </p:sp>
      <p:pic>
        <p:nvPicPr>
          <p:cNvPr id="192515" name="Picture 2" descr="Poll ">
            <a:extLst>
              <a:ext uri="{FF2B5EF4-FFF2-40B4-BE49-F238E27FC236}">
                <a16:creationId xmlns:a16="http://schemas.microsoft.com/office/drawing/2014/main" id="{704B8A54-D0E6-DA14-80C5-3AB9E509B0C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967788" y="2462213"/>
            <a:ext cx="2779712" cy="2646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2516" name="Slide Number Placeholder 1">
            <a:extLst>
              <a:ext uri="{FF2B5EF4-FFF2-40B4-BE49-F238E27FC236}">
                <a16:creationId xmlns:a16="http://schemas.microsoft.com/office/drawing/2014/main" id="{4D7E6707-41F9-5A76-5AD8-F5A76DE8D623}"/>
              </a:ext>
            </a:extLst>
          </p:cNvPr>
          <p:cNvSpPr>
            <a:spLocks noGrp="1" noChangeArrowheads="1"/>
          </p:cNvSpPr>
          <p:nvPr>
            <p:ph type="sldNum" sz="quarter" idx="11"/>
          </p:nvPr>
        </p:nvSpPr>
        <p:spPr bwMode="auto">
          <a:xfrm>
            <a:off x="-15875" y="6215063"/>
            <a:ext cx="12192000" cy="3651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800"/>
              </a:spcBef>
              <a:buFont typeface="Wingdings" panose="05000000000000000000" pitchFamily="2" charset="2"/>
              <a:buChar char="§"/>
              <a:defRPr sz="2000">
                <a:solidFill>
                  <a:schemeClr val="tx1"/>
                </a:solidFill>
                <a:latin typeface="Tw Cen MT" panose="020B0602020104020603" pitchFamily="34" charset="0"/>
              </a:defRPr>
            </a:lvl1pPr>
            <a:lvl2pPr marL="742950" indent="-285750">
              <a:lnSpc>
                <a:spcPct val="90000"/>
              </a:lnSpc>
              <a:spcBef>
                <a:spcPts val="600"/>
              </a:spcBef>
              <a:buFont typeface="Wingdings" panose="05000000000000000000" pitchFamily="2" charset="2"/>
              <a:buChar char="§"/>
              <a:defRPr sz="1600">
                <a:solidFill>
                  <a:schemeClr val="tx1"/>
                </a:solidFill>
                <a:latin typeface="Tw Cen MT" panose="020B0602020104020603" pitchFamily="34" charset="0"/>
              </a:defRPr>
            </a:lvl2pPr>
            <a:lvl3pPr marL="11430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3pPr>
            <a:lvl4pPr marL="16002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4pPr>
            <a:lvl5pPr marL="20574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5pPr>
            <a:lvl6pPr marL="25146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6pPr>
            <a:lvl7pPr marL="29718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7pPr>
            <a:lvl8pPr marL="34290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8pPr>
            <a:lvl9pPr marL="38862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9pPr>
          </a:lstStyle>
          <a:p>
            <a:pPr algn="r">
              <a:lnSpc>
                <a:spcPct val="100000"/>
              </a:lnSpc>
              <a:spcBef>
                <a:spcPct val="0"/>
              </a:spcBef>
              <a:buFontTx/>
              <a:buNone/>
            </a:pPr>
            <a:r>
              <a:rPr lang="en-US" altLang="en-US" sz="1200" i="1"/>
              <a:t>94</a:t>
            </a:r>
          </a:p>
        </p:txBody>
      </p:sp>
      <p:sp>
        <p:nvSpPr>
          <p:cNvPr id="6" name="Content Placeholder 2">
            <a:extLst>
              <a:ext uri="{FF2B5EF4-FFF2-40B4-BE49-F238E27FC236}">
                <a16:creationId xmlns:a16="http://schemas.microsoft.com/office/drawing/2014/main" id="{40AFD10C-2D19-4FC1-DDED-D38A3F94B17E}"/>
              </a:ext>
            </a:extLst>
          </p:cNvPr>
          <p:cNvSpPr txBox="1">
            <a:spLocks/>
          </p:cNvSpPr>
          <p:nvPr/>
        </p:nvSpPr>
        <p:spPr bwMode="auto">
          <a:xfrm>
            <a:off x="931863" y="1624013"/>
            <a:ext cx="7072312" cy="4329112"/>
          </a:xfrm>
          <a:prstGeom prst="rect">
            <a:avLst/>
          </a:prstGeom>
          <a:noFill/>
          <a:ln>
            <a:noFill/>
          </a:ln>
        </p:spPr>
        <p:txBody>
          <a:bodyPr lIns="0" rIns="0"/>
          <a:lstStyle>
            <a:lvl1pPr marL="228600" indent="-228600" algn="l" rtl="0" eaLnBrk="0" fontAlgn="base" hangingPunct="0">
              <a:lnSpc>
                <a:spcPct val="90000"/>
              </a:lnSpc>
              <a:spcBef>
                <a:spcPts val="1800"/>
              </a:spcBef>
              <a:spcAft>
                <a:spcPct val="0"/>
              </a:spcAft>
              <a:buFont typeface="Wingdings" panose="05000000000000000000" pitchFamily="2" charset="2"/>
              <a:buChar char="§"/>
              <a:defRPr sz="2800" kern="1200">
                <a:solidFill>
                  <a:schemeClr val="tx1"/>
                </a:solidFill>
                <a:latin typeface="+mn-lt"/>
                <a:ea typeface="+mn-ea"/>
                <a:cs typeface="+mn-cs"/>
              </a:defRPr>
            </a:lvl1pPr>
            <a:lvl2pPr marL="685800" indent="-228600" algn="l" rtl="0" eaLnBrk="0" fontAlgn="base" hangingPunct="0">
              <a:lnSpc>
                <a:spcPct val="90000"/>
              </a:lnSpc>
              <a:spcBef>
                <a:spcPts val="600"/>
              </a:spcBef>
              <a:spcAft>
                <a:spcPct val="0"/>
              </a:spcAft>
              <a:buFont typeface="Wingdings" panose="05000000000000000000" pitchFamily="2" charset="2"/>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600"/>
              </a:spcBef>
              <a:spcAft>
                <a:spcPct val="0"/>
              </a:spcAft>
              <a:buFont typeface="Wingdings" panose="05000000000000000000" pitchFamily="2" charset="2"/>
              <a:buChar char="§"/>
              <a:defRPr sz="2200" kern="1200">
                <a:solidFill>
                  <a:schemeClr val="tx1"/>
                </a:solidFill>
                <a:latin typeface="+mn-lt"/>
                <a:ea typeface="+mn-ea"/>
                <a:cs typeface="+mn-cs"/>
              </a:defRPr>
            </a:lvl3pPr>
            <a:lvl4pPr marL="1600200" indent="-228600" algn="l" rtl="0" eaLnBrk="0" fontAlgn="base" hangingPunct="0">
              <a:lnSpc>
                <a:spcPct val="90000"/>
              </a:lnSpc>
              <a:spcBef>
                <a:spcPts val="600"/>
              </a:spcBef>
              <a:spcAft>
                <a:spcPct val="0"/>
              </a:spcAft>
              <a:buFont typeface="Wingdings" panose="05000000000000000000" pitchFamily="2" charset="2"/>
              <a:buChar char="§"/>
              <a:defRPr sz="2000" kern="1200">
                <a:solidFill>
                  <a:schemeClr val="tx1"/>
                </a:solidFill>
                <a:latin typeface="+mn-lt"/>
                <a:ea typeface="+mn-ea"/>
                <a:cs typeface="+mn-cs"/>
              </a:defRPr>
            </a:lvl4pPr>
            <a:lvl5pPr marL="2057400" indent="-228600" algn="l" rtl="0" eaLnBrk="0" fontAlgn="base" hangingPunct="0">
              <a:lnSpc>
                <a:spcPct val="90000"/>
              </a:lnSpc>
              <a:spcBef>
                <a:spcPts val="600"/>
              </a:spcBef>
              <a:spcAft>
                <a:spcPct val="0"/>
              </a:spcAft>
              <a:buFont typeface="Wingdings" panose="05000000000000000000" pitchFamily="2" charset="2"/>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Wingdings" panose="05000000000000000000" pitchFamily="2" charset="2"/>
              <a:buChar char="§"/>
              <a:defRPr sz="14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Wingdings" panose="05000000000000000000" pitchFamily="2" charset="2"/>
              <a:buChar char="§"/>
              <a:defRPr sz="14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Wingdings" panose="05000000000000000000" pitchFamily="2" charset="2"/>
              <a:buChar char="§"/>
              <a:defRPr sz="14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Wingdings" panose="05000000000000000000" pitchFamily="2" charset="2"/>
              <a:buChar char="§"/>
              <a:defRPr sz="1400" kern="1200">
                <a:solidFill>
                  <a:schemeClr val="tx1"/>
                </a:solidFill>
                <a:latin typeface="+mn-lt"/>
                <a:ea typeface="+mn-ea"/>
                <a:cs typeface="+mn-cs"/>
              </a:defRPr>
            </a:lvl9pPr>
          </a:lstStyle>
          <a:p>
            <a:pPr marL="0" indent="0" eaLnBrk="1" hangingPunct="1">
              <a:spcBef>
                <a:spcPts val="0"/>
              </a:spcBef>
              <a:spcAft>
                <a:spcPts val="1200"/>
              </a:spcAft>
              <a:buFont typeface="Wingdings" panose="05000000000000000000" pitchFamily="2" charset="2"/>
              <a:buNone/>
              <a:defRPr/>
            </a:pPr>
            <a:r>
              <a:rPr lang="en-US" altLang="en-US" sz="3200" b="1" i="1" dirty="0"/>
              <a:t>How many of your revisions in the report excerpt were High-Order Concerns (HOCs)?</a:t>
            </a:r>
          </a:p>
          <a:p>
            <a:pPr lvl="1" eaLnBrk="1" hangingPunct="1">
              <a:spcBef>
                <a:spcPts val="0"/>
              </a:spcBef>
              <a:spcAft>
                <a:spcPts val="1200"/>
              </a:spcAft>
              <a:buFont typeface="Wingdings" panose="05000000000000000000" pitchFamily="2" charset="2"/>
              <a:buChar char="q"/>
              <a:defRPr/>
            </a:pPr>
            <a:r>
              <a:rPr lang="en-US" altLang="en-US" sz="3200" i="1" dirty="0"/>
              <a:t>1-5?</a:t>
            </a:r>
          </a:p>
          <a:p>
            <a:pPr lvl="1" eaLnBrk="1" hangingPunct="1">
              <a:spcBef>
                <a:spcPts val="0"/>
              </a:spcBef>
              <a:spcAft>
                <a:spcPts val="1200"/>
              </a:spcAft>
              <a:buFont typeface="Wingdings" panose="05000000000000000000" pitchFamily="2" charset="2"/>
              <a:buChar char="q"/>
              <a:defRPr/>
            </a:pPr>
            <a:r>
              <a:rPr lang="en-US" altLang="en-US" sz="3200" i="1" dirty="0"/>
              <a:t>6-10?</a:t>
            </a:r>
          </a:p>
          <a:p>
            <a:pPr lvl="1" eaLnBrk="1" hangingPunct="1">
              <a:spcBef>
                <a:spcPts val="0"/>
              </a:spcBef>
              <a:spcAft>
                <a:spcPts val="1200"/>
              </a:spcAft>
              <a:buFont typeface="Wingdings" panose="05000000000000000000" pitchFamily="2" charset="2"/>
              <a:buChar char="q"/>
              <a:defRPr/>
            </a:pPr>
            <a:r>
              <a:rPr lang="en-US" altLang="en-US" sz="3200" i="1" dirty="0"/>
              <a:t>11-15?</a:t>
            </a:r>
          </a:p>
          <a:p>
            <a:pPr lvl="1" eaLnBrk="1" hangingPunct="1">
              <a:spcBef>
                <a:spcPts val="0"/>
              </a:spcBef>
              <a:spcAft>
                <a:spcPts val="1200"/>
              </a:spcAft>
              <a:buFont typeface="Wingdings" panose="05000000000000000000" pitchFamily="2" charset="2"/>
              <a:buChar char="q"/>
              <a:defRPr/>
            </a:pPr>
            <a:r>
              <a:rPr lang="en-US" altLang="en-US" sz="3200" i="1" dirty="0"/>
              <a:t>More than 15?</a:t>
            </a:r>
          </a:p>
          <a:p>
            <a:pPr>
              <a:lnSpc>
                <a:spcPct val="100000"/>
              </a:lnSpc>
              <a:spcAft>
                <a:spcPts val="2400"/>
              </a:spcAft>
              <a:defRPr/>
            </a:pPr>
            <a:endParaRPr lang="en-US" altLang="en-US" sz="3200" dirty="0"/>
          </a:p>
          <a:p>
            <a:pPr marL="0" indent="0">
              <a:lnSpc>
                <a:spcPct val="100000"/>
              </a:lnSpc>
              <a:spcAft>
                <a:spcPts val="2400"/>
              </a:spcAft>
              <a:buFont typeface="Wingdings" panose="05000000000000000000" pitchFamily="2" charset="2"/>
              <a:buNone/>
              <a:defRPr/>
            </a:pPr>
            <a:endParaRPr lang="en-US" altLang="en-US" sz="3200" dirty="0"/>
          </a:p>
          <a:p>
            <a:pPr eaLnBrk="1" hangingPunct="1">
              <a:defRPr/>
            </a:pPr>
            <a:endParaRPr lang="en-US" altLang="en-US" dirty="0"/>
          </a:p>
        </p:txBody>
      </p:sp>
    </p:spTree>
  </p:cSld>
  <p:clrMapOvr>
    <a:masterClrMapping/>
  </p:clrMapOvr>
  <p:transition spd="med">
    <p:fade/>
  </p:transition>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tle 1">
            <a:extLst>
              <a:ext uri="{FF2B5EF4-FFF2-40B4-BE49-F238E27FC236}">
                <a16:creationId xmlns:a16="http://schemas.microsoft.com/office/drawing/2014/main" id="{E9EB5CCD-0B31-EC6B-E4BA-1D2A71758973}"/>
              </a:ext>
            </a:extLst>
          </p:cNvPr>
          <p:cNvSpPr>
            <a:spLocks noGrp="1"/>
          </p:cNvSpPr>
          <p:nvPr>
            <p:ph type="title"/>
          </p:nvPr>
        </p:nvSpPr>
        <p:spPr>
          <a:xfrm>
            <a:off x="593725" y="198438"/>
            <a:ext cx="10972800" cy="974725"/>
          </a:xfrm>
        </p:spPr>
        <p:txBody>
          <a:bodyPr>
            <a:normAutofit fontScale="90000"/>
          </a:bodyPr>
          <a:lstStyle/>
          <a:p>
            <a:pPr eaLnBrk="1" hangingPunct="1">
              <a:defRPr/>
            </a:pPr>
            <a:br>
              <a:rPr lang="en-US" altLang="en-US" dirty="0"/>
            </a:br>
            <a:br>
              <a:rPr lang="en-US" altLang="en-US" dirty="0"/>
            </a:br>
            <a:br>
              <a:rPr lang="en-US" altLang="en-US" sz="3600" dirty="0"/>
            </a:br>
            <a:r>
              <a:rPr lang="en-US" altLang="en-US" sz="3600" dirty="0"/>
              <a:t>:</a:t>
            </a:r>
            <a:br>
              <a:rPr lang="en-US" altLang="en-US" sz="3600" dirty="0"/>
            </a:br>
            <a:r>
              <a:rPr lang="en-US" altLang="en-US" sz="4000" dirty="0">
                <a:solidFill>
                  <a:srgbClr val="00B0F0"/>
                </a:solidFill>
              </a:rPr>
              <a:t>Exercise #9: </a:t>
            </a:r>
            <a:br>
              <a:rPr lang="en-US" altLang="en-US" sz="4000" dirty="0">
                <a:solidFill>
                  <a:srgbClr val="00B0F0"/>
                </a:solidFill>
              </a:rPr>
            </a:br>
            <a:r>
              <a:rPr lang="en-US" altLang="en-US" sz="4000" dirty="0"/>
              <a:t>Reviewing a Draft Using Structured Reading</a:t>
            </a:r>
          </a:p>
        </p:txBody>
      </p:sp>
      <p:sp>
        <p:nvSpPr>
          <p:cNvPr id="78851" name="Content Placeholder 2">
            <a:extLst>
              <a:ext uri="{FF2B5EF4-FFF2-40B4-BE49-F238E27FC236}">
                <a16:creationId xmlns:a16="http://schemas.microsoft.com/office/drawing/2014/main" id="{D24960A0-71AF-423C-252A-D2CA96BD1192}"/>
              </a:ext>
            </a:extLst>
          </p:cNvPr>
          <p:cNvSpPr>
            <a:spLocks noGrp="1"/>
          </p:cNvSpPr>
          <p:nvPr>
            <p:ph idx="1"/>
          </p:nvPr>
        </p:nvSpPr>
        <p:spPr>
          <a:xfrm>
            <a:off x="623888" y="1565275"/>
            <a:ext cx="7177087" cy="4775200"/>
          </a:xfrm>
        </p:spPr>
        <p:txBody>
          <a:bodyPr/>
          <a:lstStyle/>
          <a:p>
            <a:pPr eaLnBrk="1" fontAlgn="auto" hangingPunct="1">
              <a:spcBef>
                <a:spcPts val="0"/>
              </a:spcBef>
              <a:spcAft>
                <a:spcPts val="1800"/>
              </a:spcAft>
              <a:buFont typeface="Arial" panose="020B0604020202020204" pitchFamily="34" charset="0"/>
              <a:buChar char="•"/>
              <a:defRPr/>
            </a:pPr>
            <a:r>
              <a:rPr lang="en-US" sz="3200" dirty="0"/>
              <a:t>Individually review the draft report excerpt again. This time, use the structured reading technique of focusing on linkage and flow.</a:t>
            </a:r>
          </a:p>
          <a:p>
            <a:pPr eaLnBrk="1" fontAlgn="auto" hangingPunct="1">
              <a:spcBef>
                <a:spcPts val="0"/>
              </a:spcBef>
              <a:spcAft>
                <a:spcPts val="1800"/>
              </a:spcAft>
              <a:buFont typeface="Arial" panose="020B0604020202020204" pitchFamily="34" charset="0"/>
              <a:buChar char="•"/>
              <a:defRPr/>
            </a:pPr>
            <a:r>
              <a:rPr lang="en-US" sz="3200" dirty="0"/>
              <a:t>Note: focus on the HOCs and try to not get distracted by the LOCs.</a:t>
            </a:r>
          </a:p>
          <a:p>
            <a:pPr marL="0" indent="0" eaLnBrk="1" hangingPunct="1">
              <a:buFont typeface="Wingdings" panose="05000000000000000000" pitchFamily="2" charset="2"/>
              <a:buNone/>
              <a:defRPr/>
            </a:pPr>
            <a:endParaRPr lang="en-US" altLang="en-US" sz="3200" dirty="0"/>
          </a:p>
        </p:txBody>
      </p:sp>
      <p:sp>
        <p:nvSpPr>
          <p:cNvPr id="194564" name="Slide Number Placeholder 1">
            <a:extLst>
              <a:ext uri="{FF2B5EF4-FFF2-40B4-BE49-F238E27FC236}">
                <a16:creationId xmlns:a16="http://schemas.microsoft.com/office/drawing/2014/main" id="{BA46A764-89D5-B9DB-722B-D0C601AAD98B}"/>
              </a:ext>
            </a:extLst>
          </p:cNvPr>
          <p:cNvSpPr>
            <a:spLocks noGrp="1" noChangeArrowheads="1"/>
          </p:cNvSpPr>
          <p:nvPr>
            <p:ph type="sldNum" sz="quarter" idx="11"/>
          </p:nvPr>
        </p:nvSpPr>
        <p:spPr bwMode="auto">
          <a:xfrm>
            <a:off x="11309350" y="6178550"/>
            <a:ext cx="882650" cy="37147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800"/>
              </a:spcBef>
              <a:buFont typeface="Wingdings" panose="05000000000000000000" pitchFamily="2" charset="2"/>
              <a:buChar char="§"/>
              <a:defRPr sz="2000">
                <a:solidFill>
                  <a:schemeClr val="tx1"/>
                </a:solidFill>
                <a:latin typeface="Tw Cen MT" panose="020B0602020104020603" pitchFamily="34" charset="0"/>
              </a:defRPr>
            </a:lvl1pPr>
            <a:lvl2pPr marL="742950" indent="-285750">
              <a:lnSpc>
                <a:spcPct val="90000"/>
              </a:lnSpc>
              <a:spcBef>
                <a:spcPts val="600"/>
              </a:spcBef>
              <a:buFont typeface="Wingdings" panose="05000000000000000000" pitchFamily="2" charset="2"/>
              <a:buChar char="§"/>
              <a:defRPr sz="1600">
                <a:solidFill>
                  <a:schemeClr val="tx1"/>
                </a:solidFill>
                <a:latin typeface="Tw Cen MT" panose="020B0602020104020603" pitchFamily="34" charset="0"/>
              </a:defRPr>
            </a:lvl2pPr>
            <a:lvl3pPr marL="11430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3pPr>
            <a:lvl4pPr marL="16002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4pPr>
            <a:lvl5pPr marL="20574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5pPr>
            <a:lvl6pPr marL="25146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6pPr>
            <a:lvl7pPr marL="29718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7pPr>
            <a:lvl8pPr marL="34290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8pPr>
            <a:lvl9pPr marL="38862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9pPr>
          </a:lstStyle>
          <a:p>
            <a:pPr>
              <a:lnSpc>
                <a:spcPct val="100000"/>
              </a:lnSpc>
              <a:spcBef>
                <a:spcPct val="0"/>
              </a:spcBef>
              <a:buFontTx/>
              <a:buNone/>
            </a:pPr>
            <a:fld id="{B08C12BA-8C2A-4AAF-B012-382B43EE12CF}" type="slidenum">
              <a:rPr lang="en-US" altLang="en-US" sz="1800" i="1"/>
              <a:pPr>
                <a:lnSpc>
                  <a:spcPct val="100000"/>
                </a:lnSpc>
                <a:spcBef>
                  <a:spcPct val="0"/>
                </a:spcBef>
                <a:buFontTx/>
                <a:buNone/>
              </a:pPr>
              <a:t>83</a:t>
            </a:fld>
            <a:endParaRPr lang="en-US" altLang="en-US" sz="1800" i="1"/>
          </a:p>
        </p:txBody>
      </p:sp>
      <p:pic>
        <p:nvPicPr>
          <p:cNvPr id="194565" name="Picture 1">
            <a:extLst>
              <a:ext uri="{FF2B5EF4-FFF2-40B4-BE49-F238E27FC236}">
                <a16:creationId xmlns:a16="http://schemas.microsoft.com/office/drawing/2014/main" id="{D5396B45-5F38-105D-1E23-79CBE6019762}"/>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8347075" y="2255838"/>
            <a:ext cx="3219450" cy="2346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fade/>
  </p:transition>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6610" name="Title 1">
            <a:extLst>
              <a:ext uri="{FF2B5EF4-FFF2-40B4-BE49-F238E27FC236}">
                <a16:creationId xmlns:a16="http://schemas.microsoft.com/office/drawing/2014/main" id="{293058A6-AB72-EA7D-D532-50906F5C9A2E}"/>
              </a:ext>
            </a:extLst>
          </p:cNvPr>
          <p:cNvSpPr>
            <a:spLocks noGrp="1"/>
          </p:cNvSpPr>
          <p:nvPr>
            <p:ph type="title"/>
          </p:nvPr>
        </p:nvSpPr>
        <p:spPr>
          <a:xfrm>
            <a:off x="593725" y="-82550"/>
            <a:ext cx="10972800" cy="1255713"/>
          </a:xfrm>
        </p:spPr>
        <p:txBody>
          <a:bodyPr/>
          <a:lstStyle/>
          <a:p>
            <a:pPr eaLnBrk="1" hangingPunct="1"/>
            <a:r>
              <a:rPr lang="en-US" altLang="en-US" sz="3600" dirty="0">
                <a:solidFill>
                  <a:srgbClr val="00B0F0"/>
                </a:solidFill>
              </a:rPr>
              <a:t>Exercise #9 Debrief: </a:t>
            </a:r>
            <a:br>
              <a:rPr lang="en-US" altLang="en-US" sz="3600" dirty="0">
                <a:solidFill>
                  <a:srgbClr val="00B0F0"/>
                </a:solidFill>
              </a:rPr>
            </a:br>
            <a:r>
              <a:rPr lang="en-US" altLang="en-US" sz="3600" dirty="0"/>
              <a:t>Reviewing a Draft Using Structured Reading </a:t>
            </a:r>
          </a:p>
        </p:txBody>
      </p:sp>
      <p:sp>
        <p:nvSpPr>
          <p:cNvPr id="101379" name="Content Placeholder 2">
            <a:extLst>
              <a:ext uri="{FF2B5EF4-FFF2-40B4-BE49-F238E27FC236}">
                <a16:creationId xmlns:a16="http://schemas.microsoft.com/office/drawing/2014/main" id="{1221AE13-79B4-9AA9-EDAE-6CEF074FF3C0}"/>
              </a:ext>
            </a:extLst>
          </p:cNvPr>
          <p:cNvSpPr>
            <a:spLocks noGrp="1"/>
          </p:cNvSpPr>
          <p:nvPr>
            <p:ph idx="1"/>
          </p:nvPr>
        </p:nvSpPr>
        <p:spPr>
          <a:xfrm>
            <a:off x="582613" y="1600200"/>
            <a:ext cx="10983912" cy="4562475"/>
          </a:xfrm>
        </p:spPr>
        <p:txBody>
          <a:bodyPr/>
          <a:lstStyle/>
          <a:p>
            <a:pPr marL="0" indent="0" algn="ctr" eaLnBrk="1" hangingPunct="1">
              <a:buFont typeface="Wingdings" panose="05000000000000000000" pitchFamily="2" charset="2"/>
              <a:buNone/>
              <a:defRPr/>
            </a:pPr>
            <a:endParaRPr lang="en-US" altLang="en-US" sz="3200" b="1" i="1" cap="all" dirty="0"/>
          </a:p>
          <a:p>
            <a:pPr marL="0" indent="0" algn="ctr" eaLnBrk="1" hangingPunct="1">
              <a:buFont typeface="Wingdings" panose="05000000000000000000" pitchFamily="2" charset="2"/>
              <a:buNone/>
              <a:defRPr/>
            </a:pPr>
            <a:r>
              <a:rPr lang="en-US" altLang="en-US" sz="3200" b="1" i="1" cap="all" dirty="0"/>
              <a:t>Exercise Debrief</a:t>
            </a:r>
            <a:endParaRPr lang="en-US" altLang="en-US" sz="3200" b="1" i="1" dirty="0"/>
          </a:p>
        </p:txBody>
      </p:sp>
      <p:sp>
        <p:nvSpPr>
          <p:cNvPr id="196612" name="Slide Number Placeholder 1">
            <a:extLst>
              <a:ext uri="{FF2B5EF4-FFF2-40B4-BE49-F238E27FC236}">
                <a16:creationId xmlns:a16="http://schemas.microsoft.com/office/drawing/2014/main" id="{23DE1E1A-DCB1-0865-7B60-C5F835EC0718}"/>
              </a:ext>
            </a:extLst>
          </p:cNvPr>
          <p:cNvSpPr>
            <a:spLocks noGrp="1" noChangeArrowheads="1"/>
          </p:cNvSpPr>
          <p:nvPr>
            <p:ph type="sldNum" sz="quarter" idx="11"/>
          </p:nvPr>
        </p:nvSpPr>
        <p:spPr bwMode="auto">
          <a:xfrm>
            <a:off x="11566525" y="6178550"/>
            <a:ext cx="625475" cy="41116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800"/>
              </a:spcBef>
              <a:buFont typeface="Wingdings" panose="05000000000000000000" pitchFamily="2" charset="2"/>
              <a:buChar char="§"/>
              <a:defRPr sz="2000">
                <a:solidFill>
                  <a:schemeClr val="tx1"/>
                </a:solidFill>
                <a:latin typeface="Tw Cen MT" panose="020B0602020104020603" pitchFamily="34" charset="0"/>
              </a:defRPr>
            </a:lvl1pPr>
            <a:lvl2pPr marL="742950" indent="-285750">
              <a:lnSpc>
                <a:spcPct val="90000"/>
              </a:lnSpc>
              <a:spcBef>
                <a:spcPts val="600"/>
              </a:spcBef>
              <a:buFont typeface="Wingdings" panose="05000000000000000000" pitchFamily="2" charset="2"/>
              <a:buChar char="§"/>
              <a:defRPr sz="1600">
                <a:solidFill>
                  <a:schemeClr val="tx1"/>
                </a:solidFill>
                <a:latin typeface="Tw Cen MT" panose="020B0602020104020603" pitchFamily="34" charset="0"/>
              </a:defRPr>
            </a:lvl2pPr>
            <a:lvl3pPr marL="11430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3pPr>
            <a:lvl4pPr marL="16002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4pPr>
            <a:lvl5pPr marL="20574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5pPr>
            <a:lvl6pPr marL="25146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6pPr>
            <a:lvl7pPr marL="29718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7pPr>
            <a:lvl8pPr marL="34290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8pPr>
            <a:lvl9pPr marL="38862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9pPr>
          </a:lstStyle>
          <a:p>
            <a:pPr>
              <a:lnSpc>
                <a:spcPct val="100000"/>
              </a:lnSpc>
              <a:spcBef>
                <a:spcPct val="0"/>
              </a:spcBef>
              <a:buFontTx/>
              <a:buNone/>
            </a:pPr>
            <a:fld id="{EF218CDB-BCF5-44A6-A364-DC00A93F2EC0}" type="slidenum">
              <a:rPr lang="en-US" altLang="en-US" sz="1800" i="1"/>
              <a:pPr>
                <a:lnSpc>
                  <a:spcPct val="100000"/>
                </a:lnSpc>
                <a:spcBef>
                  <a:spcPct val="0"/>
                </a:spcBef>
                <a:buFontTx/>
                <a:buNone/>
              </a:pPr>
              <a:t>84</a:t>
            </a:fld>
            <a:endParaRPr lang="en-US" altLang="en-US" sz="1800" i="1"/>
          </a:p>
        </p:txBody>
      </p:sp>
    </p:spTree>
  </p:cSld>
  <p:clrMapOvr>
    <a:masterClrMapping/>
  </p:clrMapOvr>
  <p:transition spd="med">
    <p:fade/>
  </p:transition>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8658" name="Title 1">
            <a:extLst>
              <a:ext uri="{FF2B5EF4-FFF2-40B4-BE49-F238E27FC236}">
                <a16:creationId xmlns:a16="http://schemas.microsoft.com/office/drawing/2014/main" id="{9A259AAB-6D56-4409-3D60-1DDE28327EB7}"/>
              </a:ext>
            </a:extLst>
          </p:cNvPr>
          <p:cNvSpPr>
            <a:spLocks noGrp="1"/>
          </p:cNvSpPr>
          <p:nvPr>
            <p:ph type="title"/>
          </p:nvPr>
        </p:nvSpPr>
        <p:spPr>
          <a:xfrm>
            <a:off x="617538" y="0"/>
            <a:ext cx="10972800" cy="1255713"/>
          </a:xfrm>
        </p:spPr>
        <p:txBody>
          <a:bodyPr/>
          <a:lstStyle/>
          <a:p>
            <a:pPr eaLnBrk="1" hangingPunct="1"/>
            <a:r>
              <a:rPr lang="en-US" altLang="en-US" sz="3600"/>
              <a:t>More Detailed Linkage Checks</a:t>
            </a:r>
            <a:endParaRPr lang="en-US" altLang="en-US" sz="3600">
              <a:solidFill>
                <a:srgbClr val="0070C0"/>
              </a:solidFill>
            </a:endParaRPr>
          </a:p>
        </p:txBody>
      </p:sp>
      <p:sp>
        <p:nvSpPr>
          <p:cNvPr id="3" name="Content Placeholder 2">
            <a:extLst>
              <a:ext uri="{FF2B5EF4-FFF2-40B4-BE49-F238E27FC236}">
                <a16:creationId xmlns:a16="http://schemas.microsoft.com/office/drawing/2014/main" id="{56DBE6DE-7269-4728-521B-60DD4C46E979}"/>
              </a:ext>
            </a:extLst>
          </p:cNvPr>
          <p:cNvSpPr>
            <a:spLocks noGrp="1"/>
          </p:cNvSpPr>
          <p:nvPr>
            <p:ph idx="1"/>
          </p:nvPr>
        </p:nvSpPr>
        <p:spPr>
          <a:xfrm>
            <a:off x="617538" y="1579563"/>
            <a:ext cx="7583487" cy="4791075"/>
          </a:xfrm>
        </p:spPr>
        <p:txBody>
          <a:bodyPr>
            <a:normAutofit fontScale="92500"/>
          </a:bodyPr>
          <a:lstStyle/>
          <a:p>
            <a:pPr eaLnBrk="1" fontAlgn="auto" hangingPunct="1">
              <a:spcAft>
                <a:spcPts val="0"/>
              </a:spcAft>
              <a:buFont typeface="Arial" panose="020B0604020202020204" pitchFamily="34" charset="0"/>
              <a:buChar char="•"/>
              <a:defRPr/>
            </a:pPr>
            <a:r>
              <a:rPr lang="en-US" sz="3500" dirty="0"/>
              <a:t>Does the body (</a:t>
            </a:r>
            <a:r>
              <a:rPr lang="en-US" sz="3500" i="1" dirty="0"/>
              <a:t>i.e., key points</a:t>
            </a:r>
            <a:r>
              <a:rPr lang="en-US" sz="3500" dirty="0"/>
              <a:t>) of each paragraph link to its topic sentence?</a:t>
            </a:r>
          </a:p>
          <a:p>
            <a:pPr eaLnBrk="1" fontAlgn="auto" hangingPunct="1">
              <a:spcAft>
                <a:spcPts val="0"/>
              </a:spcAft>
              <a:buFont typeface="Arial" panose="020B0604020202020204" pitchFamily="34" charset="0"/>
              <a:buChar char="•"/>
              <a:defRPr/>
            </a:pPr>
            <a:r>
              <a:rPr lang="en-US" sz="3500" dirty="0"/>
              <a:t>Does the topic sentence of each paragraph link to the report section main heading?</a:t>
            </a:r>
          </a:p>
          <a:p>
            <a:pPr eaLnBrk="1" fontAlgn="auto" hangingPunct="1">
              <a:spcAft>
                <a:spcPts val="0"/>
              </a:spcAft>
              <a:buFont typeface="Arial" panose="020B0604020202020204" pitchFamily="34" charset="0"/>
              <a:buChar char="•"/>
              <a:defRPr/>
            </a:pPr>
            <a:r>
              <a:rPr lang="en-US" sz="3500" dirty="0"/>
              <a:t>Do the report section main headings link to the overall points in the Summary of Results and report title?</a:t>
            </a:r>
          </a:p>
          <a:p>
            <a:pPr eaLnBrk="1" fontAlgn="auto" hangingPunct="1">
              <a:spcAft>
                <a:spcPts val="0"/>
              </a:spcAft>
              <a:buFont typeface="Arial" panose="020B0604020202020204" pitchFamily="34" charset="0"/>
              <a:buChar char="•"/>
              <a:defRPr/>
            </a:pPr>
            <a:r>
              <a:rPr lang="en-US" sz="3500" dirty="0"/>
              <a:t>Do graphs and tables clearly link to the finding, and not just repeat the narrative?</a:t>
            </a:r>
          </a:p>
          <a:p>
            <a:pPr marL="0" indent="0" algn="just" eaLnBrk="1" fontAlgn="auto" hangingPunct="1">
              <a:spcAft>
                <a:spcPts val="0"/>
              </a:spcAft>
              <a:buFont typeface="Wingdings" panose="05000000000000000000" pitchFamily="2" charset="2"/>
              <a:buNone/>
              <a:defRPr/>
            </a:pPr>
            <a:endParaRPr lang="en-US" dirty="0"/>
          </a:p>
        </p:txBody>
      </p:sp>
      <p:pic>
        <p:nvPicPr>
          <p:cNvPr id="198660" name="Picture 3" descr="A close up of a sign&#10;&#10;Description automatically generated">
            <a:extLst>
              <a:ext uri="{FF2B5EF4-FFF2-40B4-BE49-F238E27FC236}">
                <a16:creationId xmlns:a16="http://schemas.microsoft.com/office/drawing/2014/main" id="{1E853A7C-BA2F-D243-9CC8-02CB42DEBC6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459788" y="2044700"/>
            <a:ext cx="3130550" cy="3902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8661" name="Slide Number Placeholder 1">
            <a:extLst>
              <a:ext uri="{FF2B5EF4-FFF2-40B4-BE49-F238E27FC236}">
                <a16:creationId xmlns:a16="http://schemas.microsoft.com/office/drawing/2014/main" id="{2F122C6F-CA7E-7A8F-BA3C-5933DD7DB014}"/>
              </a:ext>
            </a:extLst>
          </p:cNvPr>
          <p:cNvSpPr>
            <a:spLocks noGrp="1" noChangeArrowheads="1"/>
          </p:cNvSpPr>
          <p:nvPr>
            <p:ph type="sldNum" sz="quarter" idx="11"/>
          </p:nvPr>
        </p:nvSpPr>
        <p:spPr bwMode="auto">
          <a:xfrm>
            <a:off x="0" y="6178550"/>
            <a:ext cx="12192000" cy="3651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800"/>
              </a:spcBef>
              <a:buFont typeface="Wingdings" panose="05000000000000000000" pitchFamily="2" charset="2"/>
              <a:buChar char="§"/>
              <a:defRPr sz="2000">
                <a:solidFill>
                  <a:schemeClr val="tx1"/>
                </a:solidFill>
                <a:latin typeface="Tw Cen MT" panose="020B0602020104020603" pitchFamily="34" charset="0"/>
              </a:defRPr>
            </a:lvl1pPr>
            <a:lvl2pPr marL="742950" indent="-285750">
              <a:lnSpc>
                <a:spcPct val="90000"/>
              </a:lnSpc>
              <a:spcBef>
                <a:spcPts val="600"/>
              </a:spcBef>
              <a:buFont typeface="Wingdings" panose="05000000000000000000" pitchFamily="2" charset="2"/>
              <a:buChar char="§"/>
              <a:defRPr sz="1600">
                <a:solidFill>
                  <a:schemeClr val="tx1"/>
                </a:solidFill>
                <a:latin typeface="Tw Cen MT" panose="020B0602020104020603" pitchFamily="34" charset="0"/>
              </a:defRPr>
            </a:lvl2pPr>
            <a:lvl3pPr marL="11430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3pPr>
            <a:lvl4pPr marL="16002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4pPr>
            <a:lvl5pPr marL="20574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5pPr>
            <a:lvl6pPr marL="25146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6pPr>
            <a:lvl7pPr marL="29718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7pPr>
            <a:lvl8pPr marL="34290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8pPr>
            <a:lvl9pPr marL="38862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9pPr>
          </a:lstStyle>
          <a:p>
            <a:pPr algn="r">
              <a:lnSpc>
                <a:spcPct val="100000"/>
              </a:lnSpc>
              <a:spcBef>
                <a:spcPct val="0"/>
              </a:spcBef>
              <a:buFontTx/>
              <a:buNone/>
            </a:pPr>
            <a:r>
              <a:rPr lang="en-US" altLang="en-US" sz="1200" i="1"/>
              <a:t>97</a:t>
            </a:r>
          </a:p>
        </p:txBody>
      </p:sp>
    </p:spTree>
  </p:cSld>
  <p:clrMapOvr>
    <a:masterClrMapping/>
  </p:clrMapOvr>
  <p:transition spd="med">
    <p:fade/>
  </p:transition>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F7F7BE-3825-ADC7-FD0B-4AE890885DCD}"/>
              </a:ext>
            </a:extLst>
          </p:cNvPr>
          <p:cNvSpPr>
            <a:spLocks noGrp="1"/>
          </p:cNvSpPr>
          <p:nvPr>
            <p:ph type="title"/>
          </p:nvPr>
        </p:nvSpPr>
        <p:spPr/>
        <p:txBody>
          <a:bodyPr rtlCol="0">
            <a:normAutofit fontScale="90000"/>
          </a:bodyPr>
          <a:lstStyle/>
          <a:p>
            <a:pPr eaLnBrk="1" fontAlgn="auto" hangingPunct="1">
              <a:spcAft>
                <a:spcPts val="0"/>
              </a:spcAft>
              <a:defRPr/>
            </a:pPr>
            <a:br>
              <a:rPr lang="en-US" dirty="0"/>
            </a:br>
            <a:br>
              <a:rPr lang="en-US" dirty="0"/>
            </a:br>
            <a:br>
              <a:rPr lang="en-US" dirty="0"/>
            </a:br>
            <a:r>
              <a:rPr lang="en-US" sz="4000" dirty="0"/>
              <a:t>Summary of Techniques for Effective and</a:t>
            </a:r>
            <a:br>
              <a:rPr lang="en-US" sz="4000" dirty="0"/>
            </a:br>
            <a:r>
              <a:rPr lang="en-US" sz="4000" dirty="0"/>
              <a:t>Efficient Reviews of Draft Reports</a:t>
            </a:r>
          </a:p>
        </p:txBody>
      </p:sp>
      <p:sp>
        <p:nvSpPr>
          <p:cNvPr id="200707" name="Content Placeholder 2">
            <a:extLst>
              <a:ext uri="{FF2B5EF4-FFF2-40B4-BE49-F238E27FC236}">
                <a16:creationId xmlns:a16="http://schemas.microsoft.com/office/drawing/2014/main" id="{3DE3EA4E-5961-1FDF-89D7-40649B7FFC64}"/>
              </a:ext>
            </a:extLst>
          </p:cNvPr>
          <p:cNvSpPr>
            <a:spLocks noGrp="1" noChangeArrowheads="1"/>
          </p:cNvSpPr>
          <p:nvPr>
            <p:ph idx="1"/>
          </p:nvPr>
        </p:nvSpPr>
        <p:spPr bwMode="auto">
          <a:xfrm>
            <a:off x="582613" y="1600200"/>
            <a:ext cx="10983912" cy="4562475"/>
          </a:xfrm>
        </p:spPr>
        <p:txBody>
          <a:bodyPr wrap="square" numCol="1" anchor="t" anchorCtr="0" compatLnSpc="1">
            <a:prstTxWarp prst="textNoShape">
              <a:avLst/>
            </a:prstTxWarp>
          </a:bodyPr>
          <a:lstStyle/>
          <a:p>
            <a:pPr eaLnBrk="1" hangingPunct="1">
              <a:buFont typeface="Arial" panose="020B0604020202020204" pitchFamily="34" charset="0"/>
              <a:buChar char="•"/>
            </a:pPr>
            <a:r>
              <a:rPr lang="en-US" altLang="en-US" sz="3200"/>
              <a:t>Resist trying to review and fix everything at once.</a:t>
            </a:r>
          </a:p>
          <a:p>
            <a:pPr eaLnBrk="1" hangingPunct="1">
              <a:buFont typeface="Arial" panose="020B0604020202020204" pitchFamily="34" charset="0"/>
              <a:buChar char="•"/>
            </a:pPr>
            <a:r>
              <a:rPr lang="en-US" altLang="en-US" sz="3200"/>
              <a:t>Read as a skeptic.</a:t>
            </a:r>
          </a:p>
          <a:p>
            <a:pPr eaLnBrk="1" hangingPunct="1">
              <a:buFont typeface="Arial" panose="020B0604020202020204" pitchFamily="34" charset="0"/>
              <a:buChar char="•"/>
            </a:pPr>
            <a:r>
              <a:rPr lang="en-US" altLang="en-US" sz="3200"/>
              <a:t>Employ different approaches to review for different things </a:t>
            </a:r>
          </a:p>
          <a:p>
            <a:pPr eaLnBrk="1" hangingPunct="1">
              <a:buFont typeface="Arial" panose="020B0604020202020204" pitchFamily="34" charset="0"/>
              <a:buChar char="•"/>
            </a:pPr>
            <a:r>
              <a:rPr lang="en-US" altLang="en-US" sz="3200"/>
              <a:t>Use a structured reading approach and concentrate your review efforts on HOCs until the message and logic flow is set; then worry about LOCs .</a:t>
            </a:r>
          </a:p>
          <a:p>
            <a:pPr algn="just" eaLnBrk="1" hangingPunct="1"/>
            <a:endParaRPr lang="en-US" altLang="en-US"/>
          </a:p>
        </p:txBody>
      </p:sp>
      <p:sp>
        <p:nvSpPr>
          <p:cNvPr id="200708" name="Slide Number Placeholder 2">
            <a:extLst>
              <a:ext uri="{FF2B5EF4-FFF2-40B4-BE49-F238E27FC236}">
                <a16:creationId xmlns:a16="http://schemas.microsoft.com/office/drawing/2014/main" id="{B0A57A5F-D3F6-E6DB-C816-E6874E7ADBE7}"/>
              </a:ext>
            </a:extLst>
          </p:cNvPr>
          <p:cNvSpPr>
            <a:spLocks noGrp="1" noChangeArrowheads="1"/>
          </p:cNvSpPr>
          <p:nvPr>
            <p:ph type="sldNum" sz="quarter" idx="11"/>
          </p:nvPr>
        </p:nvSpPr>
        <p:spPr bwMode="auto">
          <a:xfrm>
            <a:off x="-20638" y="6224588"/>
            <a:ext cx="12192001" cy="3651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800"/>
              </a:spcBef>
              <a:buFont typeface="Wingdings" panose="05000000000000000000" pitchFamily="2" charset="2"/>
              <a:buChar char="§"/>
              <a:defRPr sz="2000">
                <a:solidFill>
                  <a:schemeClr val="tx1"/>
                </a:solidFill>
                <a:latin typeface="Tw Cen MT" panose="020B0602020104020603" pitchFamily="34" charset="0"/>
              </a:defRPr>
            </a:lvl1pPr>
            <a:lvl2pPr marL="742950" indent="-285750">
              <a:lnSpc>
                <a:spcPct val="90000"/>
              </a:lnSpc>
              <a:spcBef>
                <a:spcPts val="600"/>
              </a:spcBef>
              <a:buFont typeface="Wingdings" panose="05000000000000000000" pitchFamily="2" charset="2"/>
              <a:buChar char="§"/>
              <a:defRPr sz="1600">
                <a:solidFill>
                  <a:schemeClr val="tx1"/>
                </a:solidFill>
                <a:latin typeface="Tw Cen MT" panose="020B0602020104020603" pitchFamily="34" charset="0"/>
              </a:defRPr>
            </a:lvl2pPr>
            <a:lvl3pPr marL="11430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3pPr>
            <a:lvl4pPr marL="16002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4pPr>
            <a:lvl5pPr marL="20574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5pPr>
            <a:lvl6pPr marL="25146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6pPr>
            <a:lvl7pPr marL="29718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7pPr>
            <a:lvl8pPr marL="34290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8pPr>
            <a:lvl9pPr marL="38862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9pPr>
          </a:lstStyle>
          <a:p>
            <a:pPr algn="r">
              <a:lnSpc>
                <a:spcPct val="100000"/>
              </a:lnSpc>
              <a:spcBef>
                <a:spcPct val="0"/>
              </a:spcBef>
              <a:buFontTx/>
              <a:buNone/>
            </a:pPr>
            <a:r>
              <a:rPr lang="en-US" altLang="en-US" sz="1200" i="1"/>
              <a:t>98</a:t>
            </a:r>
          </a:p>
        </p:txBody>
      </p:sp>
    </p:spTree>
  </p:cSld>
  <p:clrMapOvr>
    <a:masterClrMapping/>
  </p:clrMapOvr>
  <p:transition spd="med">
    <p:fade/>
  </p:transition>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Title 1">
            <a:extLst>
              <a:ext uri="{FF2B5EF4-FFF2-40B4-BE49-F238E27FC236}">
                <a16:creationId xmlns:a16="http://schemas.microsoft.com/office/drawing/2014/main" id="{D2EEA172-3657-DD33-C87F-63A16F590B7E}"/>
              </a:ext>
            </a:extLst>
          </p:cNvPr>
          <p:cNvSpPr>
            <a:spLocks noGrp="1"/>
          </p:cNvSpPr>
          <p:nvPr>
            <p:ph type="title"/>
          </p:nvPr>
        </p:nvSpPr>
        <p:spPr>
          <a:xfrm>
            <a:off x="593725" y="-82550"/>
            <a:ext cx="10972800" cy="1255713"/>
          </a:xfrm>
        </p:spPr>
        <p:txBody>
          <a:bodyPr>
            <a:normAutofit fontScale="90000"/>
          </a:bodyPr>
          <a:lstStyle/>
          <a:p>
            <a:pPr eaLnBrk="1" hangingPunct="1">
              <a:defRPr/>
            </a:pPr>
            <a:br>
              <a:rPr lang="en-US" altLang="en-US" dirty="0"/>
            </a:br>
            <a:br>
              <a:rPr lang="en-US" altLang="en-US" dirty="0"/>
            </a:br>
            <a:br>
              <a:rPr lang="en-US" altLang="en-US" dirty="0"/>
            </a:br>
            <a:r>
              <a:rPr lang="en-US" altLang="en-US" dirty="0"/>
              <a:t> </a:t>
            </a:r>
            <a:br>
              <a:rPr lang="en-US" altLang="en-US" dirty="0"/>
            </a:br>
            <a:r>
              <a:rPr lang="en-US" altLang="en-US" sz="4000" dirty="0"/>
              <a:t>Importance of Feedback</a:t>
            </a:r>
          </a:p>
        </p:txBody>
      </p:sp>
      <p:sp>
        <p:nvSpPr>
          <p:cNvPr id="123907" name="Content Placeholder 2">
            <a:extLst>
              <a:ext uri="{FF2B5EF4-FFF2-40B4-BE49-F238E27FC236}">
                <a16:creationId xmlns:a16="http://schemas.microsoft.com/office/drawing/2014/main" id="{38654B3A-44F5-A6D7-DDA0-1317F1803DBA}"/>
              </a:ext>
            </a:extLst>
          </p:cNvPr>
          <p:cNvSpPr>
            <a:spLocks noGrp="1"/>
          </p:cNvSpPr>
          <p:nvPr>
            <p:ph idx="1"/>
          </p:nvPr>
        </p:nvSpPr>
        <p:spPr>
          <a:xfrm>
            <a:off x="617538" y="1611313"/>
            <a:ext cx="6956425" cy="4564062"/>
          </a:xfrm>
        </p:spPr>
        <p:txBody>
          <a:bodyPr/>
          <a:lstStyle/>
          <a:p>
            <a:pPr marL="0" indent="0" eaLnBrk="1" hangingPunct="1">
              <a:spcBef>
                <a:spcPts val="0"/>
              </a:spcBef>
              <a:spcAft>
                <a:spcPts val="1200"/>
              </a:spcAft>
              <a:buFont typeface="Wingdings" panose="05000000000000000000" pitchFamily="2" charset="2"/>
              <a:buNone/>
              <a:defRPr/>
            </a:pPr>
            <a:r>
              <a:rPr lang="en-US" altLang="en-US" sz="3200" dirty="0"/>
              <a:t>Have open discussions on needed revisions.</a:t>
            </a:r>
          </a:p>
          <a:p>
            <a:pPr eaLnBrk="1" hangingPunct="1">
              <a:spcBef>
                <a:spcPts val="0"/>
              </a:spcBef>
              <a:spcAft>
                <a:spcPts val="1200"/>
              </a:spcAft>
              <a:buFont typeface="Arial" panose="020B0604020202020204" pitchFamily="34" charset="0"/>
              <a:buChar char="•"/>
              <a:defRPr/>
            </a:pPr>
            <a:r>
              <a:rPr lang="en-US" altLang="en-US" sz="3200" dirty="0"/>
              <a:t>Ensure a mutual understanding of what must be revised and why.</a:t>
            </a:r>
          </a:p>
          <a:p>
            <a:pPr eaLnBrk="1" hangingPunct="1">
              <a:spcBef>
                <a:spcPts val="0"/>
              </a:spcBef>
              <a:spcAft>
                <a:spcPts val="1200"/>
              </a:spcAft>
              <a:buFont typeface="Arial" panose="020B0604020202020204" pitchFamily="34" charset="0"/>
              <a:buChar char="•"/>
              <a:defRPr/>
            </a:pPr>
            <a:r>
              <a:rPr lang="en-US" altLang="en-US" sz="3200" dirty="0"/>
              <a:t>Ask questions and suggest solutions.</a:t>
            </a:r>
          </a:p>
          <a:p>
            <a:pPr eaLnBrk="1" hangingPunct="1">
              <a:spcBef>
                <a:spcPts val="0"/>
              </a:spcBef>
              <a:spcAft>
                <a:spcPts val="1200"/>
              </a:spcAft>
              <a:buFont typeface="Arial" panose="020B0604020202020204" pitchFamily="34" charset="0"/>
              <a:buChar char="•"/>
              <a:defRPr/>
            </a:pPr>
            <a:r>
              <a:rPr lang="en-US" altLang="en-US" sz="3200" dirty="0"/>
              <a:t>Maintain a “proactive” focus on making needed revisions.</a:t>
            </a:r>
          </a:p>
          <a:p>
            <a:pPr marL="457200" lvl="1" indent="0" eaLnBrk="1" hangingPunct="1">
              <a:spcBef>
                <a:spcPct val="0"/>
              </a:spcBef>
              <a:spcAft>
                <a:spcPts val="600"/>
              </a:spcAft>
              <a:buFont typeface="Wingdings" panose="05000000000000000000" pitchFamily="2" charset="2"/>
              <a:buNone/>
              <a:defRPr/>
            </a:pPr>
            <a:endParaRPr lang="en-US" altLang="en-US" sz="2800" dirty="0"/>
          </a:p>
        </p:txBody>
      </p:sp>
      <p:pic>
        <p:nvPicPr>
          <p:cNvPr id="6" name="Picture 5">
            <a:extLst>
              <a:ext uri="{FF2B5EF4-FFF2-40B4-BE49-F238E27FC236}">
                <a16:creationId xmlns:a16="http://schemas.microsoft.com/office/drawing/2014/main" id="{EEC13A78-4637-068A-5A15-771D07C79C5E}"/>
              </a:ext>
            </a:extLst>
          </p:cNvPr>
          <p:cNvPicPr>
            <a:picLocks noChangeAspect="1"/>
          </p:cNvPicPr>
          <p:nvPr/>
        </p:nvPicPr>
        <p:blipFill>
          <a:blip r:embed="rId3" cstate="print">
            <a:duotone>
              <a:schemeClr val="accent1">
                <a:shade val="45000"/>
                <a:satMod val="135000"/>
              </a:schemeClr>
              <a:prstClr val="white"/>
            </a:duotone>
          </a:blip>
          <a:stretch>
            <a:fillRect/>
          </a:stretch>
        </p:blipFill>
        <p:spPr>
          <a:xfrm rot="597477">
            <a:off x="8204191" y="1425672"/>
            <a:ext cx="3173488" cy="4647671"/>
          </a:xfrm>
          <a:prstGeom prst="rect">
            <a:avLst/>
          </a:prstGeom>
        </p:spPr>
      </p:pic>
      <p:sp>
        <p:nvSpPr>
          <p:cNvPr id="206853" name="Rectangle 6">
            <a:extLst>
              <a:ext uri="{FF2B5EF4-FFF2-40B4-BE49-F238E27FC236}">
                <a16:creationId xmlns:a16="http://schemas.microsoft.com/office/drawing/2014/main" id="{5DA8CF27-06F2-8F0B-8365-35395A17D68E}"/>
              </a:ext>
            </a:extLst>
          </p:cNvPr>
          <p:cNvSpPr>
            <a:spLocks noChangeArrowheads="1"/>
          </p:cNvSpPr>
          <p:nvPr/>
        </p:nvSpPr>
        <p:spPr bwMode="auto">
          <a:xfrm rot="642925">
            <a:off x="8355013" y="2881313"/>
            <a:ext cx="2619375" cy="2092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a:lnSpc>
                <a:spcPct val="90000"/>
              </a:lnSpc>
              <a:spcBef>
                <a:spcPts val="1800"/>
              </a:spcBef>
              <a:buFont typeface="Wingdings" panose="05000000000000000000" pitchFamily="2" charset="2"/>
              <a:buChar char="§"/>
              <a:defRPr sz="2000">
                <a:solidFill>
                  <a:schemeClr val="tx1"/>
                </a:solidFill>
                <a:latin typeface="Tw Cen MT" panose="020B0602020104020603" pitchFamily="34" charset="0"/>
              </a:defRPr>
            </a:lvl1pPr>
            <a:lvl2pPr marL="339725" indent="-285750">
              <a:lnSpc>
                <a:spcPct val="90000"/>
              </a:lnSpc>
              <a:spcBef>
                <a:spcPts val="600"/>
              </a:spcBef>
              <a:buFont typeface="Wingdings" panose="05000000000000000000" pitchFamily="2" charset="2"/>
              <a:buChar char="§"/>
              <a:defRPr sz="1600">
                <a:solidFill>
                  <a:schemeClr val="tx1"/>
                </a:solidFill>
                <a:latin typeface="Tw Cen MT" panose="020B0602020104020603" pitchFamily="34" charset="0"/>
              </a:defRPr>
            </a:lvl2pPr>
            <a:lvl3pPr marL="11430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3pPr>
            <a:lvl4pPr marL="16002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4pPr>
            <a:lvl5pPr marL="20574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5pPr>
            <a:lvl6pPr marL="25146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6pPr>
            <a:lvl7pPr marL="29718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7pPr>
            <a:lvl8pPr marL="34290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8pPr>
            <a:lvl9pPr marL="38862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9pPr>
          </a:lstStyle>
          <a:p>
            <a:pPr lvl="1" eaLnBrk="1" hangingPunct="1">
              <a:lnSpc>
                <a:spcPct val="100000"/>
              </a:lnSpc>
              <a:spcBef>
                <a:spcPct val="0"/>
              </a:spcBef>
              <a:spcAft>
                <a:spcPts val="1200"/>
              </a:spcAft>
              <a:buFont typeface="Wingdings" panose="05000000000000000000" pitchFamily="2" charset="2"/>
              <a:buChar char="ü"/>
            </a:pPr>
            <a:r>
              <a:rPr lang="en-US" altLang="en-US" sz="2000" i="1"/>
              <a:t>Mutual understanding</a:t>
            </a:r>
          </a:p>
          <a:p>
            <a:pPr lvl="1" eaLnBrk="1" hangingPunct="1">
              <a:lnSpc>
                <a:spcPct val="100000"/>
              </a:lnSpc>
              <a:spcBef>
                <a:spcPct val="0"/>
              </a:spcBef>
              <a:spcAft>
                <a:spcPts val="1200"/>
              </a:spcAft>
              <a:buFont typeface="Wingdings" panose="05000000000000000000" pitchFamily="2" charset="2"/>
              <a:buChar char="ü"/>
            </a:pPr>
            <a:r>
              <a:rPr lang="en-US" altLang="en-US" sz="2000" i="1"/>
              <a:t>Suggest solutions</a:t>
            </a:r>
          </a:p>
          <a:p>
            <a:pPr lvl="1" eaLnBrk="1" hangingPunct="1">
              <a:lnSpc>
                <a:spcPct val="100000"/>
              </a:lnSpc>
              <a:spcBef>
                <a:spcPct val="0"/>
              </a:spcBef>
              <a:spcAft>
                <a:spcPts val="1200"/>
              </a:spcAft>
              <a:buFont typeface="Wingdings" panose="05000000000000000000" pitchFamily="2" charset="2"/>
              <a:buChar char="ü"/>
            </a:pPr>
            <a:r>
              <a:rPr lang="en-US" altLang="en-US" sz="2000" i="1"/>
              <a:t>“Pro-active focus”  </a:t>
            </a:r>
          </a:p>
          <a:p>
            <a:pPr lvl="1" eaLnBrk="1" hangingPunct="1">
              <a:lnSpc>
                <a:spcPct val="100000"/>
              </a:lnSpc>
              <a:spcBef>
                <a:spcPct val="0"/>
              </a:spcBef>
              <a:spcAft>
                <a:spcPts val="1200"/>
              </a:spcAft>
              <a:buFont typeface="Wingdings" panose="05000000000000000000" pitchFamily="2" charset="2"/>
              <a:buChar char="ü"/>
            </a:pPr>
            <a:endParaRPr lang="en-US" altLang="en-US" sz="2000" i="1"/>
          </a:p>
        </p:txBody>
      </p:sp>
      <p:sp>
        <p:nvSpPr>
          <p:cNvPr id="206854" name="Slide Number Placeholder 1">
            <a:extLst>
              <a:ext uri="{FF2B5EF4-FFF2-40B4-BE49-F238E27FC236}">
                <a16:creationId xmlns:a16="http://schemas.microsoft.com/office/drawing/2014/main" id="{75707621-60E4-14E8-67E4-07B37B478F5C}"/>
              </a:ext>
            </a:extLst>
          </p:cNvPr>
          <p:cNvSpPr>
            <a:spLocks noGrp="1" noChangeArrowheads="1"/>
          </p:cNvSpPr>
          <p:nvPr>
            <p:ph type="sldNum" sz="quarter" idx="11"/>
          </p:nvPr>
        </p:nvSpPr>
        <p:spPr bwMode="auto">
          <a:xfrm>
            <a:off x="0" y="6178550"/>
            <a:ext cx="12192000" cy="3651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800"/>
              </a:spcBef>
              <a:buFont typeface="Wingdings" panose="05000000000000000000" pitchFamily="2" charset="2"/>
              <a:buChar char="§"/>
              <a:defRPr sz="2000">
                <a:solidFill>
                  <a:schemeClr val="tx1"/>
                </a:solidFill>
                <a:latin typeface="Tw Cen MT" panose="020B0602020104020603" pitchFamily="34" charset="0"/>
              </a:defRPr>
            </a:lvl1pPr>
            <a:lvl2pPr marL="742950" indent="-285750">
              <a:lnSpc>
                <a:spcPct val="90000"/>
              </a:lnSpc>
              <a:spcBef>
                <a:spcPts val="600"/>
              </a:spcBef>
              <a:buFont typeface="Wingdings" panose="05000000000000000000" pitchFamily="2" charset="2"/>
              <a:buChar char="§"/>
              <a:defRPr sz="1600">
                <a:solidFill>
                  <a:schemeClr val="tx1"/>
                </a:solidFill>
                <a:latin typeface="Tw Cen MT" panose="020B0602020104020603" pitchFamily="34" charset="0"/>
              </a:defRPr>
            </a:lvl2pPr>
            <a:lvl3pPr marL="11430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3pPr>
            <a:lvl4pPr marL="16002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4pPr>
            <a:lvl5pPr marL="20574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5pPr>
            <a:lvl6pPr marL="25146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6pPr>
            <a:lvl7pPr marL="29718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7pPr>
            <a:lvl8pPr marL="34290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8pPr>
            <a:lvl9pPr marL="38862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9pPr>
          </a:lstStyle>
          <a:p>
            <a:pPr algn="r">
              <a:lnSpc>
                <a:spcPct val="100000"/>
              </a:lnSpc>
              <a:spcBef>
                <a:spcPct val="0"/>
              </a:spcBef>
              <a:buFontTx/>
              <a:buNone/>
            </a:pPr>
            <a:r>
              <a:rPr lang="en-US" altLang="en-US" sz="1200" i="1"/>
              <a:t>101</a:t>
            </a:r>
          </a:p>
        </p:txBody>
      </p:sp>
    </p:spTree>
  </p:cSld>
  <p:clrMapOvr>
    <a:masterClrMapping/>
  </p:clrMapOvr>
  <p:transition spd="med">
    <p:fade/>
  </p:transition>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8CDCF7-9545-5475-4ACF-6A0D3181C93C}"/>
              </a:ext>
            </a:extLst>
          </p:cNvPr>
          <p:cNvSpPr>
            <a:spLocks noGrp="1"/>
          </p:cNvSpPr>
          <p:nvPr>
            <p:ph type="title"/>
          </p:nvPr>
        </p:nvSpPr>
        <p:spPr>
          <a:xfrm>
            <a:off x="1017588" y="3225800"/>
            <a:ext cx="10071100" cy="1684338"/>
          </a:xfrm>
        </p:spPr>
        <p:txBody>
          <a:bodyPr rtlCol="0"/>
          <a:lstStyle/>
          <a:p>
            <a:pPr eaLnBrk="1" fontAlgn="auto" hangingPunct="1">
              <a:spcAft>
                <a:spcPts val="0"/>
              </a:spcAft>
              <a:defRPr/>
            </a:pPr>
            <a:r>
              <a:rPr lang="en-US" dirty="0"/>
              <a:t>Wrap-up</a:t>
            </a:r>
          </a:p>
        </p:txBody>
      </p:sp>
      <p:sp>
        <p:nvSpPr>
          <p:cNvPr id="3" name="Text Placeholder 2">
            <a:extLst>
              <a:ext uri="{FF2B5EF4-FFF2-40B4-BE49-F238E27FC236}">
                <a16:creationId xmlns:a16="http://schemas.microsoft.com/office/drawing/2014/main" id="{9B72A6A4-AECD-59D7-A9F6-2B8B3AD31BA3}"/>
              </a:ext>
            </a:extLst>
          </p:cNvPr>
          <p:cNvSpPr>
            <a:spLocks noGrp="1"/>
          </p:cNvSpPr>
          <p:nvPr>
            <p:ph type="body" idx="1"/>
          </p:nvPr>
        </p:nvSpPr>
        <p:spPr>
          <a:xfrm>
            <a:off x="1104900" y="4713288"/>
            <a:ext cx="10071100" cy="142875"/>
          </a:xfrm>
        </p:spPr>
        <p:txBody>
          <a:bodyPr>
            <a:normAutofit fontScale="25000" lnSpcReduction="20000"/>
          </a:bodyPr>
          <a:lstStyle/>
          <a:p>
            <a:pPr eaLnBrk="1" fontAlgn="auto" hangingPunct="1">
              <a:spcAft>
                <a:spcPts val="0"/>
              </a:spcAft>
              <a:defRPr/>
            </a:pPr>
            <a:r>
              <a:rPr lang="en-US" sz="2400" i="1" dirty="0"/>
              <a:t>           </a:t>
            </a:r>
          </a:p>
        </p:txBody>
      </p:sp>
    </p:spTree>
  </p:cSld>
  <p:clrMapOvr>
    <a:masterClrMapping/>
  </p:clrMapOvr>
  <p:transition spd="med">
    <p:fade/>
  </p:transition>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0946" name="Title 1">
            <a:extLst>
              <a:ext uri="{FF2B5EF4-FFF2-40B4-BE49-F238E27FC236}">
                <a16:creationId xmlns:a16="http://schemas.microsoft.com/office/drawing/2014/main" id="{128356C4-A632-7404-D3EB-D5845E0F1C3C}"/>
              </a:ext>
            </a:extLst>
          </p:cNvPr>
          <p:cNvSpPr>
            <a:spLocks noGrp="1"/>
          </p:cNvSpPr>
          <p:nvPr>
            <p:ph type="title"/>
          </p:nvPr>
        </p:nvSpPr>
        <p:spPr/>
        <p:txBody>
          <a:bodyPr/>
          <a:lstStyle/>
          <a:p>
            <a:pPr eaLnBrk="1" hangingPunct="1"/>
            <a:r>
              <a:rPr lang="en-US" altLang="en-US" sz="3600"/>
              <a:t>Closing Thoughts: The Way Forward</a:t>
            </a:r>
          </a:p>
        </p:txBody>
      </p:sp>
      <p:sp>
        <p:nvSpPr>
          <p:cNvPr id="210947" name="Content Placeholder 2">
            <a:extLst>
              <a:ext uri="{FF2B5EF4-FFF2-40B4-BE49-F238E27FC236}">
                <a16:creationId xmlns:a16="http://schemas.microsoft.com/office/drawing/2014/main" id="{09AEF891-C7FB-7EB1-9F61-CE405C0F2D41}"/>
              </a:ext>
            </a:extLst>
          </p:cNvPr>
          <p:cNvSpPr>
            <a:spLocks noGrp="1" noChangeArrowheads="1"/>
          </p:cNvSpPr>
          <p:nvPr>
            <p:ph sz="half" idx="1"/>
          </p:nvPr>
        </p:nvSpPr>
        <p:spPr bwMode="auto">
          <a:xfrm>
            <a:off x="606425" y="1600200"/>
            <a:ext cx="6184900" cy="4572000"/>
          </a:xfrm>
        </p:spPr>
        <p:txBody>
          <a:bodyPr wrap="square" numCol="1" anchor="t" anchorCtr="0" compatLnSpc="1">
            <a:prstTxWarp prst="textNoShape">
              <a:avLst/>
            </a:prstTxWarp>
          </a:bodyPr>
          <a:lstStyle/>
          <a:p>
            <a:pPr eaLnBrk="1" hangingPunct="1">
              <a:lnSpc>
                <a:spcPct val="100000"/>
              </a:lnSpc>
              <a:buFont typeface="Arial" panose="020B0604020202020204" pitchFamily="34" charset="0"/>
              <a:buChar char="•"/>
            </a:pPr>
            <a:r>
              <a:rPr lang="en-US" altLang="en-US" sz="3200"/>
              <a:t>Identify a selected number of key “takeaways” from this course.</a:t>
            </a:r>
          </a:p>
          <a:p>
            <a:pPr eaLnBrk="1" hangingPunct="1">
              <a:lnSpc>
                <a:spcPct val="100000"/>
              </a:lnSpc>
              <a:buFont typeface="Arial" panose="020B0604020202020204" pitchFamily="34" charset="0"/>
              <a:buChar char="•"/>
            </a:pPr>
            <a:r>
              <a:rPr lang="en-US" altLang="en-US" sz="3200"/>
              <a:t>Questions?</a:t>
            </a:r>
          </a:p>
          <a:p>
            <a:pPr eaLnBrk="1" hangingPunct="1">
              <a:lnSpc>
                <a:spcPct val="100000"/>
              </a:lnSpc>
              <a:buFont typeface="Arial" panose="020B0604020202020204" pitchFamily="34" charset="0"/>
              <a:buChar char="•"/>
            </a:pPr>
            <a:r>
              <a:rPr lang="en-US" altLang="en-US" sz="3200"/>
              <a:t>Course evaluations</a:t>
            </a:r>
          </a:p>
          <a:p>
            <a:pPr eaLnBrk="1" hangingPunct="1">
              <a:lnSpc>
                <a:spcPct val="100000"/>
              </a:lnSpc>
              <a:buFont typeface="Arial" panose="020B0604020202020204" pitchFamily="34" charset="0"/>
              <a:buChar char="•"/>
            </a:pPr>
            <a:r>
              <a:rPr lang="en-US" altLang="en-US" sz="3200"/>
              <a:t>Course certificates</a:t>
            </a:r>
          </a:p>
        </p:txBody>
      </p:sp>
      <p:sp>
        <p:nvSpPr>
          <p:cNvPr id="210948" name="Slide Number Placeholder 5">
            <a:extLst>
              <a:ext uri="{FF2B5EF4-FFF2-40B4-BE49-F238E27FC236}">
                <a16:creationId xmlns:a16="http://schemas.microsoft.com/office/drawing/2014/main" id="{26333C8D-4BDF-9426-9B10-F0B2C9C78461}"/>
              </a:ext>
            </a:extLst>
          </p:cNvPr>
          <p:cNvSpPr>
            <a:spLocks noGrp="1"/>
          </p:cNvSpPr>
          <p:nvPr>
            <p:ph type="sldNum"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800"/>
              </a:spcBef>
              <a:buFont typeface="Wingdings" panose="05000000000000000000" pitchFamily="2" charset="2"/>
              <a:buChar char="§"/>
              <a:defRPr sz="2000">
                <a:solidFill>
                  <a:schemeClr val="tx1"/>
                </a:solidFill>
                <a:latin typeface="Tw Cen MT" panose="020B0602020104020603" pitchFamily="34" charset="0"/>
              </a:defRPr>
            </a:lvl1pPr>
            <a:lvl2pPr marL="742950" indent="-285750">
              <a:lnSpc>
                <a:spcPct val="90000"/>
              </a:lnSpc>
              <a:spcBef>
                <a:spcPts val="600"/>
              </a:spcBef>
              <a:buFont typeface="Wingdings" panose="05000000000000000000" pitchFamily="2" charset="2"/>
              <a:buChar char="§"/>
              <a:defRPr sz="1600">
                <a:solidFill>
                  <a:schemeClr val="tx1"/>
                </a:solidFill>
                <a:latin typeface="Tw Cen MT" panose="020B0602020104020603" pitchFamily="34" charset="0"/>
              </a:defRPr>
            </a:lvl2pPr>
            <a:lvl3pPr marL="11430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3pPr>
            <a:lvl4pPr marL="16002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4pPr>
            <a:lvl5pPr marL="20574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5pPr>
            <a:lvl6pPr marL="25146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6pPr>
            <a:lvl7pPr marL="29718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7pPr>
            <a:lvl8pPr marL="34290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8pPr>
            <a:lvl9pPr marL="38862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9pPr>
          </a:lstStyle>
          <a:p>
            <a:pPr>
              <a:lnSpc>
                <a:spcPct val="100000"/>
              </a:lnSpc>
              <a:spcBef>
                <a:spcPct val="0"/>
              </a:spcBef>
              <a:buFontTx/>
              <a:buNone/>
            </a:pPr>
            <a:r>
              <a:rPr lang="en-US" altLang="en-US" sz="1200"/>
              <a:t>103</a:t>
            </a:r>
          </a:p>
        </p:txBody>
      </p:sp>
      <p:pic>
        <p:nvPicPr>
          <p:cNvPr id="210949" name="Picture 2">
            <a:extLst>
              <a:ext uri="{FF2B5EF4-FFF2-40B4-BE49-F238E27FC236}">
                <a16:creationId xmlns:a16="http://schemas.microsoft.com/office/drawing/2014/main" id="{9D0F0D10-1266-CF5C-48E1-73601AA6F131}"/>
              </a:ext>
            </a:extLst>
          </p:cNvPr>
          <p:cNvPicPr>
            <a:picLocks noGrp="1" noChangeAspect="1" noChangeArrowheads="1"/>
          </p:cNvPicPr>
          <p:nvPr>
            <p:ph sz="half" idx="2"/>
          </p:nvPr>
        </p:nvPicPr>
        <p:blipFill>
          <a:blip r:embed="rId3">
            <a:extLst>
              <a:ext uri="{28A0092B-C50C-407E-A947-70E740481C1C}">
                <a14:useLocalDpi xmlns:a14="http://schemas.microsoft.com/office/drawing/2010/main" val="0"/>
              </a:ext>
            </a:extLst>
          </a:blip>
          <a:srcRect/>
          <a:stretch>
            <a:fillRect/>
          </a:stretch>
        </p:blipFill>
        <p:spPr bwMode="auto">
          <a:xfrm>
            <a:off x="7493000" y="1600200"/>
            <a:ext cx="2752725" cy="4572000"/>
          </a:xfr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med">
    <p:fad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itle 1">
            <a:extLst>
              <a:ext uri="{FF2B5EF4-FFF2-40B4-BE49-F238E27FC236}">
                <a16:creationId xmlns:a16="http://schemas.microsoft.com/office/drawing/2014/main" id="{C44893D0-A530-0202-3B42-77DD70B21ED7}"/>
              </a:ext>
            </a:extLst>
          </p:cNvPr>
          <p:cNvSpPr>
            <a:spLocks noGrp="1"/>
          </p:cNvSpPr>
          <p:nvPr>
            <p:ph type="title"/>
          </p:nvPr>
        </p:nvSpPr>
        <p:spPr/>
        <p:txBody>
          <a:bodyPr/>
          <a:lstStyle/>
          <a:p>
            <a:pPr eaLnBrk="1" hangingPunct="1"/>
            <a:r>
              <a:rPr lang="en-US" altLang="en-US" sz="3600"/>
              <a:t>Ingredients of a Quality Written Product</a:t>
            </a:r>
          </a:p>
        </p:txBody>
      </p:sp>
      <p:sp>
        <p:nvSpPr>
          <p:cNvPr id="28675" name="Content Placeholder 2">
            <a:extLst>
              <a:ext uri="{FF2B5EF4-FFF2-40B4-BE49-F238E27FC236}">
                <a16:creationId xmlns:a16="http://schemas.microsoft.com/office/drawing/2014/main" id="{DB1FCF0C-DF06-C511-3183-05030DFB847E}"/>
              </a:ext>
            </a:extLst>
          </p:cNvPr>
          <p:cNvSpPr>
            <a:spLocks noGrp="1" noChangeArrowheads="1"/>
          </p:cNvSpPr>
          <p:nvPr>
            <p:ph idx="1"/>
          </p:nvPr>
        </p:nvSpPr>
        <p:spPr bwMode="auto">
          <a:xfrm>
            <a:off x="582613" y="1423988"/>
            <a:ext cx="10983912" cy="4921250"/>
          </a:xfrm>
        </p:spPr>
        <p:txBody>
          <a:bodyPr wrap="square" numCol="1" anchor="t" anchorCtr="0" compatLnSpc="1">
            <a:prstTxWarp prst="textNoShape">
              <a:avLst/>
            </a:prstTxWarp>
            <a:normAutofit lnSpcReduction="10000"/>
          </a:bodyPr>
          <a:lstStyle/>
          <a:p>
            <a:pPr eaLnBrk="1" hangingPunct="1">
              <a:spcBef>
                <a:spcPct val="0"/>
              </a:spcBef>
              <a:spcAft>
                <a:spcPts val="1200"/>
              </a:spcAft>
              <a:buFont typeface="Arial" panose="020B0604020202020204" pitchFamily="34" charset="0"/>
              <a:buChar char="•"/>
              <a:defRPr/>
            </a:pPr>
            <a:r>
              <a:rPr lang="en-US" altLang="en-US" sz="3200"/>
              <a:t>The objectives of the analysis and the credible evidence identified based on the objectives create the foundation for a quality written product.</a:t>
            </a:r>
          </a:p>
          <a:p>
            <a:pPr eaLnBrk="1" hangingPunct="1">
              <a:spcBef>
                <a:spcPct val="0"/>
              </a:spcBef>
              <a:spcAft>
                <a:spcPts val="1200"/>
              </a:spcAft>
              <a:buFont typeface="Arial" panose="020B0604020202020204" pitchFamily="34" charset="0"/>
              <a:buChar char="•"/>
              <a:defRPr/>
            </a:pPr>
            <a:r>
              <a:rPr lang="en-US" altLang="en-US" sz="3200"/>
              <a:t>Establishing a clear linkage between the objectives, evidence, and recommendations provide a roadmap for readers to understand the problems you identified and the need for corrective actions.  </a:t>
            </a:r>
          </a:p>
          <a:p>
            <a:pPr eaLnBrk="1" hangingPunct="1">
              <a:spcBef>
                <a:spcPct val="0"/>
              </a:spcBef>
              <a:spcAft>
                <a:spcPts val="1200"/>
              </a:spcAft>
              <a:buFont typeface="Arial" panose="020B0604020202020204" pitchFamily="34" charset="0"/>
              <a:buChar char="•"/>
              <a:defRPr/>
            </a:pPr>
            <a:r>
              <a:rPr lang="en-US" altLang="en-US" sz="3200"/>
              <a:t>Presenting the information in a concise, understandable manner that flows logically is key to helping readers understand your main points and be persuaded by your recommendations.</a:t>
            </a:r>
          </a:p>
          <a:p>
            <a:pPr eaLnBrk="1" hangingPunct="1">
              <a:spcBef>
                <a:spcPct val="0"/>
              </a:spcBef>
              <a:spcAft>
                <a:spcPts val="1200"/>
              </a:spcAft>
              <a:buFont typeface="Arial" panose="020B0604020202020204" pitchFamily="34" charset="0"/>
              <a:buChar char="•"/>
              <a:defRPr/>
            </a:pPr>
            <a:r>
              <a:rPr lang="en-US" altLang="en-US" sz="3200"/>
              <a:t>Every written product must tell a good </a:t>
            </a:r>
            <a:r>
              <a:rPr lang="en-US" altLang="en-US" sz="3200" b="1"/>
              <a:t>story.</a:t>
            </a:r>
            <a:endParaRPr lang="en-US" altLang="en-US" sz="3200"/>
          </a:p>
        </p:txBody>
      </p:sp>
      <p:sp>
        <p:nvSpPr>
          <p:cNvPr id="28676" name="Slide Number Placeholder 4">
            <a:extLst>
              <a:ext uri="{FF2B5EF4-FFF2-40B4-BE49-F238E27FC236}">
                <a16:creationId xmlns:a16="http://schemas.microsoft.com/office/drawing/2014/main" id="{A9814022-0778-E285-60B1-DC33D9E7A2E3}"/>
              </a:ext>
            </a:extLst>
          </p:cNvPr>
          <p:cNvSpPr>
            <a:spLocks noGrp="1"/>
          </p:cNvSpPr>
          <p:nvPr>
            <p:ph type="sldNum"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800"/>
              </a:spcBef>
              <a:buFont typeface="Wingdings" panose="05000000000000000000" pitchFamily="2" charset="2"/>
              <a:buChar char="§"/>
              <a:defRPr sz="2000">
                <a:solidFill>
                  <a:schemeClr val="tx1"/>
                </a:solidFill>
                <a:latin typeface="Tw Cen MT" panose="020B0602020104020603" pitchFamily="34" charset="0"/>
              </a:defRPr>
            </a:lvl1pPr>
            <a:lvl2pPr marL="742950" indent="-285750">
              <a:lnSpc>
                <a:spcPct val="90000"/>
              </a:lnSpc>
              <a:spcBef>
                <a:spcPts val="600"/>
              </a:spcBef>
              <a:buFont typeface="Wingdings" panose="05000000000000000000" pitchFamily="2" charset="2"/>
              <a:buChar char="§"/>
              <a:defRPr sz="1600">
                <a:solidFill>
                  <a:schemeClr val="tx1"/>
                </a:solidFill>
                <a:latin typeface="Tw Cen MT" panose="020B0602020104020603" pitchFamily="34" charset="0"/>
              </a:defRPr>
            </a:lvl2pPr>
            <a:lvl3pPr marL="11430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3pPr>
            <a:lvl4pPr marL="16002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4pPr>
            <a:lvl5pPr marL="20574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5pPr>
            <a:lvl6pPr marL="25146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6pPr>
            <a:lvl7pPr marL="29718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7pPr>
            <a:lvl8pPr marL="34290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8pPr>
            <a:lvl9pPr marL="38862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9pPr>
          </a:lstStyle>
          <a:p>
            <a:pPr>
              <a:lnSpc>
                <a:spcPct val="100000"/>
              </a:lnSpc>
              <a:spcBef>
                <a:spcPct val="0"/>
              </a:spcBef>
              <a:buFontTx/>
              <a:buNone/>
            </a:pPr>
            <a:fld id="{A71043E9-1DE9-408A-ABA0-4032583E76AF}" type="slidenum">
              <a:rPr lang="en-US" altLang="en-US" sz="1200"/>
              <a:pPr>
                <a:lnSpc>
                  <a:spcPct val="100000"/>
                </a:lnSpc>
                <a:spcBef>
                  <a:spcPct val="0"/>
                </a:spcBef>
                <a:buFontTx/>
                <a:buNone/>
              </a:pPr>
              <a:t>9</a:t>
            </a:fld>
            <a:endParaRPr lang="en-US" altLang="en-US" sz="1200"/>
          </a:p>
        </p:txBody>
      </p:sp>
    </p:spTree>
  </p:cSld>
  <p:clrMapOvr>
    <a:masterClrMapping/>
  </p:clrMapOvr>
  <p:transition spd="med">
    <p:fade/>
  </p:transition>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2994" name="Title 1">
            <a:extLst>
              <a:ext uri="{FF2B5EF4-FFF2-40B4-BE49-F238E27FC236}">
                <a16:creationId xmlns:a16="http://schemas.microsoft.com/office/drawing/2014/main" id="{0768786E-8352-8FE5-0FB8-426DC352903E}"/>
              </a:ext>
            </a:extLst>
          </p:cNvPr>
          <p:cNvSpPr>
            <a:spLocks noGrp="1"/>
          </p:cNvSpPr>
          <p:nvPr>
            <p:ph type="title"/>
          </p:nvPr>
        </p:nvSpPr>
        <p:spPr/>
        <p:txBody>
          <a:bodyPr/>
          <a:lstStyle/>
          <a:p>
            <a:pPr eaLnBrk="1" hangingPunct="1"/>
            <a:r>
              <a:rPr lang="en-US" altLang="en-US" sz="3600"/>
              <a:t>Center for Audit Excellence</a:t>
            </a:r>
          </a:p>
        </p:txBody>
      </p:sp>
      <p:sp>
        <p:nvSpPr>
          <p:cNvPr id="4" name="Content Placeholder 3">
            <a:extLst>
              <a:ext uri="{FF2B5EF4-FFF2-40B4-BE49-F238E27FC236}">
                <a16:creationId xmlns:a16="http://schemas.microsoft.com/office/drawing/2014/main" id="{E9142359-8372-BF05-4D89-B5A4B0C9FAE4}"/>
              </a:ext>
            </a:extLst>
          </p:cNvPr>
          <p:cNvSpPr>
            <a:spLocks noGrp="1"/>
          </p:cNvSpPr>
          <p:nvPr>
            <p:ph idx="1"/>
          </p:nvPr>
        </p:nvSpPr>
        <p:spPr>
          <a:xfrm>
            <a:off x="582613" y="1479550"/>
            <a:ext cx="10983912" cy="4908550"/>
          </a:xfrm>
        </p:spPr>
        <p:txBody>
          <a:bodyPr>
            <a:noAutofit/>
          </a:bodyPr>
          <a:lstStyle/>
          <a:p>
            <a:pPr eaLnBrk="1" fontAlgn="auto" hangingPunct="1">
              <a:spcBef>
                <a:spcPts val="0"/>
              </a:spcBef>
              <a:spcAft>
                <a:spcPts val="600"/>
              </a:spcAft>
              <a:buFont typeface="Arial" panose="020B0604020202020204" pitchFamily="34" charset="0"/>
              <a:buChar char="•"/>
              <a:defRPr/>
            </a:pPr>
            <a:r>
              <a:rPr lang="en-US" sz="2200" dirty="0"/>
              <a:t>Legislation passed by Congress in December 2014 provides GAO with authority to establish the Center, which opened in 2015.</a:t>
            </a:r>
          </a:p>
          <a:p>
            <a:pPr eaLnBrk="1" fontAlgn="auto" hangingPunct="1">
              <a:spcBef>
                <a:spcPts val="0"/>
              </a:spcBef>
              <a:spcAft>
                <a:spcPts val="600"/>
              </a:spcAft>
              <a:buFont typeface="Arial" panose="020B0604020202020204" pitchFamily="34" charset="0"/>
              <a:buChar char="•"/>
              <a:defRPr/>
            </a:pPr>
            <a:r>
              <a:rPr lang="en-US" sz="2200" dirty="0"/>
              <a:t>The Center’s mission is to promote good governance and build the institutional capacity of domestic and international accountability organizations by providing affordable, high quality training, technical assistance, and related products and services.</a:t>
            </a:r>
          </a:p>
          <a:p>
            <a:pPr eaLnBrk="1" fontAlgn="auto" hangingPunct="1">
              <a:spcBef>
                <a:spcPts val="0"/>
              </a:spcBef>
              <a:spcAft>
                <a:spcPts val="600"/>
              </a:spcAft>
              <a:buFont typeface="Arial" panose="020B0604020202020204" pitchFamily="34" charset="0"/>
              <a:buChar char="•"/>
              <a:defRPr/>
            </a:pPr>
            <a:r>
              <a:rPr lang="en-US" sz="2200" dirty="0"/>
              <a:t>The Center will provide customized fee-based training and technical assistance to meet the needs of accountability organizations in four core areas:</a:t>
            </a:r>
          </a:p>
          <a:p>
            <a:pPr lvl="1" eaLnBrk="1" fontAlgn="auto" hangingPunct="1">
              <a:spcBef>
                <a:spcPts val="0"/>
              </a:spcBef>
              <a:spcAft>
                <a:spcPts val="0"/>
              </a:spcAft>
              <a:buFont typeface="Arial" panose="020B0604020202020204" pitchFamily="34" charset="0"/>
              <a:buChar char="•"/>
              <a:defRPr/>
            </a:pPr>
            <a:r>
              <a:rPr lang="en-US" sz="2200" dirty="0"/>
              <a:t>Performance Audits</a:t>
            </a:r>
          </a:p>
          <a:p>
            <a:pPr lvl="1" eaLnBrk="1" fontAlgn="auto" hangingPunct="1">
              <a:spcBef>
                <a:spcPts val="0"/>
              </a:spcBef>
              <a:spcAft>
                <a:spcPts val="0"/>
              </a:spcAft>
              <a:buFont typeface="Arial" panose="020B0604020202020204" pitchFamily="34" charset="0"/>
              <a:buChar char="•"/>
              <a:defRPr/>
            </a:pPr>
            <a:r>
              <a:rPr lang="en-US" sz="2200" dirty="0"/>
              <a:t>Institutional Capacity</a:t>
            </a:r>
          </a:p>
          <a:p>
            <a:pPr lvl="1" eaLnBrk="1" fontAlgn="auto" hangingPunct="1">
              <a:spcBef>
                <a:spcPts val="0"/>
              </a:spcBef>
              <a:spcAft>
                <a:spcPts val="0"/>
              </a:spcAft>
              <a:buFont typeface="Arial" panose="020B0604020202020204" pitchFamily="34" charset="0"/>
              <a:buChar char="•"/>
              <a:defRPr/>
            </a:pPr>
            <a:r>
              <a:rPr lang="en-US" sz="2200" dirty="0"/>
              <a:t>Financial Audits</a:t>
            </a:r>
          </a:p>
          <a:p>
            <a:pPr lvl="1" eaLnBrk="1" fontAlgn="auto" hangingPunct="1">
              <a:spcBef>
                <a:spcPts val="0"/>
              </a:spcBef>
              <a:spcAft>
                <a:spcPts val="600"/>
              </a:spcAft>
              <a:buFont typeface="Arial" panose="020B0604020202020204" pitchFamily="34" charset="0"/>
              <a:buChar char="•"/>
              <a:defRPr/>
            </a:pPr>
            <a:r>
              <a:rPr lang="en-US" sz="2200" dirty="0"/>
              <a:t>Leadership and Supervision</a:t>
            </a:r>
          </a:p>
          <a:p>
            <a:pPr marL="228600" lvl="1" eaLnBrk="1" fontAlgn="auto" hangingPunct="1">
              <a:spcBef>
                <a:spcPts val="0"/>
              </a:spcBef>
              <a:spcAft>
                <a:spcPts val="600"/>
              </a:spcAft>
              <a:buFont typeface="Arial" panose="020B0604020202020204" pitchFamily="34" charset="0"/>
              <a:buChar char="•"/>
              <a:defRPr/>
            </a:pPr>
            <a:r>
              <a:rPr lang="en-US" sz="2200" dirty="0"/>
              <a:t>The Center also can provide training and technical assistance on many other specialized topics such as internal controls, procurement, and audit methodologies.</a:t>
            </a:r>
          </a:p>
          <a:p>
            <a:pPr eaLnBrk="1" fontAlgn="auto" hangingPunct="1">
              <a:spcBef>
                <a:spcPts val="0"/>
              </a:spcBef>
              <a:spcAft>
                <a:spcPts val="600"/>
              </a:spcAft>
              <a:buFont typeface="Arial" panose="020B0604020202020204" pitchFamily="34" charset="0"/>
              <a:buChar char="•"/>
              <a:defRPr/>
            </a:pPr>
            <a:r>
              <a:rPr lang="en-US" sz="2200" dirty="0"/>
              <a:t>For additional information, email Center staff at </a:t>
            </a:r>
            <a:r>
              <a:rPr lang="en-US" sz="2200" dirty="0">
                <a:solidFill>
                  <a:srgbClr val="003CB4"/>
                </a:solidFill>
                <a:hlinkClick r:id="rId3"/>
              </a:rPr>
              <a:t>centerforauditexcellence@gao.gov</a:t>
            </a:r>
            <a:r>
              <a:rPr lang="en-US" sz="2200" dirty="0">
                <a:solidFill>
                  <a:srgbClr val="003CB4"/>
                </a:solidFill>
              </a:rPr>
              <a:t> </a:t>
            </a:r>
            <a:r>
              <a:rPr lang="en-US" sz="2200" dirty="0"/>
              <a:t>or visit the Center’s website at </a:t>
            </a:r>
            <a:r>
              <a:rPr lang="en-US" sz="2200" dirty="0">
                <a:hlinkClick r:id="rId4"/>
              </a:rPr>
              <a:t>Center for Audit Excellence | U.S. GAO</a:t>
            </a:r>
            <a:endParaRPr lang="en-US" sz="2200" dirty="0">
              <a:solidFill>
                <a:srgbClr val="001D58"/>
              </a:solidFill>
            </a:endParaRPr>
          </a:p>
        </p:txBody>
      </p:sp>
      <p:sp>
        <p:nvSpPr>
          <p:cNvPr id="212996" name="Slide Number Placeholder 4">
            <a:extLst>
              <a:ext uri="{FF2B5EF4-FFF2-40B4-BE49-F238E27FC236}">
                <a16:creationId xmlns:a16="http://schemas.microsoft.com/office/drawing/2014/main" id="{0CF0C6E6-8573-6745-6C63-9755B04A1F83}"/>
              </a:ext>
            </a:extLst>
          </p:cNvPr>
          <p:cNvSpPr>
            <a:spLocks noGrp="1"/>
          </p:cNvSpPr>
          <p:nvPr>
            <p:ph type="sldNum"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800"/>
              </a:spcBef>
              <a:buFont typeface="Wingdings" panose="05000000000000000000" pitchFamily="2" charset="2"/>
              <a:buChar char="§"/>
              <a:defRPr sz="2000">
                <a:solidFill>
                  <a:schemeClr val="tx1"/>
                </a:solidFill>
                <a:latin typeface="Tw Cen MT" panose="020B0602020104020603" pitchFamily="34" charset="0"/>
              </a:defRPr>
            </a:lvl1pPr>
            <a:lvl2pPr marL="742950" indent="-285750">
              <a:lnSpc>
                <a:spcPct val="90000"/>
              </a:lnSpc>
              <a:spcBef>
                <a:spcPts val="600"/>
              </a:spcBef>
              <a:buFont typeface="Wingdings" panose="05000000000000000000" pitchFamily="2" charset="2"/>
              <a:buChar char="§"/>
              <a:defRPr sz="1600">
                <a:solidFill>
                  <a:schemeClr val="tx1"/>
                </a:solidFill>
                <a:latin typeface="Tw Cen MT" panose="020B0602020104020603" pitchFamily="34" charset="0"/>
              </a:defRPr>
            </a:lvl2pPr>
            <a:lvl3pPr marL="11430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3pPr>
            <a:lvl4pPr marL="16002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4pPr>
            <a:lvl5pPr marL="20574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5pPr>
            <a:lvl6pPr marL="25146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6pPr>
            <a:lvl7pPr marL="29718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7pPr>
            <a:lvl8pPr marL="34290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8pPr>
            <a:lvl9pPr marL="38862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9pPr>
          </a:lstStyle>
          <a:p>
            <a:pPr>
              <a:lnSpc>
                <a:spcPct val="100000"/>
              </a:lnSpc>
              <a:spcBef>
                <a:spcPct val="0"/>
              </a:spcBef>
              <a:buFontTx/>
              <a:buNone/>
            </a:pPr>
            <a:r>
              <a:rPr lang="en-US" altLang="en-US" sz="1200"/>
              <a:t>104</a:t>
            </a:r>
          </a:p>
        </p:txBody>
      </p:sp>
    </p:spTree>
  </p:cSld>
  <p:clrMapOvr>
    <a:masterClrMapping/>
  </p:clrMapOvr>
  <p:transition spd="med">
    <p:fade/>
  </p:transition>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42" name="Title 3">
            <a:extLst>
              <a:ext uri="{FF2B5EF4-FFF2-40B4-BE49-F238E27FC236}">
                <a16:creationId xmlns:a16="http://schemas.microsoft.com/office/drawing/2014/main" id="{BEBECEAE-A6AA-8DA0-7941-A542815FF302}"/>
              </a:ext>
            </a:extLst>
          </p:cNvPr>
          <p:cNvSpPr>
            <a:spLocks noGrp="1"/>
          </p:cNvSpPr>
          <p:nvPr>
            <p:ph type="title"/>
          </p:nvPr>
        </p:nvSpPr>
        <p:spPr/>
        <p:txBody>
          <a:bodyPr/>
          <a:lstStyle/>
          <a:p>
            <a:pPr eaLnBrk="1" hangingPunct="1"/>
            <a:r>
              <a:rPr lang="en-US" altLang="en-US" sz="3600"/>
              <a:t>Contact Information</a:t>
            </a:r>
          </a:p>
        </p:txBody>
      </p:sp>
      <p:sp>
        <p:nvSpPr>
          <p:cNvPr id="5" name="Content Placeholder 4">
            <a:extLst>
              <a:ext uri="{FF2B5EF4-FFF2-40B4-BE49-F238E27FC236}">
                <a16:creationId xmlns:a16="http://schemas.microsoft.com/office/drawing/2014/main" id="{68CED531-A89A-3309-6EED-FAE56A3EB34A}"/>
              </a:ext>
            </a:extLst>
          </p:cNvPr>
          <p:cNvSpPr>
            <a:spLocks noGrp="1"/>
          </p:cNvSpPr>
          <p:nvPr>
            <p:ph idx="1"/>
          </p:nvPr>
        </p:nvSpPr>
        <p:spPr>
          <a:xfrm>
            <a:off x="582613" y="1600200"/>
            <a:ext cx="10983912" cy="4562475"/>
          </a:xfrm>
        </p:spPr>
        <p:txBody>
          <a:bodyPr>
            <a:noAutofit/>
          </a:bodyPr>
          <a:lstStyle/>
          <a:p>
            <a:pPr marL="0" indent="0" fontAlgn="auto">
              <a:lnSpc>
                <a:spcPct val="100000"/>
              </a:lnSpc>
              <a:spcBef>
                <a:spcPts val="0"/>
              </a:spcBef>
              <a:spcAft>
                <a:spcPts val="0"/>
              </a:spcAft>
              <a:buFont typeface="Wingdings" panose="05000000000000000000" pitchFamily="2" charset="2"/>
              <a:buNone/>
              <a:defRPr/>
            </a:pPr>
            <a:r>
              <a:rPr lang="en-US" sz="3200" b="1" dirty="0">
                <a:solidFill>
                  <a:schemeClr val="tx1">
                    <a:lumMod val="50000"/>
                  </a:schemeClr>
                </a:solidFill>
                <a:latin typeface="+mj-lt"/>
                <a:cs typeface="Arial" pitchFamily="34" charset="0"/>
              </a:rPr>
              <a:t>GAO on the Web</a:t>
            </a:r>
          </a:p>
          <a:p>
            <a:pPr marL="0" indent="0" fontAlgn="auto">
              <a:lnSpc>
                <a:spcPct val="100000"/>
              </a:lnSpc>
              <a:spcBef>
                <a:spcPts val="0"/>
              </a:spcBef>
              <a:spcAft>
                <a:spcPts val="0"/>
              </a:spcAft>
              <a:buFont typeface="Wingdings" panose="05000000000000000000" pitchFamily="2" charset="2"/>
              <a:buNone/>
              <a:defRPr/>
            </a:pPr>
            <a:r>
              <a:rPr lang="en-US" sz="3200" dirty="0">
                <a:solidFill>
                  <a:schemeClr val="tx1">
                    <a:lumMod val="50000"/>
                  </a:schemeClr>
                </a:solidFill>
                <a:latin typeface="+mj-lt"/>
                <a:cs typeface="Arial" pitchFamily="34" charset="0"/>
                <a:hlinkClick r:id="rId3"/>
              </a:rPr>
              <a:t>http://www.gao.gov/</a:t>
            </a:r>
            <a:r>
              <a:rPr lang="en-US" sz="3200" dirty="0">
                <a:solidFill>
                  <a:schemeClr val="tx1">
                    <a:lumMod val="50000"/>
                  </a:schemeClr>
                </a:solidFill>
                <a:latin typeface="+mj-lt"/>
                <a:cs typeface="Arial" pitchFamily="34" charset="0"/>
              </a:rPr>
              <a:t> </a:t>
            </a:r>
          </a:p>
          <a:p>
            <a:pPr marL="0" indent="0" fontAlgn="auto">
              <a:lnSpc>
                <a:spcPct val="100000"/>
              </a:lnSpc>
              <a:spcBef>
                <a:spcPts val="0"/>
              </a:spcBef>
              <a:spcAft>
                <a:spcPts val="0"/>
              </a:spcAft>
              <a:buFont typeface="Wingdings" panose="05000000000000000000" pitchFamily="2" charset="2"/>
              <a:buNone/>
              <a:defRPr/>
            </a:pPr>
            <a:endParaRPr lang="en-US" sz="3200" b="1" dirty="0">
              <a:solidFill>
                <a:schemeClr val="tx1">
                  <a:lumMod val="50000"/>
                </a:schemeClr>
              </a:solidFill>
              <a:latin typeface="+mj-lt"/>
              <a:cs typeface="Arial" pitchFamily="34" charset="0"/>
            </a:endParaRPr>
          </a:p>
          <a:p>
            <a:pPr marL="0" indent="0" fontAlgn="auto">
              <a:lnSpc>
                <a:spcPct val="100000"/>
              </a:lnSpc>
              <a:spcBef>
                <a:spcPts val="0"/>
              </a:spcBef>
              <a:spcAft>
                <a:spcPts val="0"/>
              </a:spcAft>
              <a:buFont typeface="Wingdings" panose="05000000000000000000" pitchFamily="2" charset="2"/>
              <a:buNone/>
              <a:defRPr/>
            </a:pPr>
            <a:r>
              <a:rPr lang="en-US" sz="3200" b="1" dirty="0">
                <a:solidFill>
                  <a:schemeClr val="tx1">
                    <a:lumMod val="50000"/>
                  </a:schemeClr>
                </a:solidFill>
                <a:latin typeface="+mj-lt"/>
                <a:cs typeface="Arial" pitchFamily="34" charset="0"/>
              </a:rPr>
              <a:t>Center for Audit Excellence</a:t>
            </a:r>
          </a:p>
          <a:p>
            <a:pPr marL="0" indent="0" fontAlgn="auto">
              <a:lnSpc>
                <a:spcPct val="100000"/>
              </a:lnSpc>
              <a:spcBef>
                <a:spcPts val="0"/>
              </a:spcBef>
              <a:spcAft>
                <a:spcPts val="0"/>
              </a:spcAft>
              <a:buFont typeface="Wingdings" panose="05000000000000000000" pitchFamily="2" charset="2"/>
              <a:buNone/>
              <a:defRPr/>
            </a:pPr>
            <a:r>
              <a:rPr lang="en-US" sz="3200" dirty="0">
                <a:solidFill>
                  <a:schemeClr val="tx1">
                    <a:lumMod val="50000"/>
                  </a:schemeClr>
                </a:solidFill>
                <a:latin typeface="+mj-lt"/>
                <a:cs typeface="Arial" pitchFamily="34" charset="0"/>
              </a:rPr>
              <a:t>Kate Siggerud, Director</a:t>
            </a:r>
          </a:p>
          <a:p>
            <a:pPr marL="0" indent="0" fontAlgn="auto">
              <a:lnSpc>
                <a:spcPct val="100000"/>
              </a:lnSpc>
              <a:spcBef>
                <a:spcPts val="0"/>
              </a:spcBef>
              <a:spcAft>
                <a:spcPts val="0"/>
              </a:spcAft>
              <a:buFont typeface="Wingdings" panose="05000000000000000000" pitchFamily="2" charset="2"/>
              <a:buNone/>
              <a:defRPr/>
            </a:pPr>
            <a:r>
              <a:rPr lang="en-US" sz="3200" dirty="0">
                <a:solidFill>
                  <a:schemeClr val="tx1">
                    <a:lumMod val="50000"/>
                  </a:schemeClr>
                </a:solidFill>
                <a:latin typeface="+mj-lt"/>
                <a:cs typeface="Arial" pitchFamily="34" charset="0"/>
                <a:hlinkClick r:id="rId4"/>
              </a:rPr>
              <a:t>siggerudk@gao.gov</a:t>
            </a:r>
            <a:r>
              <a:rPr lang="en-US" sz="3200" dirty="0">
                <a:solidFill>
                  <a:schemeClr val="tx1">
                    <a:lumMod val="50000"/>
                  </a:schemeClr>
                </a:solidFill>
                <a:latin typeface="+mj-lt"/>
                <a:cs typeface="Arial" pitchFamily="34" charset="0"/>
              </a:rPr>
              <a:t> | (202) 512-6570</a:t>
            </a:r>
          </a:p>
          <a:p>
            <a:pPr marL="0" indent="0" fontAlgn="auto">
              <a:lnSpc>
                <a:spcPct val="100000"/>
              </a:lnSpc>
              <a:spcBef>
                <a:spcPts val="0"/>
              </a:spcBef>
              <a:spcAft>
                <a:spcPts val="0"/>
              </a:spcAft>
              <a:buFont typeface="Wingdings" panose="05000000000000000000" pitchFamily="2" charset="2"/>
              <a:buNone/>
              <a:defRPr/>
            </a:pPr>
            <a:r>
              <a:rPr lang="en-US" sz="3200" dirty="0">
                <a:solidFill>
                  <a:schemeClr val="tx1">
                    <a:lumMod val="50000"/>
                  </a:schemeClr>
                </a:solidFill>
                <a:latin typeface="+mj-lt"/>
                <a:cs typeface="Arial" pitchFamily="34" charset="0"/>
              </a:rPr>
              <a:t>US Government Accountability Office </a:t>
            </a:r>
            <a:br>
              <a:rPr lang="en-US" sz="3200" dirty="0">
                <a:solidFill>
                  <a:schemeClr val="tx1">
                    <a:lumMod val="50000"/>
                  </a:schemeClr>
                </a:solidFill>
                <a:latin typeface="+mj-lt"/>
                <a:cs typeface="Arial" pitchFamily="34" charset="0"/>
              </a:rPr>
            </a:br>
            <a:r>
              <a:rPr lang="en-US" sz="3200" dirty="0">
                <a:solidFill>
                  <a:schemeClr val="tx1">
                    <a:lumMod val="50000"/>
                  </a:schemeClr>
                </a:solidFill>
                <a:latin typeface="+mj-lt"/>
                <a:cs typeface="Arial" pitchFamily="34" charset="0"/>
              </a:rPr>
              <a:t>441 G Street, NW, Room 1130 | Washington, DC 20548</a:t>
            </a:r>
            <a:endParaRPr lang="en-US" sz="3200" dirty="0">
              <a:latin typeface="+mj-lt"/>
            </a:endParaRPr>
          </a:p>
        </p:txBody>
      </p:sp>
      <p:sp>
        <p:nvSpPr>
          <p:cNvPr id="215044" name="Slide Number Placeholder 2">
            <a:extLst>
              <a:ext uri="{FF2B5EF4-FFF2-40B4-BE49-F238E27FC236}">
                <a16:creationId xmlns:a16="http://schemas.microsoft.com/office/drawing/2014/main" id="{20E39B33-6F36-AD5B-8C49-DF31CCF0C0F0}"/>
              </a:ext>
            </a:extLst>
          </p:cNvPr>
          <p:cNvSpPr>
            <a:spLocks noGrp="1"/>
          </p:cNvSpPr>
          <p:nvPr>
            <p:ph type="sldNum"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800"/>
              </a:spcBef>
              <a:buFont typeface="Wingdings" panose="05000000000000000000" pitchFamily="2" charset="2"/>
              <a:buChar char="§"/>
              <a:defRPr sz="2000">
                <a:solidFill>
                  <a:schemeClr val="tx1"/>
                </a:solidFill>
                <a:latin typeface="Tw Cen MT" panose="020B0602020104020603" pitchFamily="34" charset="0"/>
              </a:defRPr>
            </a:lvl1pPr>
            <a:lvl2pPr marL="742950" indent="-285750">
              <a:lnSpc>
                <a:spcPct val="90000"/>
              </a:lnSpc>
              <a:spcBef>
                <a:spcPts val="600"/>
              </a:spcBef>
              <a:buFont typeface="Wingdings" panose="05000000000000000000" pitchFamily="2" charset="2"/>
              <a:buChar char="§"/>
              <a:defRPr sz="1600">
                <a:solidFill>
                  <a:schemeClr val="tx1"/>
                </a:solidFill>
                <a:latin typeface="Tw Cen MT" panose="020B0602020104020603" pitchFamily="34" charset="0"/>
              </a:defRPr>
            </a:lvl2pPr>
            <a:lvl3pPr marL="11430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3pPr>
            <a:lvl4pPr marL="16002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4pPr>
            <a:lvl5pPr marL="20574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5pPr>
            <a:lvl6pPr marL="25146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6pPr>
            <a:lvl7pPr marL="29718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7pPr>
            <a:lvl8pPr marL="34290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8pPr>
            <a:lvl9pPr marL="38862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9pPr>
          </a:lstStyle>
          <a:p>
            <a:pPr>
              <a:lnSpc>
                <a:spcPct val="100000"/>
              </a:lnSpc>
              <a:spcBef>
                <a:spcPct val="0"/>
              </a:spcBef>
              <a:buFontTx/>
              <a:buNone/>
            </a:pPr>
            <a:r>
              <a:rPr lang="en-US" altLang="en-US" sz="1200"/>
              <a:t>105</a:t>
            </a:r>
          </a:p>
        </p:txBody>
      </p:sp>
    </p:spTree>
  </p:cSld>
  <p:clrMapOvr>
    <a:masterClrMapping/>
  </p:clrMapOvr>
  <p:transition spd="med">
    <p:fade/>
  </p:transition>
</p:sld>
</file>

<file path=ppt/tags/tag1.xml><?xml version="1.0" encoding="utf-8"?>
<p:tagLst xmlns:a="http://schemas.openxmlformats.org/drawingml/2006/main" xmlns:r="http://schemas.openxmlformats.org/officeDocument/2006/relationships" xmlns:p="http://schemas.openxmlformats.org/presentationml/2006/main">
  <p:tag name="MMPROD_NEXTUNIQUEID" val="10009"/>
  <p:tag name="MMPROD_UIDATA" val="&lt;database version=&quot;8.0&quot;&gt;&lt;object type=&quot;1&quot; unique_id=&quot;10001&quot;&gt;&lt;object type=&quot;2&quot; unique_id=&quot;10002&quot;&gt;&lt;object type=&quot;3&quot; unique_id=&quot;10003&quot;&gt;&lt;property id=&quot;20148&quot; value=&quot;5&quot;/&gt;&lt;property id=&quot;20300&quot; value=&quot;Slide 1 - &amp;quot;Message Development and report writing&amp;quot;&quot;/&gt;&lt;property id=&quot;20307&quot; value=&quot;256&quot;/&gt;&lt;/object&gt;&lt;object type=&quot;3&quot; unique_id=&quot;10004&quot;&gt;&lt;property id=&quot;20148&quot; value=&quot;5&quot;/&gt;&lt;property id=&quot;20300&quot; value=&quot;Slide 7 - &amp;quot;Module 1&amp;quot;&quot;/&gt;&lt;property id=&quot;20307&quot; value=&quot;261&quot;/&gt;&lt;/object&gt;&lt;object type=&quot;3&quot; unique_id=&quot;10005&quot;&gt;&lt;property id=&quot;20148&quot; value=&quot;5&quot;/&gt;&lt;property id=&quot;20300&quot; value=&quot;Slide 2 - &amp;quot;LEARNING OBJECTIVES&amp;quot;&quot;/&gt;&lt;property id=&quot;20307&quot; value=&quot;257&quot;/&gt;&lt;/object&gt;&lt;object type=&quot;3&quot; unique_id=&quot;10607&quot;&gt;&lt;property id=&quot;20148&quot; value=&quot;5&quot;/&gt;&lt;property id=&quot;20300&quot; value=&quot;Slide 3 - &amp;quot;COURSE FLOW&amp;quot;&quot;/&gt;&lt;property id=&quot;20307&quot; value=&quot;270&quot;/&gt;&lt;/object&gt;&lt;object type=&quot;3&quot; unique_id=&quot;15626&quot;&gt;&lt;property id=&quot;20148&quot; value=&quot;5&quot;/&gt;&lt;property id=&quot;20300&quot; value=&quot;Slide 12 - &amp;quot;Module 2&amp;quot;&quot;/&gt;&lt;property id=&quot;20307&quot; value=&quot;311&quot;/&gt;&lt;/object&gt;&lt;object type=&quot;3&quot; unique_id=&quot;18207&quot;&gt;&lt;property id=&quot;20148&quot; value=&quot;5&quot;/&gt;&lt;property id=&quot;20300&quot; value=&quot;Slide 74 - &amp;quot;Module 4&amp;quot;&quot;/&gt;&lt;property id=&quot;20307&quot; value=&quot;328&quot;/&gt;&lt;/object&gt;&lt;object type=&quot;3&quot; unique_id=&quot;18208&quot;&gt;&lt;property id=&quot;20148&quot; value=&quot;5&quot;/&gt;&lt;property id=&quot;20300&quot; value=&quot;Slide 21 - &amp;quot;MODULE 3 LEARNING OBJECTIVES&amp;quot;&quot;/&gt;&lt;property id=&quot;20307&quot; value=&quot;329&quot;/&gt;&lt;/object&gt;&lt;object type=&quot;3&quot; unique_id=&quot;23735&quot;&gt;&lt;property id=&quot;20148&quot; value=&quot;5&quot;/&gt;&lt;property id=&quot;20300&quot; value=&quot;Slide 129 - &amp;quot;Wrap-up&amp;quot;&quot;/&gt;&lt;property id=&quot;20307&quot; value=&quot;350&quot;/&gt;&lt;/object&gt;&lt;object type=&quot;3&quot; unique_id=&quot;25237&quot;&gt;&lt;property id=&quot;20148&quot; value=&quot;5&quot;/&gt;&lt;property id=&quot;20300&quot; value=&quot;Slide 130 - &amp;quot;CONTACT INFORMATION&amp;quot;&quot;/&gt;&lt;property id=&quot;20307&quot; value=&quot;355&quot;/&gt;&lt;/object&gt;&lt;object type=&quot;3&quot; unique_id=&quot;26520&quot;&gt;&lt;property id=&quot;20148&quot; value=&quot;5&quot;/&gt;&lt;property id=&quot;20300&quot; value=&quot;Slide 4 - &amp;quot;AGENDA&amp;quot;&quot;/&gt;&lt;property id=&quot;20307&quot; value=&quot;358&quot;/&gt;&lt;/object&gt;&lt;object type=&quot;3&quot; unique_id=&quot;26532&quot;&gt;&lt;property id=&quot;20148&quot; value=&quot;5&quot;/&gt;&lt;property id=&quot;20300&quot; value=&quot;Slide 23 - &amp;quot;ENGAGING YOUR DATA&amp;quot;&quot;/&gt;&lt;property id=&quot;20307&quot; value=&quot;372&quot;/&gt;&lt;/object&gt;&lt;object type=&quot;3&quot; unique_id=&quot;26533&quot;&gt;&lt;property id=&quot;20148&quot; value=&quot;5&quot;/&gt;&lt;property id=&quot;20300&quot; value=&quot;Slide 31 - &amp;quot;TECHNIQUE 1: FOCUS ON VISUALS&amp;quot;&quot;/&gt;&lt;property id=&quot;20307&quot; value=&quot;399&quot;/&gt;&lt;/object&gt;&lt;object type=&quot;3&quot; unique_id=&quot;26537&quot;&gt;&lt;property id=&quot;20148&quot; value=&quot;5&quot;/&gt;&lt;property id=&quot;20300&quot; value=&quot;Slide 37 - &amp;quot;   TECHNIQUE 2: PLANNED PAUSES &amp;amp; PERIODIC MEETINGS&amp;quot;&quot;/&gt;&lt;property id=&quot;20307&quot; value=&quot;407&quot;/&gt;&lt;/object&gt;&lt;object type=&quot;3&quot; unique_id=&quot;26538&quot;&gt;&lt;property id=&quot;20148&quot; value=&quot;5&quot;/&gt;&lt;property id=&quot;20300&quot; value=&quot;Slide 38 - &amp;quot;PLANNED PAUSES &amp;amp; PERIODIC MEETINGS&amp;quot;&quot;/&gt;&lt;property id=&quot;20307&quot; value=&quot;409&quot;/&gt;&lt;/object&gt;&lt;object type=&quot;3&quot; unique_id=&quot;26539&quot;&gt;&lt;property id=&quot;20148&quot; value=&quot;5&quot;/&gt;&lt;property id=&quot;20300&quot; value=&quot;Slide 42 - &amp;quot;TECHNIQUE 4: WRITING ON WALLS&amp;quot;&quot;/&gt;&lt;property id=&quot;20307&quot; value=&quot;403&quot;/&gt;&lt;/object&gt;&lt;object type=&quot;3&quot; unique_id=&quot;26542&quot;&gt;&lt;property id=&quot;20148&quot; value=&quot;5&quot;/&gt;&lt;property id=&quot;20300&quot; value=&quot;Slide 41 - &amp;quot;TECHNIQUE 3: FINDINGS MATRIX&amp;quot;&quot;/&gt;&lt;property id=&quot;20307&quot; value=&quot;406&quot;/&gt;&lt;/object&gt;&lt;object type=&quot;3&quot; unique_id=&quot;26543&quot;&gt;&lt;property id=&quot;20148&quot; value=&quot;5&quot;/&gt;&lt;property id=&quot;20300&quot; value=&quot;Slide 50 - &amp;quot;REACHING AGREEMENT ON MESSAGE&amp;quot;&quot;/&gt;&lt;property id=&quot;20307&quot; value=&quot;410&quot;/&gt;&lt;/object&gt;&lt;object type=&quot;3&quot; unique_id=&quot;26545&quot;&gt;&lt;property id=&quot;20148&quot; value=&quot;5&quot;/&gt;&lt;property id=&quot;20300&quot; value=&quot;Slide 75 - &amp;quot;MODULE 4 OBJECTIVES&amp;quot;&quot;/&gt;&lt;property id=&quot;20307&quot; value=&quot;371&quot;/&gt;&lt;/object&gt;&lt;object type=&quot;3&quot; unique_id=&quot;26547&quot;&gt;&lt;property id=&quot;20148&quot; value=&quot;5&quot;/&gt;&lt;property id=&quot;20300&quot; value=&quot;Slide 78 - &amp;quot;THINKING LIKE A READER&amp;quot;&quot;/&gt;&lt;property id=&quot;20307&quot; value=&quot;376&quot;/&gt;&lt;/object&gt;&lt;object type=&quot;3&quot; unique_id=&quot;26548&quot;&gt;&lt;property id=&quot;20148&quot; value=&quot;5&quot;/&gt;&lt;property id=&quot;20300&quot; value=&quot;Slide 81 - &amp;quot;THREE WRITING PRINCIPLES&amp;quot;&quot;/&gt;&lt;property id=&quot;20307&quot; value=&quot;378&quot;/&gt;&lt;/object&gt;&lt;object type=&quot;3&quot; unique_id=&quot;26549&quot;&gt;&lt;property id=&quot;20148&quot; value=&quot;5&quot;/&gt;&lt;property id=&quot;20300&quot; value=&quot;Slide 82 - &amp;quot;WRITING PRINCIPLE 1&amp;quot;&quot;/&gt;&lt;property id=&quot;20307&quot; value=&quot;379&quot;/&gt;&lt;/object&gt;&lt;object type=&quot;3&quot; unique_id=&quot;26550&quot;&gt;&lt;property id=&quot;20148&quot; value=&quot;5&quot;/&gt;&lt;property id=&quot;20300&quot; value=&quot;Slide 83 - &amp;quot;WRITING PRINCIPLE 1 &amp;quot;&quot;/&gt;&lt;property id=&quot;20307&quot; value=&quot;381&quot;/&gt;&lt;/object&gt;&lt;object type=&quot;3&quot; unique_id=&quot;26554&quot;&gt;&lt;property id=&quot;20148&quot; value=&quot;5&quot;/&gt;&lt;property id=&quot;20300&quot; value=&quot;Slide 88 - &amp;quot;WRITING PRINCIPLE 3&amp;quot;&quot;/&gt;&lt;property id=&quot;20307&quot; value=&quot;384&quot;/&gt;&lt;/object&gt;&lt;object type=&quot;3&quot; unique_id=&quot;26555&quot;&gt;&lt;property id=&quot;20148&quot; value=&quot;5&quot;/&gt;&lt;property id=&quot;20300&quot; value=&quot;Slide 89 - &amp;quot;WRITING PRINCIPLE 3&amp;quot;&quot;/&gt;&lt;property id=&quot;20307&quot; value=&quot;385&quot;/&gt;&lt;/object&gt;&lt;object type=&quot;3&quot; unique_id=&quot;26556&quot;&gt;&lt;property id=&quot;20148&quot; value=&quot;5&quot;/&gt;&lt;property id=&quot;20300&quot; value=&quot;Slide 90 - &amp;quot;WRITING PRINCIPLE 3&amp;quot;&quot;/&gt;&lt;property id=&quot;20307&quot; value=&quot;388&quot;/&gt;&lt;/object&gt;&lt;object type=&quot;3&quot; unique_id=&quot;26557&quot;&gt;&lt;property id=&quot;20148&quot; value=&quot;5&quot;/&gt;&lt;property id=&quot;20300&quot; value=&quot;Slide 91 - &amp;quot;WRITING PRINCIPLE 3&amp;quot;&quot;/&gt;&lt;property id=&quot;20307&quot; value=&quot;387&quot;/&gt;&lt;/object&gt;&lt;object type=&quot;3&quot; unique_id=&quot;26561&quot;&gt;&lt;property id=&quot;20148&quot; value=&quot;5&quot;/&gt;&lt;property id=&quot;20300&quot; value=&quot;Slide 102 - &amp;quot;GRAPHICS HELP CRYSTALIZE MAIN POINT&amp;quot;&quot;/&gt;&lt;property id=&quot;20307&quot; value=&quot;393&quot;/&gt;&lt;/object&gt;&lt;object type=&quot;3&quot; unique_id=&quot;26566&quot;&gt;&lt;property id=&quot;20148&quot; value=&quot;5&quot;/&gt;&lt;property id=&quot;20300&quot; value=&quot;Slide 118 - &amp;quot; BEING YOUR OWN REVIEWER&amp;quot;&quot;/&gt;&lt;property id=&quot;20307&quot; value=&quot;397&quot;/&gt;&lt;/object&gt;&lt;object type=&quot;3&quot; unique_id=&quot;28751&quot;&gt;&lt;property id=&quot;20148&quot; value=&quot;5&quot;/&gt;&lt;property id=&quot;20300&quot; value=&quot;Slide 92 - &amp;quot;WRITING PRINCIPLE 3&amp;quot;&quot;/&gt;&lt;property id=&quot;20307&quot; value=&quot;415&quot;/&gt;&lt;/object&gt;&lt;object type=&quot;3&quot; unique_id=&quot;28753&quot;&gt;&lt;property id=&quot;20148&quot; value=&quot;5&quot;/&gt;&lt;property id=&quot;20300&quot; value=&quot;Slide 63 - &amp;quot;A FINAL THOUGHT ON MESSAGE&amp;quot;&quot;/&gt;&lt;property id=&quot;20307&quot; value=&quot;417&quot;/&gt;&lt;/object&gt;&lt;object type=&quot;3&quot; unique_id=&quot;29481&quot;&gt;&lt;property id=&quot;20148&quot; value=&quot;5&quot;/&gt;&lt;property id=&quot;20300&quot; value=&quot;Slide 44 - &amp;quot;WRITING ON WALLS&amp;quot;&quot;/&gt;&lt;property id=&quot;20307&quot; value=&quot;431&quot;/&gt;&lt;/object&gt;&lt;object type=&quot;3&quot; unique_id=&quot;29482&quot;&gt;&lt;property id=&quot;20148&quot; value=&quot;5&quot;/&gt;&lt;property id=&quot;20300&quot; value=&quot;Slide 77 - &amp;quot;STAGE 7 OF MESSAGE DEVELOPMENT:  MESSAGE-ORIENTED REPORT OUTLINE&amp;quot;&quot;/&gt;&lt;property id=&quot;20307&quot; value=&quot;432&quot;/&gt;&lt;/object&gt;&lt;object type=&quot;3&quot; unique_id=&quot;29486&quot;&gt;&lt;property id=&quot;20148&quot; value=&quot;5&quot;/&gt;&lt;property id=&quot;20300&quot; value=&quot;Slide 22 - &amp;quot;STAGES OF MESSAGE  DEVELOPMENT&amp;quot;&quot;/&gt;&lt;property id=&quot;20307&quot; value=&quot;434&quot;/&gt;&lt;/object&gt;&lt;object type=&quot;3&quot; unique_id=&quot;29490&quot;&gt;&lt;property id=&quot;20148&quot; value=&quot;5&quot;/&gt;&lt;property id=&quot;20300&quot; value=&quot;Slide 43 - &amp;quot;WRITING ON WALLS&amp;quot;&quot;/&gt;&lt;property id=&quot;20307&quot; value=&quot;436&quot;/&gt;&lt;/object&gt;&lt;object type=&quot;3&quot; unique_id=&quot;29494&quot;&gt;&lt;property id=&quot;20148&quot; value=&quot;5&quot;/&gt;&lt;property id=&quot;20300&quot; value=&quot;Slide 9 - &amp;quot;   WHAT MAKES A QUALITY AUDIT REPORT?&amp;quot;&quot;/&gt;&lt;property id=&quot;20307&quot; value=&quot;452&quot;/&gt;&lt;/object&gt;&lt;object type=&quot;3&quot; unique_id=&quot;29495&quot;&gt;&lt;property id=&quot;20148&quot; value=&quot;5&quot;/&gt;&lt;property id=&quot;20300&quot; value=&quot;Slide 39 - &amp;quot;                    PLANNED PAUSES&amp;quot;&quot;/&gt;&lt;property id=&quot;20307&quot; value=&quot;450&quot;/&gt;&lt;/object&gt;&lt;object type=&quot;3&quot; unique_id=&quot;29496&quot;&gt;&lt;property id=&quot;20148&quot; value=&quot;5&quot;/&gt;&lt;property id=&quot;20300&quot; value=&quot;Slide 16 - &amp;quot;    ELEMENTS OF A FINDING &amp;amp; AUDIT QUESTIONS&amp;quot;&quot;/&gt;&lt;property id=&quot;20307&quot; value=&quot;451&quot;/&gt;&lt;/object&gt;&lt;object type=&quot;3&quot; unique_id=&quot;29497&quot;&gt;&lt;property id=&quot;20148&quot; value=&quot;5&quot;/&gt;&lt;property id=&quot;20300&quot; value=&quot;Slide 33 - &amp;quot;USING VISUALS TO UNDERSTAND PROCESS&amp;quot;&quot;/&gt;&lt;property id=&quot;20307&quot; value=&quot;467&quot;/&gt;&lt;/object&gt;&lt;object type=&quot;3&quot; unique_id=&quot;29498&quot;&gt;&lt;property id=&quot;20148&quot; value=&quot;5&quot;/&gt;&lt;property id=&quot;20300&quot; value=&quot;Slide 35 - &amp;quot;USING VISUALS TO MAP RELATIONSHIPS&amp;quot;&quot;/&gt;&lt;property id=&quot;20307&quot; value=&quot;446&quot;/&gt;&lt;/object&gt;&lt;object type=&quot;3&quot; unique_id=&quot;29499&quot;&gt;&lt;property id=&quot;20148&quot; value=&quot;5&quot;/&gt;&lt;property id=&quot;20300&quot; value=&quot;Slide 36 - &amp;quot;EXAMPLE: GRAPHIC CAPTURES KEY POINT&amp;quot;&quot;/&gt;&lt;property id=&quot;20307&quot; value=&quot;468&quot;/&gt;&lt;/object&gt;&lt;object type=&quot;3&quot; unique_id=&quot;29500&quot;&gt;&lt;property id=&quot;20148&quot; value=&quot;5&quot;/&gt;&lt;property id=&quot;20300&quot; value=&quot;Slide 64 - &amp;quot;CASE STUDY: TERRORISM RISK INSURANCE&amp;quot;&quot;/&gt;&lt;property id=&quot;20307&quot; value=&quot;459&quot;/&gt;&lt;/object&gt;&lt;object type=&quot;3&quot; unique_id=&quot;29501&quot;&gt;&lt;property id=&quot;20148&quot; value=&quot;5&quot;/&gt;&lt;property id=&quot;20300&quot; value=&quot;Slide 51 - &amp;quot;EVALUATE MESSAGE SOUNDNESS&amp;quot;&quot;/&gt;&lt;property id=&quot;20307&quot; value=&quot;438&quot;/&gt;&lt;/object&gt;&lt;object type=&quot;3&quot; unique_id=&quot;29502&quot;&gt;&lt;property id=&quot;20148&quot; value=&quot;5&quot;/&gt;&lt;property id=&quot;20300&quot; value=&quot;Slide 53 - &amp;quot;MESSAGE SOUNDNESS: EVIDENCE&amp;quot;&quot;/&gt;&lt;property id=&quot;20307&quot; value=&quot;440&quot;/&gt;&lt;/object&gt;&lt;object type=&quot;3&quot; unique_id=&quot;29503&quot;&gt;&lt;property id=&quot;20148&quot; value=&quot;5&quot;/&gt;&lt;property id=&quot;20300&quot; value=&quot;Slide 54 - &amp;quot;   MESSAGE SOUNDNESS: CORROBORATING EVIDENCE&amp;quot;&quot;/&gt;&lt;property id=&quot;20307&quot; value=&quot;456&quot;/&gt;&lt;/object&gt;&lt;object type=&quot;3&quot; unique_id=&quot;29504&quot;&gt;&lt;property id=&quot;20148&quot; value=&quot;5&quot;/&gt;&lt;property id=&quot;20300&quot; value=&quot;Slide 55 - &amp;quot;MESSAGE SOUNDNESS: PROFESSIONAL SKEPTICISM&amp;quot;&quot;/&gt;&lt;property id=&quot;20307&quot; value=&quot;457&quot;/&gt;&lt;/object&gt;&lt;object type=&quot;3&quot; unique_id=&quot;29505&quot;&gt;&lt;property id=&quot;20148&quot; value=&quot;5&quot;/&gt;&lt;property id=&quot;20300&quot; value=&quot;Slide 56 - &amp;quot;MESSAGE SOUNDNESS:  LINKING FINDINGS TO RECOMMENDATIONS&amp;quot;&quot;/&gt;&lt;property id=&quot;20307&quot; value=&quot;448&quot;/&gt;&lt;/object&gt;&lt;object type=&quot;3&quot; unique_id=&quot;29506&quot;&gt;&lt;property id=&quot;20148&quot; value=&quot;5&quot;/&gt;&lt;property id=&quot;20300&quot; value=&quot;Slide 58 - &amp;quot;MESSAGE SOUNDNESS:  CONTEXT, ACCURACY, BALANCE&amp;quot;&quot;/&gt;&lt;property id=&quot;20307&quot; value=&quot;458&quot;/&gt;&lt;/object&gt;&lt;object type=&quot;3&quot; unique_id=&quot;29507&quot;&gt;&lt;property id=&quot;20148&quot; value=&quot;5&quot;/&gt;&lt;property id=&quot;20300&quot; value=&quot;Slide 59 - &amp;quot;AGREEMENT ON MESSAGE PRESENTATION AND  MAIN POINTS OF THE FINDINGS&amp;quot;&quot;/&gt;&lt;property id=&quot;20307&quot; value=&quot;439&quot;/&gt;&lt;/object&gt;&lt;object type=&quot;3&quot; unique_id=&quot;29509&quot;&gt;&lt;property id=&quot;20148&quot; value=&quot;5&quot;/&gt;&lt;property id=&quot;20300&quot; value=&quot;Slide 76 - &amp;quot;UNDERSTANDING THE WRITING PROCESS&amp;quot;&quot;/&gt;&lt;property id=&quot;20307&quot; value=&quot;465&quot;/&gt;&lt;/object&gt;&lt;object type=&quot;3&quot; unique_id=&quot;29510&quot;&gt;&lt;property id=&quot;20148&quot; value=&quot;5&quot;/&gt;&lt;property id=&quot;20300&quot; value=&quot;Slide 84 - &amp;quot;WRITING PRINCIPLE 2&amp;quot;&quot;/&gt;&lt;property id=&quot;20307&quot; value=&quot;471&quot;/&gt;&lt;/object&gt;&lt;object type=&quot;3&quot; unique_id=&quot;29511&quot;&gt;&lt;property id=&quot;20148&quot; value=&quot;5&quot;/&gt;&lt;property id=&quot;20300&quot; value=&quot;Slide 85 - &amp;quot;WRITING PRINCIPLE 2 &amp;quot;&quot;/&gt;&lt;property id=&quot;20307&quot; value=&quot;472&quot;/&gt;&lt;/object&gt;&lt;object type=&quot;3&quot; unique_id=&quot;29512&quot;&gt;&lt;property id=&quot;20148&quot; value=&quot;5&quot;/&gt;&lt;property id=&quot;20300&quot; value=&quot;Slide 86 - &amp;quot;WRITING PRINCIPLE 2 &amp;quot;&quot;/&gt;&lt;property id=&quot;20307&quot; value=&quot;473&quot;/&gt;&lt;/object&gt;&lt;object type=&quot;3&quot; unique_id=&quot;29513&quot;&gt;&lt;property id=&quot;20148&quot; value=&quot;5&quot;/&gt;&lt;property id=&quot;20300&quot; value=&quot;Slide 87 - &amp;quot;WRITING PRINCIPLE 2&amp;quot;&quot;/&gt;&lt;property id=&quot;20307&quot; value=&quot;474&quot;/&gt;&lt;/object&gt;&lt;object type=&quot;3&quot; unique_id=&quot;29514&quot;&gt;&lt;property id=&quot;20148&quot; value=&quot;5&quot;/&gt;&lt;property id=&quot;20300&quot; value=&quot;Slide 93 - &amp;quot;WRITING PRINCIPLE 3&amp;quot;&quot;/&gt;&lt;property id=&quot;20307&quot; value=&quot;463&quot;/&gt;&lt;/object&gt;&lt;object type=&quot;3&quot; unique_id=&quot;29515&quot;&gt;&lt;property id=&quot;20148&quot; value=&quot;5&quot;/&gt;&lt;property id=&quot;20300&quot; value=&quot;Slide 95 - &amp;quot;INDUCTIVE OR DEDUCTIVE?&amp;quot;&quot;/&gt;&lt;property id=&quot;20307&quot; value=&quot;460&quot;/&gt;&lt;/object&gt;&lt;object type=&quot;3&quot; unique_id=&quot;29516&quot;&gt;&lt;property id=&quot;20148&quot; value=&quot;5&quot;/&gt;&lt;property id=&quot;20300&quot; value=&quot;Slide 96 - &amp;quot;DEDUCTIVE STYLE &amp;quot;&quot;/&gt;&lt;property id=&quot;20307&quot; value=&quot;461&quot;/&gt;&lt;/object&gt;&lt;object type=&quot;3&quot; unique_id=&quot;29517&quot;&gt;&lt;property id=&quot;20148&quot; value=&quot;5&quot;/&gt;&lt;property id=&quot;20300&quot; value=&quot;Slide 97 - &amp;quot;INDUCTIVE OR DEDUCTIVE?&amp;quot;&quot;/&gt;&lt;property id=&quot;20307&quot; value=&quot;444&quot;/&gt;&lt;/object&gt;&lt;object type=&quot;3&quot; unique_id=&quot;29518&quot;&gt;&lt;property id=&quot;20148&quot; value=&quot;5&quot;/&gt;&lt;property id=&quot;20300&quot; value=&quot;Slide 98 - &amp;quot;DEDUCTIVE STYLE&amp;quot;&quot;/&gt;&lt;property id=&quot;20307&quot; value=&quot;462&quot;/&gt;&lt;/object&gt;&lt;object type=&quot;3&quot; unique_id=&quot;29519&quot;&gt;&lt;property id=&quot;20148&quot; value=&quot;5&quot;/&gt;&lt;property id=&quot;20300&quot; value=&quot;Slide 99 - &amp;quot;EXERCISE:  TOPIC SENTENCES AND UNIFIED PARAGRAPHS&amp;quot;&quot;/&gt;&lt;property id=&quot;20307&quot; value=&quot;464&quot;/&gt;&lt;/object&gt;&lt;object type=&quot;3&quot; unique_id=&quot;29521&quot;&gt;&lt;property id=&quot;20148&quot; value=&quot;5&quot;/&gt;&lt;property id=&quot;20300&quot; value=&quot;Slide 111 - &amp;quot;GRAPHICS EXERCISE &amp;quot;&quot;/&gt;&lt;property id=&quot;20307&quot; value=&quot;469&quot;/&gt;&lt;/object&gt;&lt;object type=&quot;3&quot; unique_id=&quot;29523&quot;&gt;&lt;property id=&quot;20148&quot; value=&quot;5&quot;/&gt;&lt;property id=&quot;20300&quot; value=&quot;Slide 8 - &amp;quot;TABLE EXERCISE&amp;quot;&quot;/&gt;&lt;property id=&quot;20307&quot; value=&quot;475&quot;/&gt;&lt;/object&gt;&lt;object type=&quot;3&quot; unique_id=&quot;29524&quot;&gt;&lt;property id=&quot;20148&quot; value=&quot;5&quot;/&gt;&lt;property id=&quot;20300&quot; value=&quot;Slide 52 - &amp;quot;MESSAGE  SOUNDNESS: EVALUATING EVIDENCE&amp;quot;&quot;/&gt;&lt;property id=&quot;20307&quot; value=&quot;510&quot;/&gt;&lt;/object&gt;&lt;object type=&quot;3&quot; unique_id=&quot;29525&quot;&gt;&lt;property id=&quot;20148&quot; value=&quot;5&quot;/&gt;&lt;property id=&quot;20300&quot; value=&quot;Slide 94 - &amp;quot;WRITING PRINCIPLE 3&amp;quot;&quot;/&gt;&lt;property id=&quot;20307&quot; value=&quot;499&quot;/&gt;&lt;/object&gt;&lt;object type=&quot;3&quot; unique_id=&quot;29526&quot;&gt;&lt;property id=&quot;20148&quot; value=&quot;5&quot;/&gt;&lt;property id=&quot;20300&quot; value=&quot;Slide 103 - &amp;quot;COMMON USES FOR GRAPHICS&amp;quot;&quot;/&gt;&lt;property id=&quot;20307&quot; value=&quot;501&quot;/&gt;&lt;/object&gt;&lt;object type=&quot;3&quot; unique_id=&quot;29527&quot;&gt;&lt;property id=&quot;20148&quot; value=&quot;5&quot;/&gt;&lt;property id=&quot;20300&quot; value=&quot;Slide 104 - &amp;quot;GRAPHICS: MAKING COMPARISONS&amp;quot;&quot;/&gt;&lt;property id=&quot;20307&quot; value=&quot;502&quot;/&gt;&lt;/object&gt;&lt;object type=&quot;3&quot; unique_id=&quot;29528&quot;&gt;&lt;property id=&quot;20148&quot; value=&quot;5&quot;/&gt;&lt;property id=&quot;20300&quot; value=&quot;Slide 105 - &amp;quot;GRAPHICS: MAKING COMPARISONS &amp;quot;&quot;/&gt;&lt;property id=&quot;20307&quot; value=&quot;503&quot;/&gt;&lt;/object&gt;&lt;object type=&quot;3&quot; unique_id=&quot;29529&quot;&gt;&lt;property id=&quot;20148&quot; value=&quot;5&quot;/&gt;&lt;property id=&quot;20300&quot; value=&quot;Slide 106 - &amp;quot;GRAPHICS: PARTS TO THE WHOLE&amp;quot;&quot;/&gt;&lt;property id=&quot;20307&quot; value=&quot;504&quot;/&gt;&lt;/object&gt;&lt;object type=&quot;3&quot; unique_id=&quot;29530&quot;&gt;&lt;property id=&quot;20148&quot; value=&quot;5&quot;/&gt;&lt;property id=&quot;20300&quot; value=&quot;Slide 107 - &amp;quot;GRAPHICS: CHANGE OVER TIME&amp;quot;&quot;/&gt;&lt;property id=&quot;20307&quot; value=&quot;508&quot;/&gt;&lt;/object&gt;&lt;object type=&quot;3&quot; unique_id=&quot;29531&quot;&gt;&lt;property id=&quot;20148&quot; value=&quot;5&quot;/&gt;&lt;property id=&quot;20300&quot; value=&quot;Slide 108 - &amp;quot;GRAPHICS: CORRELATION&amp;quot;&quot;/&gt;&lt;property id=&quot;20307&quot; value=&quot;505&quot;/&gt;&lt;/object&gt;&lt;object type=&quot;3&quot; unique_id=&quot;29532&quot;&gt;&lt;property id=&quot;20148&quot; value=&quot;5&quot;/&gt;&lt;property id=&quot;20300&quot; value=&quot;Slide 109 - &amp;quot;GRAPHICS: GEOSPATIAL&amp;quot;&quot;/&gt;&lt;property id=&quot;20307&quot; value=&quot;506&quot;/&gt;&lt;/object&gt;&lt;object type=&quot;3&quot; unique_id=&quot;29533&quot;&gt;&lt;property id=&quot;20148&quot; value=&quot;5&quot;/&gt;&lt;property id=&quot;20300&quot; value=&quot;Slide 110 - &amp;quot;GRAPHICS: RELATIONSHIPS&amp;quot;&quot;/&gt;&lt;property id=&quot;20307&quot; value=&quot;507&quot;/&gt;&lt;/object&gt;&lt;object type=&quot;3&quot; unique_id=&quot;29534&quot;&gt;&lt;property id=&quot;20148&quot; value=&quot;5&quot;/&gt;&lt;property id=&quot;20300&quot; value=&quot;Slide 114 - &amp;quot;REVISING YOUR WORK &amp;quot;&quot;/&gt;&lt;property id=&quot;20307&quot; value=&quot;509&quot;/&gt;&lt;/object&gt;&lt;object type=&quot;3&quot; unique_id=&quot;29535&quot;&gt;&lt;property id=&quot;20148&quot; value=&quot;5&quot;/&gt;&lt;property id=&quot;20300&quot; value=&quot;Slide 115 - &amp;quot;REVISING YOUR WORK&amp;quot;&quot;/&gt;&lt;property id=&quot;20307&quot; value=&quot;498&quot;/&gt;&lt;/object&gt;&lt;object type=&quot;3&quot; unique_id=&quot;29537&quot;&gt;&lt;property id=&quot;20148&quot; value=&quot;5&quot;/&gt;&lt;property id=&quot;20300&quot; value=&quot;Slide 5 - &amp;quot;AGENDA&amp;quot;&quot;/&gt;&lt;property id=&quot;20307&quot; value=&quot;512&quot;/&gt;&lt;/object&gt;&lt;object type=&quot;3&quot; unique_id=&quot;29538&quot;&gt;&lt;property id=&quot;20148&quot; value=&quot;5&quot;/&gt;&lt;property id=&quot;20300&quot; value=&quot;Slide 6 - &amp;quot;AGENDA&amp;quot;&quot;/&gt;&lt;property id=&quot;20307&quot; value=&quot;513&quot;/&gt;&lt;/object&gt;&lt;object type=&quot;3&quot; unique_id=&quot;29539&quot;&gt;&lt;property id=&quot;20148&quot; value=&quot;5&quot;/&gt;&lt;property id=&quot;20300&quot; value=&quot;Slide 10 - &amp;quot;WHAT MAKES A QUALITY REPORT?&amp;quot;&quot;/&gt;&lt;property id=&quot;20307&quot; value=&quot;515&quot;/&gt;&lt;/object&gt;&lt;object type=&quot;3&quot; unique_id=&quot;29540&quot;&gt;&lt;property id=&quot;20148&quot; value=&quot;5&quot;/&gt;&lt;property id=&quot;20300&quot; value=&quot;Slide 11 - &amp;quot;TABLE EXERCISE&amp;quot;&quot;/&gt;&lt;property id=&quot;20307&quot; value=&quot;514&quot;/&gt;&lt;/object&gt;&lt;object type=&quot;3&quot; unique_id=&quot;29541&quot;&gt;&lt;property id=&quot;20148&quot; value=&quot;5&quot;/&gt;&lt;property id=&quot;20300&quot; value=&quot;Slide 13 - &amp;quot;MODULE 2 LEARNING OBJECTIVES&amp;quot;&quot;/&gt;&lt;property id=&quot;20307&quot; value=&quot;520&quot;/&gt;&lt;/object&gt;&lt;object type=&quot;3&quot; unique_id=&quot;29542&quot;&gt;&lt;property id=&quot;20148&quot; value=&quot;5&quot;/&gt;&lt;property id=&quot;20300&quot; value=&quot;Slide 14 - &amp;quot;ELEMENTS OF A FINDING–DEFINE CORE MESSAGE&amp;quot;&quot;/&gt;&lt;property id=&quot;20307&quot; value=&quot;532&quot;/&gt;&lt;/object&gt;&lt;object type=&quot;3&quot; unique_id=&quot;29543&quot;&gt;&lt;property id=&quot;20148&quot; value=&quot;5&quot;/&gt;&lt;property id=&quot;20300&quot; value=&quot;Slide 15 - &amp;quot;           THE AUDIT QUESTION DRIVES  HOW THE FINDING ELEMENTS FORM THE MESSAGE &amp;quot;&quot;/&gt;&lt;property id=&quot;20307&quot; value=&quot;516&quot;/&gt;&lt;/object&gt;&lt;object type=&quot;3&quot; unique_id=&quot;29544&quot;&gt;&lt;property id=&quot;20148&quot; value=&quot;5&quot;/&gt;&lt;property id=&quot;20300&quot; value=&quot;Slide 17 - &amp;quot;CRITICAL COMPONENTS OF A SOUND MESSAGE&amp;quot;&quot;/&gt;&lt;property id=&quot;20307&quot; value=&quot;518&quot;/&gt;&lt;/object&gt;&lt;object type=&quot;3&quot; unique_id=&quot;29545&quot;&gt;&lt;property id=&quot;20148&quot; value=&quot;5&quot;/&gt;&lt;property id=&quot;20300&quot; value=&quot;Slide 18 - &amp;quot;CRITICAL COMPONENTS OF A SOUND MESSAGE&amp;quot;&quot;/&gt;&lt;property id=&quot;20307&quot; value=&quot;570&quot;/&gt;&lt;/object&gt;&lt;object type=&quot;3&quot; unique_id=&quot;29546&quot;&gt;&lt;property id=&quot;20148&quot; value=&quot;5&quot;/&gt;&lt;property id=&quot;20300&quot; value=&quot;Slide 19 - &amp;quot;CRITICAL COMPONENTS OF A SOUND MESSAGE&amp;quot;&quot;/&gt;&lt;property id=&quot;20307&quot; value=&quot;571&quot;/&gt;&lt;/object&gt;&lt;object type=&quot;3&quot; unique_id=&quot;29547&quot;&gt;&lt;property id=&quot;20148&quot; value=&quot;5&quot;/&gt;&lt;property id=&quot;20300&quot; value=&quot;Slide 20 - &amp;quot;Module 3&amp;quot;&quot;/&gt;&lt;property id=&quot;20307&quot; value=&quot;519&quot;/&gt;&lt;/object&gt;&lt;object type=&quot;3&quot; unique_id=&quot;29548&quot;&gt;&lt;property id=&quot;20148&quot; value=&quot;5&quot;/&gt;&lt;property id=&quot;20300&quot; value=&quot;Slide 24 - &amp;quot; STAGES 1 AND 2: BREAKING AUDIT OBJECTIVE(S)  INTO RESEARCHABLE QUESTIONS/SUB-OBJECTIVES&amp;quot;&quot;/&gt;&lt;property id=&quot;20307&quot; value=&quot;517&quot;/&gt;&lt;/object&gt;&lt;object type=&quot;3&quot; unique_id=&quot;29549&quot;&gt;&lt;property id=&quot;20148&quot; value=&quot;5&quot;/&gt;&lt;property id=&quot;20300&quot; value=&quot;Slide 25 - &amp;quot;ATTRIBUTES OF RESEARCHABLE  QUESTIONS/SUB-OBJECTIVES&amp;quot;&quot;/&gt;&lt;property id=&quot;20307&quot; value=&quot;523&quot;/&gt;&lt;/object&gt;&lt;object type=&quot;3&quot; unique_id=&quot;29550&quot;&gt;&lt;property id=&quot;20148&quot; value=&quot;5&quot;/&gt;&lt;property id=&quot;20300&quot; value=&quot;Slide 26 - &amp;quot;EXAMPLES OF RESEARCHABLE  QUESTIONS/SUB-OBJECTIVES&amp;quot;&quot;/&gt;&lt;property id=&quot;20307&quot; value=&quot;524&quot;/&gt;&lt;/object&gt;&lt;object type=&quot;3&quot; unique_id=&quot;29551&quot;&gt;&lt;property id=&quot;20148&quot; value=&quot;5&quot;/&gt;&lt;property id=&quot;20300&quot; value=&quot;Slide 27 - &amp;quot;DESIGN MATRIX&amp;quot;&quot;/&gt;&lt;property id=&quot;20307&quot; value=&quot;525&quot;/&gt;&lt;/object&gt;&lt;object type=&quot;3&quot; unique_id=&quot;29552&quot;&gt;&lt;property id=&quot;20148&quot; value=&quot;5&quot;/&gt;&lt;property id=&quot;20300&quot; value=&quot;Slide 28 - &amp;quot;RESEARCHABLE QUESTIONS AND  GROUPING/LABELLING DATA&amp;quot;&quot;/&gt;&lt;property id=&quot;20307&quot; value=&quot;522&quot;/&gt;&lt;/object&gt;&lt;object type=&quot;3&quot; unique_id=&quot;29553&quot;&gt;&lt;property id=&quot;20148&quot; value=&quot;5&quot;/&gt;&lt;property id=&quot;20300&quot; value=&quot;Slide 29 - &amp;quot;RESEARCHABLE QUESTIONS AND  GROUPING/LABELLING DATA&amp;quot;&quot;/&gt;&lt;property id=&quot;20307&quot; value=&quot;527&quot;/&gt;&lt;/object&gt;&lt;object type=&quot;3&quot; unique_id=&quot;29554&quot;&gt;&lt;property id=&quot;20148&quot; value=&quot;5&quot;/&gt;&lt;property id=&quot;20300&quot; value=&quot;Slide 30 - &amp;quot;STAGES 3 AND 4: DATA GATHERING: TECHNIQUES FOR ENGAGING YOUR DATA&amp;quot;&quot;/&gt;&lt;property id=&quot;20307&quot; value=&quot;528&quot;/&gt;&lt;/object&gt;&lt;object type=&quot;3&quot; unique_id=&quot;29555&quot;&gt;&lt;property id=&quot;20148&quot; value=&quot;5&quot;/&gt;&lt;property id=&quot;20300&quot; value=&quot;Slide 32 - &amp;quot; USING VISUALS TO SORT DATA&amp;quot;&quot;/&gt;&lt;property id=&quot;20307&quot; value=&quot;568&quot;/&gt;&lt;/object&gt;&lt;object type=&quot;3&quot; unique_id=&quot;29556&quot;&gt;&lt;property id=&quot;20148&quot; value=&quot;5&quot;/&gt;&lt;property id=&quot;20300&quot; value=&quot;Slide 34 - &amp;quot;USING VISUALS TO UNDERSTAND THE PROCESS&amp;quot;&quot;/&gt;&lt;property id=&quot;20307&quot; value=&quot;521&quot;/&gt;&lt;/object&gt;&lt;object type=&quot;3&quot; unique_id=&quot;29557&quot;&gt;&lt;property id=&quot;20148&quot; value=&quot;5&quot;/&gt;&lt;property id=&quot;20300&quot; value=&quot;Slide 40 - &amp;quot;PLANNED PAUSES &amp;amp; PERIODIC MEETINGS&amp;quot;&quot;/&gt;&lt;property id=&quot;20307&quot; value=&quot;569&quot;/&gt;&lt;/object&gt;&lt;object type=&quot;3&quot; unique_id=&quot;29558&quot;&gt;&lt;property id=&quot;20148&quot; value=&quot;5&quot;/&gt;&lt;property id=&quot;20300&quot; value=&quot;Slide 45 - &amp;quot;WRITING ON WALLS&amp;quot;&quot;/&gt;&lt;property id=&quot;20307&quot; value=&quot;533&quot;/&gt;&lt;/object&gt;&lt;object type=&quot;3&quot; unique_id=&quot;29559&quot;&gt;&lt;property id=&quot;20148&quot; value=&quot;5&quot;/&gt;&lt;property id=&quot;20300&quot; value=&quot;Slide 46 - &amp;quot;WRITING ON WALLS&amp;quot;&quot;/&gt;&lt;property id=&quot;20307&quot; value=&quot;539&quot;/&gt;&lt;/object&gt;&lt;object type=&quot;3&quot; unique_id=&quot;29560&quot;&gt;&lt;property id=&quot;20148&quot; value=&quot;5&quot;/&gt;&lt;property id=&quot;20300&quot; value=&quot;Slide 47 - &amp;quot;WRITING ON WALLS&amp;quot;&quot;/&gt;&lt;property id=&quot;20307&quot; value=&quot;530&quot;/&gt;&lt;/object&gt;&lt;object type=&quot;3&quot; unique_id=&quot;29561&quot;&gt;&lt;property id=&quot;20148&quot; value=&quot;5&quot;/&gt;&lt;property id=&quot;20300&quot; value=&quot;Slide 48 - &amp;quot;ENGAGING THE WRITER-EDITOR&amp;quot;&quot;/&gt;&lt;property id=&quot;20307&quot; value=&quot;529&quot;/&gt;&lt;/object&gt;&lt;object type=&quot;3&quot; unique_id=&quot;29562&quot;&gt;&lt;property id=&quot;20148&quot; value=&quot;5&quot;/&gt;&lt;property id=&quot;20300&quot; value=&quot;Slide 49 - &amp;quot;ENGAGING THE WRITER-EDITOR&amp;quot;&quot;/&gt;&lt;property id=&quot;20307&quot; value=&quot;526&quot;/&gt;&lt;/object&gt;&lt;object type=&quot;3&quot; unique_id=&quot;29563&quot;&gt;&lt;property id=&quot;20148&quot; value=&quot;5&quot;/&gt;&lt;property id=&quot;20300&quot; value=&quot;Slide 57 - &amp;quot;INDIVIDUAL EXERCISE LINKING FINDINGS TO RECOMMENDATIONS&amp;quot;&quot;/&gt;&lt;property id=&quot;20307&quot; value=&quot;572&quot;/&gt;&lt;/object&gt;&lt;object type=&quot;3&quot; unique_id=&quot;29564&quot;&gt;&lt;property id=&quot;20148&quot; value=&quot;5&quot;/&gt;&lt;property id=&quot;20300&quot; value=&quot;Slide 60 - &amp;quot;MAIN POINTS OF THE FINDINGS&amp;quot;&quot;/&gt;&lt;property id=&quot;20307&quot; value=&quot;534&quot;/&gt;&lt;/object&gt;&lt;object type=&quot;3&quot; unique_id=&quot;29565&quot;&gt;&lt;property id=&quot;20148&quot; value=&quot;5&quot;/&gt;&lt;property id=&quot;20300&quot; value=&quot;Slide 61 - &amp;quot;ORDERING OF THE FINDINGS&amp;quot;&quot;/&gt;&lt;property id=&quot;20307&quot; value=&quot;535&quot;/&gt;&lt;/object&gt;&lt;object type=&quot;3&quot; unique_id=&quot;29566&quot;&gt;&lt;property id=&quot;20148&quot; value=&quot;5&quot;/&gt;&lt;property id=&quot;20300&quot; value=&quot;Slide 62 - &amp;quot;LINKAGE BETWEEN THE FINDINGS&amp;quot;&quot;/&gt;&lt;property id=&quot;20307&quot; value=&quot;537&quot;/&gt;&lt;/object&gt;&lt;object type=&quot;3&quot; unique_id=&quot;29567&quot;&gt;&lt;property id=&quot;20148&quot; value=&quot;5&quot;/&gt;&lt;property id=&quot;20300&quot; value=&quot;Slide 65 - &amp;quot;CASE STUDY: TERRORISM RISK INSURANCE&amp;quot;&quot;/&gt;&lt;property id=&quot;20307&quot; value=&quot;538&quot;/&gt;&lt;/object&gt;&lt;object type=&quot;3&quot; unique_id=&quot;29568&quot;&gt;&lt;property id=&quot;20148&quot; value=&quot;5&quot;/&gt;&lt;property id=&quot;20300&quot; value=&quot;Slide 66 - &amp;quot;WORKING EFFECTIVELY WITHIN THE TEAM&amp;quot;&quot;/&gt;&lt;property id=&quot;20307&quot; value=&quot;548&quot;/&gt;&lt;/object&gt;&lt;object type=&quot;3&quot; unique_id=&quot;29569&quot;&gt;&lt;property id=&quot;20148&quot; value=&quot;5&quot;/&gt;&lt;property id=&quot;20300&quot; value=&quot;Slide 67 - &amp;quot;WORKING EFFECTIVELY WITHIN THE TEAM&amp;quot;&quot;/&gt;&lt;property id=&quot;20307&quot; value=&quot;549&quot;/&gt;&lt;/object&gt;&lt;object type=&quot;3&quot; unique_id=&quot;29570&quot;&gt;&lt;property id=&quot;20148&quot; value=&quot;5&quot;/&gt;&lt;property id=&quot;20300&quot; value=&quot;Slide 68 - &amp;quot;WORKING EFFECTIVELY WITHIN THE TEAM&amp;quot;&quot;/&gt;&lt;property id=&quot;20307&quot; value=&quot;540&quot;/&gt;&lt;/object&gt;&lt;object type=&quot;3&quot; unique_id=&quot;29571&quot;&gt;&lt;property id=&quot;20148&quot; value=&quot;5&quot;/&gt;&lt;property id=&quot;20300&quot; value=&quot;Slide 69 - &amp;quot;CREATING A POSITIVE TEAM CULTURE&amp;quot;&quot;/&gt;&lt;property id=&quot;20307&quot; value=&quot;542&quot;/&gt;&lt;/object&gt;&lt;object type=&quot;3&quot; unique_id=&quot;29572&quot;&gt;&lt;property id=&quot;20148&quot; value=&quot;5&quot;/&gt;&lt;property id=&quot;20300&quot; value=&quot;Slide 70 - &amp;quot;TECHNIQUES FOR BUILDING  HIGH PERFORMING TEAMS&amp;quot;&quot;/&gt;&lt;property id=&quot;20307&quot; value=&quot;543&quot;/&gt;&lt;/object&gt;&lt;object type=&quot;3&quot; unique_id=&quot;29573&quot;&gt;&lt;property id=&quot;20148&quot; value=&quot;5&quot;/&gt;&lt;property id=&quot;20300&quot; value=&quot;Slide 71 - &amp;quot;PRACTICES TO AVOID!&amp;quot;&quot;/&gt;&lt;property id=&quot;20307&quot; value=&quot;546&quot;/&gt;&lt;/object&gt;&lt;object type=&quot;3&quot; unique_id=&quot;29574&quot;&gt;&lt;property id=&quot;20148&quot; value=&quot;5&quot;/&gt;&lt;property id=&quot;20300&quot; value=&quot;Slide 72 - &amp;quot;STORMING AND NORMING IN  A TEAM ENVIRONMENT&amp;quot;&quot;/&gt;&lt;property id=&quot;20307&quot; value=&quot;550&quot;/&gt;&lt;/object&gt;&lt;object type=&quot;3&quot; unique_id=&quot;29575&quot;&gt;&lt;property id=&quot;20148&quot; value=&quot;5&quot;/&gt;&lt;property id=&quot;20300&quot; value=&quot;Slide 73 - &amp;quot;STORMING AND NORMING IN  A TEAM ENVIRONMENT&amp;quot;&quot;/&gt;&lt;property id=&quot;20307&quot; value=&quot;551&quot;/&gt;&lt;/object&gt;&lt;object type=&quot;3&quot; unique_id=&quot;29576&quot;&gt;&lt;property id=&quot;20148&quot; value=&quot;5&quot;/&gt;&lt;property id=&quot;20300&quot; value=&quot;Slide 79 - &amp;quot;INDIVIDUAL EXERCISE: THINKING LIKE A READER&amp;quot;&quot;/&gt;&lt;property id=&quot;20307&quot; value=&quot;574&quot;/&gt;&lt;/object&gt;&lt;object type=&quot;3&quot; unique_id=&quot;29577&quot;&gt;&lt;property id=&quot;20148&quot; value=&quot;5&quot;/&gt;&lt;property id=&quot;20300&quot; value=&quot;Slide 80 - &amp;quot;CHARACTERISTICS OF WRITER-BASED VERSUS READER-BASED WRITING&amp;quot;&quot;/&gt;&lt;property id=&quot;20307&quot; value=&quot;573&quot;/&gt;&lt;/object&gt;&lt;object type=&quot;3&quot; unique_id=&quot;29578&quot;&gt;&lt;property id=&quot;20148&quot; value=&quot;5&quot;/&gt;&lt;property id=&quot;20300&quot; value=&quot;Slide 100 - &amp;quot;MESSAGE-ORIENTED REPORT OUTLINE EXERCISE&amp;quot;&quot;/&gt;&lt;property id=&quot;20307&quot; value=&quot;552&quot;/&gt;&lt;/object&gt;&lt;object type=&quot;3&quot; unique_id=&quot;29579&quot;&gt;&lt;property id=&quot;20148&quot; value=&quot;5&quot;/&gt;&lt;property id=&quot;20300&quot; value=&quot;Slide 101 - &amp;quot;MESSAGE-ORIENTED REPORT OUTLINE EXERCISE&amp;quot;&quot;/&gt;&lt;property id=&quot;20307&quot; value=&quot;553&quot;/&gt;&lt;/object&gt;&lt;object type=&quot;3&quot; unique_id=&quot;29581&quot;&gt;&lt;property id=&quot;20148&quot; value=&quot;5&quot;/&gt;&lt;property id=&quot;20300&quot; value=&quot;Slide 113 - &amp;quot;MODULE 5: LEARNING  OBJECTIVES&amp;quot;&quot;/&gt;&lt;property id=&quot;20307&quot; value=&quot;554&quot;/&gt;&lt;/object&gt;&lt;object type=&quot;3&quot; unique_id=&quot;29582&quot;&gt;&lt;property id=&quot;20148&quot; value=&quot;5&quot;/&gt;&lt;property id=&quot;20300&quot; value=&quot;Slide 116 - &amp;quot;EXERCISE: REVISING YOUR OWN WORK&amp;quot;&quot;/&gt;&lt;property id=&quot;20307&quot; value=&quot;511&quot;/&gt;&lt;/object&gt;&lt;object type=&quot;3&quot; unique_id=&quot;29583&quot;&gt;&lt;property id=&quot;20148&quot; value=&quot;5&quot;/&gt;&lt;property id=&quot;20300&quot; value=&quot;Slide 117 - &amp;quot;   REVIEWING DRAFT REPORT CASE STUDY&amp;quot;&quot;/&gt;&lt;property id=&quot;20307&quot; value=&quot;560&quot;/&gt;&lt;/object&gt;&lt;object type=&quot;3&quot; unique_id=&quot;29584&quot;&gt;&lt;property id=&quot;20148&quot; value=&quot;5&quot;/&gt;&lt;property id=&quot;20300&quot; value=&quot;Slide 119 - &amp;quot;    STRUCTURED READING TECHNIQUES FOR REVIEWING DRAFT REPORTS&amp;quot;&quot;/&gt;&lt;property id=&quot;20307&quot; value=&quot;557&quot;/&gt;&lt;/object&gt;&lt;object type=&quot;3&quot; unique_id=&quot;29585&quot;&gt;&lt;property id=&quot;20148&quot; value=&quot;5&quot;/&gt;&lt;property id=&quot;20300&quot; value=&quot;Slide 120 - &amp;quot;    STRUCTURED READING TECHNIQUES FOR REVIEWING DRAFT REPORTS&amp;quot;&quot;/&gt;&lt;property id=&quot;20307&quot; value=&quot;556&quot;/&gt;&lt;/object&gt;&lt;object type=&quot;3&quot; unique_id=&quot;29586&quot;&gt;&lt;property id=&quot;20148&quot; value=&quot;5&quot;/&gt;&lt;property id=&quot;20300&quot; value=&quot;Slide 121 - &amp;quot;    STRUCTURED READING TECHNIQUES FOR REVIEWING DRAFT REPORTS&amp;quot;&quot;/&gt;&lt;property id=&quot;20307&quot; value=&quot;558&quot;/&gt;&lt;/object&gt;&lt;object type=&quot;3&quot; unique_id=&quot;29587&quot;&gt;&lt;property id=&quot;20148&quot; value=&quot;5&quot;/&gt;&lt;property id=&quot;20300&quot; value=&quot;Slide 122 - &amp;quot;EXAMPLES OF HOCs VS LOCs&amp;quot;&quot;/&gt;&lt;property id=&quot;20307&quot; value=&quot;559&quot;/&gt;&lt;/object&gt;&lt;object type=&quot;3&quot; unique_id=&quot;29588&quot;&gt;&lt;property id=&quot;20148&quot; value=&quot;5&quot;/&gt;&lt;property id=&quot;20300&quot; value=&quot;Slide 123 - &amp;quot;   REVIEWING DRAFT REPORT CASE STUDY&amp;quot;&quot;/&gt;&lt;property id=&quot;20307&quot; value=&quot;562&quot;/&gt;&lt;/object&gt;&lt;object type=&quot;3&quot; unique_id=&quot;29589&quot;&gt;&lt;property id=&quot;20148&quot; value=&quot;5&quot;/&gt;&lt;property id=&quot;20300&quot; value=&quot;Slide 124 - &amp;quot;   READ-AHEAD CASE STUDY&amp;quot;&quot;/&gt;&lt;property id=&quot;20307&quot; value=&quot;563&quot;/&gt;&lt;/object&gt;&lt;object type=&quot;3&quot; unique_id=&quot;29590&quot;&gt;&lt;property id=&quot;20148&quot; value=&quot;5&quot;/&gt;&lt;property id=&quot;20300&quot; value=&quot;Slide 125 - &amp;quot;   SUMMARY OF TECHNIQUES FOR EFFECTIVE AND EFFICIENT REVIEWS OF DRAFT REPORTS&amp;quot;&quot;/&gt;&lt;property id=&quot;20307&quot; value=&quot;564&quot;/&gt;&lt;/object&gt;&lt;object type=&quot;3&quot; unique_id=&quot;29591&quot;&gt;&lt;property id=&quot;20148&quot; value=&quot;5&quot;/&gt;&lt;property id=&quot;20300&quot; value=&quot;Slide 126 - &amp;quot;   RECEIVING FEEDBACK ON  DRAFT REPORTS&amp;quot;&quot;/&gt;&lt;property id=&quot;20307&quot; value=&quot;565&quot;/&gt;&lt;/object&gt;&lt;object type=&quot;3&quot; unique_id=&quot;29592&quot;&gt;&lt;property id=&quot;20148&quot; value=&quot;5&quot;/&gt;&lt;property id=&quot;20300&quot; value=&quot;Slide 127 - &amp;quot;      RECEIVING FEEDBACK&amp;quot;&quot;/&gt;&lt;property id=&quot;20307&quot; value=&quot;566&quot;/&gt;&lt;/object&gt;&lt;object type=&quot;3&quot; unique_id=&quot;29593&quot;&gt;&lt;property id=&quot;20148&quot; value=&quot;5&quot;/&gt;&lt;property id=&quot;20300&quot; value=&quot;Slide 128 - &amp;quot;      PRO-ACTIVE RESPONSE TO REVIEWER COMMENTS&amp;quot;&quot;/&gt;&lt;property id=&quot;20307&quot; value=&quot;567&quot;/&gt;&lt;/object&gt;&lt;object type=&quot;3&quot; unique_id=&quot;86470&quot;&gt;&lt;property id=&quot;20148&quot; value=&quot;5&quot;/&gt;&lt;property id=&quot;20300&quot; value=&quot;Slide 112 - &amp;quot;Module 5&amp;quot;&quot;/&gt;&lt;property id=&quot;20307&quot; value=&quot;575&quot;/&gt;&lt;/object&gt;&lt;/object&gt;&lt;object type=&quot;8&quot; unique_id=&quot;10026&quot;&gt;&lt;/object&gt;&lt;/object&gt;&lt;/database&gt;"/>
  <p:tag name="SECTOMILLISECCONVERTED" val="1"/>
</p:tagLst>
</file>

<file path=ppt/theme/theme1.xml><?xml version="1.0" encoding="utf-8"?>
<a:theme xmlns:a="http://schemas.openxmlformats.org/drawingml/2006/main" name="Academic Literature 16x9">
  <a:themeElements>
    <a:clrScheme name="Custom 1">
      <a:dk1>
        <a:srgbClr val="1F3E5A"/>
      </a:dk1>
      <a:lt1>
        <a:sysClr val="window" lastClr="FFFFFF"/>
      </a:lt1>
      <a:dk2>
        <a:srgbClr val="1F3E5A"/>
      </a:dk2>
      <a:lt2>
        <a:srgbClr val="FFFFFF"/>
      </a:lt2>
      <a:accent1>
        <a:srgbClr val="1F3E5A"/>
      </a:accent1>
      <a:accent2>
        <a:srgbClr val="B48D28"/>
      </a:accent2>
      <a:accent3>
        <a:srgbClr val="8BB3D7"/>
      </a:accent3>
      <a:accent4>
        <a:srgbClr val="BFBFBF"/>
      </a:accent4>
      <a:accent5>
        <a:srgbClr val="C00000"/>
      </a:accent5>
      <a:accent6>
        <a:srgbClr val="C5D9EB"/>
      </a:accent6>
      <a:hlink>
        <a:srgbClr val="67AFBD"/>
      </a:hlink>
      <a:folHlink>
        <a:srgbClr val="C2A874"/>
      </a:folHlink>
    </a:clrScheme>
    <a:fontScheme name="Median">
      <a:majorFont>
        <a:latin typeface="Tw Cen MT"/>
        <a:ea typeface=""/>
        <a:cs typeface=""/>
        <a:font script="Grek" typeface="Calibri"/>
        <a:font script="Cyrl" typeface="Calibri"/>
        <a:font script="Jpan" typeface="HGPｺﾞｼｯｸE"/>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Tw Cen MT"/>
        <a:ea typeface=""/>
        <a:cs typeface=""/>
        <a:font script="Grek" typeface="Calibri"/>
        <a:font script="Cyrl" typeface="Calibri"/>
        <a:font script="Jpan" typeface="HGPｺﾞｼｯｸE"/>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AcademicLiterature">
      <a:fillStyleLst>
        <a:solidFill>
          <a:schemeClr val="phClr"/>
        </a:solidFill>
        <a:gradFill rotWithShape="1">
          <a:gsLst>
            <a:gs pos="0">
              <a:schemeClr val="phClr">
                <a:tint val="58000"/>
                <a:satMod val="300000"/>
              </a:schemeClr>
            </a:gs>
            <a:gs pos="100000">
              <a:schemeClr val="phClr">
                <a:tint val="68000"/>
                <a:satMod val="300000"/>
              </a:schemeClr>
            </a:gs>
          </a:gsLst>
          <a:path path="rect">
            <a:fillToRect l="50000" t="50000" r="50000" b="50000"/>
          </a:path>
        </a:gradFill>
        <a:gradFill rotWithShape="1">
          <a:gsLst>
            <a:gs pos="0">
              <a:schemeClr val="phClr">
                <a:shade val="100000"/>
                <a:satMod val="137000"/>
              </a:schemeClr>
            </a:gs>
            <a:gs pos="71000">
              <a:schemeClr val="phClr">
                <a:shade val="98000"/>
                <a:satMod val="137000"/>
              </a:schemeClr>
            </a:gs>
            <a:gs pos="100000">
              <a:schemeClr val="phClr">
                <a:shade val="75000"/>
                <a:satMod val="137000"/>
              </a:schemeClr>
            </a:gs>
          </a:gsLst>
          <a:path path="rect">
            <a:fillToRect l="50000" t="50000" r="50000" b="50000"/>
          </a:path>
        </a:gradFill>
      </a:fillStyleLst>
      <a:lnStyleLst>
        <a:ln w="6350" cap="rnd" cmpd="sng" algn="ctr">
          <a:solidFill>
            <a:schemeClr val="phClr">
              <a:shade val="95000"/>
              <a:satMod val="105000"/>
            </a:schemeClr>
          </a:solidFill>
          <a:prstDash val="solid"/>
        </a:ln>
        <a:ln w="48000" cap="flat" cmpd="thickThin" algn="ctr">
          <a:solidFill>
            <a:schemeClr val="phClr"/>
          </a:solidFill>
          <a:prstDash val="solid"/>
        </a:ln>
        <a:ln w="48500" cap="flat" cmpd="thickThin" algn="ctr">
          <a:solidFill>
            <a:schemeClr val="phClr"/>
          </a:solidFill>
          <a:prstDash val="solid"/>
        </a:ln>
      </a:lnStyleLst>
      <a:effectStyleLst>
        <a:effectStyle>
          <a:effectLst>
            <a:outerShdw blurRad="45000" dist="25000" dir="5400000" rotWithShape="0">
              <a:srgbClr val="000000">
                <a:alpha val="38000"/>
              </a:srgbClr>
            </a:outerShdw>
          </a:effectLst>
        </a:effectStyle>
        <a:effectStyle>
          <a:effectLst>
            <a:outerShdw blurRad="39000" dist="25400" dir="5400000" rotWithShape="0">
              <a:srgbClr val="000000">
                <a:alpha val="38000"/>
              </a:srgbClr>
            </a:outerShdw>
          </a:effectLst>
        </a:effectStyle>
        <a:effectStyle>
          <a:effectLst>
            <a:outerShdw blurRad="39000" dist="25400" dir="5400000" rotWithShape="0">
              <a:srgbClr val="000000">
                <a:alpha val="38000"/>
              </a:srgbClr>
            </a:outerShdw>
          </a:effectLst>
          <a:scene3d>
            <a:camera prst="orthographicFront">
              <a:rot lat="0" lon="0" rev="0"/>
            </a:camera>
            <a:lightRig rig="threePt" dir="t">
              <a:rot lat="0" lon="0" rev="1800000"/>
            </a:lightRig>
          </a:scene3d>
          <a:sp3d prstMaterial="matte">
            <a:bevelT h="20000"/>
          </a:sp3d>
        </a:effectStyle>
      </a:effectStyleLst>
      <a:bgFillStyleLst>
        <a:solidFill>
          <a:schemeClr val="phClr"/>
        </a:solidFill>
        <a:gradFill rotWithShape="1">
          <a:gsLst>
            <a:gs pos="0">
              <a:schemeClr val="phClr">
                <a:tint val="80000"/>
                <a:satMod val="300000"/>
              </a:schemeClr>
            </a:gs>
            <a:gs pos="100000">
              <a:schemeClr val="phClr">
                <a:shade val="90000"/>
                <a:alpha val="80000"/>
                <a:satMod val="200000"/>
              </a:schemeClr>
            </a:gs>
          </a:gsLst>
          <a:path path="rect">
            <a:fillToRect l="20000" t="20000" r="20000" b="20000"/>
          </a:path>
        </a:gradFill>
        <a:gradFill rotWithShape="1">
          <a:gsLst>
            <a:gs pos="0">
              <a:schemeClr val="phClr">
                <a:tint val="80000"/>
                <a:satMod val="300000"/>
              </a:schemeClr>
            </a:gs>
            <a:gs pos="100000">
              <a:schemeClr val="phClr">
                <a:shade val="90000"/>
                <a:alpha val="80000"/>
                <a:satMod val="200000"/>
              </a:schemeClr>
            </a:gs>
          </a:gsLst>
          <a:path path="rect">
            <a:fillToRect l="5000" t="5000" r="5000" b="5000"/>
          </a:path>
        </a:gradFill>
      </a:bgFillStyleLst>
    </a:fmtScheme>
  </a:themeElements>
  <a:objectDefaults>
    <a:lnDef>
      <a:spPr>
        <a:ln>
          <a:solidFill>
            <a:schemeClr val="accent1"/>
          </a:solidFill>
        </a:ln>
      </a:spPr>
      <a:bodyPr/>
      <a:lstStyle/>
      <a:style>
        <a:lnRef idx="1">
          <a:schemeClr val="accent1"/>
        </a:lnRef>
        <a:fillRef idx="0">
          <a:schemeClr val="accent1"/>
        </a:fillRef>
        <a:effectRef idx="0">
          <a:schemeClr val="accent1"/>
        </a:effectRef>
        <a:fontRef idx="minor">
          <a:schemeClr val="tx1"/>
        </a:fontRef>
      </a:style>
    </a:ln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Academic Literature">
      <a:dk1>
        <a:srgbClr val="514843"/>
      </a:dk1>
      <a:lt1>
        <a:srgbClr val="FFFFFF"/>
      </a:lt1>
      <a:dk2>
        <a:srgbClr val="000000"/>
      </a:dk2>
      <a:lt2>
        <a:srgbClr val="FFFFF3"/>
      </a:lt2>
      <a:accent1>
        <a:srgbClr val="514843"/>
      </a:accent1>
      <a:accent2>
        <a:srgbClr val="6D7D66"/>
      </a:accent2>
      <a:accent3>
        <a:srgbClr val="525A6A"/>
      </a:accent3>
      <a:accent4>
        <a:srgbClr val="827266"/>
      </a:accent4>
      <a:accent5>
        <a:srgbClr val="AE9A7E"/>
      </a:accent5>
      <a:accent6>
        <a:srgbClr val="A8A39E"/>
      </a:accent6>
      <a:hlink>
        <a:srgbClr val="59704F"/>
      </a:hlink>
      <a:folHlink>
        <a:srgbClr val="A8A39E"/>
      </a:folHlink>
    </a:clrScheme>
    <a:fontScheme name="Plantagenet Cherokee-Euphemia">
      <a:majorFont>
        <a:latin typeface="Plantagenet Cherokee"/>
        <a:ea typeface=""/>
        <a:cs typeface=""/>
      </a:majorFont>
      <a:minorFont>
        <a:latin typeface="Euphemia"/>
        <a:ea typeface=""/>
        <a:cs typeface=""/>
      </a:minorFont>
    </a:fontScheme>
    <a:fmtScheme name="AcademicLiterature">
      <a:fillStyleLst>
        <a:solidFill>
          <a:schemeClr val="phClr"/>
        </a:solidFill>
        <a:gradFill rotWithShape="1">
          <a:gsLst>
            <a:gs pos="0">
              <a:schemeClr val="phClr">
                <a:tint val="58000"/>
                <a:satMod val="300000"/>
              </a:schemeClr>
            </a:gs>
            <a:gs pos="100000">
              <a:schemeClr val="phClr">
                <a:tint val="68000"/>
                <a:satMod val="300000"/>
              </a:schemeClr>
            </a:gs>
          </a:gsLst>
          <a:path path="rect">
            <a:fillToRect l="50000" t="50000" r="50000" b="50000"/>
          </a:path>
        </a:gradFill>
        <a:gradFill rotWithShape="1">
          <a:gsLst>
            <a:gs pos="0">
              <a:schemeClr val="phClr">
                <a:shade val="100000"/>
                <a:satMod val="137000"/>
              </a:schemeClr>
            </a:gs>
            <a:gs pos="71000">
              <a:schemeClr val="phClr">
                <a:shade val="98000"/>
                <a:satMod val="137000"/>
              </a:schemeClr>
            </a:gs>
            <a:gs pos="100000">
              <a:schemeClr val="phClr">
                <a:shade val="75000"/>
                <a:satMod val="137000"/>
              </a:schemeClr>
            </a:gs>
          </a:gsLst>
          <a:path path="rect">
            <a:fillToRect l="50000" t="50000" r="50000" b="50000"/>
          </a:path>
        </a:gradFill>
      </a:fillStyleLst>
      <a:lnStyleLst>
        <a:ln w="6350" cap="rnd" cmpd="sng" algn="ctr">
          <a:solidFill>
            <a:schemeClr val="phClr">
              <a:shade val="95000"/>
              <a:satMod val="105000"/>
            </a:schemeClr>
          </a:solidFill>
          <a:prstDash val="solid"/>
        </a:ln>
        <a:ln w="48000" cap="flat" cmpd="thickThin" algn="ctr">
          <a:solidFill>
            <a:schemeClr val="phClr"/>
          </a:solidFill>
          <a:prstDash val="solid"/>
        </a:ln>
        <a:ln w="48500" cap="flat" cmpd="thickThin" algn="ctr">
          <a:solidFill>
            <a:schemeClr val="phClr"/>
          </a:solidFill>
          <a:prstDash val="solid"/>
        </a:ln>
      </a:lnStyleLst>
      <a:effectStyleLst>
        <a:effectStyle>
          <a:effectLst>
            <a:outerShdw blurRad="45000" dist="25000" dir="5400000" rotWithShape="0">
              <a:srgbClr val="000000">
                <a:alpha val="38000"/>
              </a:srgbClr>
            </a:outerShdw>
          </a:effectLst>
        </a:effectStyle>
        <a:effectStyle>
          <a:effectLst>
            <a:outerShdw blurRad="39000" dist="25400" dir="5400000" rotWithShape="0">
              <a:srgbClr val="000000">
                <a:alpha val="38000"/>
              </a:srgbClr>
            </a:outerShdw>
          </a:effectLst>
        </a:effectStyle>
        <a:effectStyle>
          <a:effectLst>
            <a:outerShdw blurRad="39000" dist="25400" dir="5400000" rotWithShape="0">
              <a:srgbClr val="000000">
                <a:alpha val="38000"/>
              </a:srgbClr>
            </a:outerShdw>
          </a:effectLst>
          <a:scene3d>
            <a:camera prst="orthographicFront">
              <a:rot lat="0" lon="0" rev="0"/>
            </a:camera>
            <a:lightRig rig="threePt" dir="t">
              <a:rot lat="0" lon="0" rev="1800000"/>
            </a:lightRig>
          </a:scene3d>
          <a:sp3d prstMaterial="matte">
            <a:bevelT h="20000"/>
          </a:sp3d>
        </a:effectStyle>
      </a:effectStyleLst>
      <a:bgFillStyleLst>
        <a:solidFill>
          <a:schemeClr val="phClr"/>
        </a:solidFill>
        <a:gradFill rotWithShape="1">
          <a:gsLst>
            <a:gs pos="0">
              <a:schemeClr val="phClr">
                <a:tint val="80000"/>
                <a:satMod val="300000"/>
              </a:schemeClr>
            </a:gs>
            <a:gs pos="100000">
              <a:schemeClr val="phClr">
                <a:shade val="90000"/>
                <a:alpha val="80000"/>
                <a:satMod val="200000"/>
              </a:schemeClr>
            </a:gs>
          </a:gsLst>
          <a:path path="rect">
            <a:fillToRect l="20000" t="20000" r="20000" b="20000"/>
          </a:path>
        </a:gradFill>
        <a:gradFill rotWithShape="1">
          <a:gsLst>
            <a:gs pos="0">
              <a:schemeClr val="phClr">
                <a:tint val="80000"/>
                <a:satMod val="300000"/>
              </a:schemeClr>
            </a:gs>
            <a:gs pos="100000">
              <a:schemeClr val="phClr">
                <a:shade val="90000"/>
                <a:alpha val="80000"/>
                <a:satMod val="200000"/>
              </a:schemeClr>
            </a:gs>
          </a:gsLst>
          <a:path path="rect">
            <a:fillToRect l="5000" t="5000" r="5000" b="5000"/>
          </a:path>
        </a:gradFill>
      </a:bgFillStyleLst>
    </a:fmtScheme>
  </a:themeElements>
  <a:objectDefaults>
    <a:lnDef>
      <a:spPr>
        <a:ln>
          <a:solidFill>
            <a:schemeClr val="accent1"/>
          </a:solidFill>
        </a:ln>
      </a:spPr>
      <a:bodyPr/>
      <a:lstStyle/>
      <a:style>
        <a:lnRef idx="1">
          <a:schemeClr val="accent1"/>
        </a:lnRef>
        <a:fillRef idx="0">
          <a:schemeClr val="accent1"/>
        </a:fillRef>
        <a:effectRef idx="0">
          <a:schemeClr val="accent1"/>
        </a:effectRef>
        <a:fontRef idx="minor">
          <a:schemeClr val="tx1"/>
        </a:fontRef>
      </a:style>
    </a:ln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Academic Literature">
      <a:dk1>
        <a:srgbClr val="514843"/>
      </a:dk1>
      <a:lt1>
        <a:srgbClr val="FFFFFF"/>
      </a:lt1>
      <a:dk2>
        <a:srgbClr val="000000"/>
      </a:dk2>
      <a:lt2>
        <a:srgbClr val="FFFFF3"/>
      </a:lt2>
      <a:accent1>
        <a:srgbClr val="514843"/>
      </a:accent1>
      <a:accent2>
        <a:srgbClr val="6D7D66"/>
      </a:accent2>
      <a:accent3>
        <a:srgbClr val="525A6A"/>
      </a:accent3>
      <a:accent4>
        <a:srgbClr val="827266"/>
      </a:accent4>
      <a:accent5>
        <a:srgbClr val="AE9A7E"/>
      </a:accent5>
      <a:accent6>
        <a:srgbClr val="A8A39E"/>
      </a:accent6>
      <a:hlink>
        <a:srgbClr val="59704F"/>
      </a:hlink>
      <a:folHlink>
        <a:srgbClr val="A8A39E"/>
      </a:folHlink>
    </a:clrScheme>
    <a:fontScheme name="Plantagenet Cherokee-Euphemia">
      <a:majorFont>
        <a:latin typeface="Plantagenet Cherokee"/>
        <a:ea typeface=""/>
        <a:cs typeface=""/>
      </a:majorFont>
      <a:minorFont>
        <a:latin typeface="Euphemia"/>
        <a:ea typeface=""/>
        <a:cs typeface=""/>
      </a:minorFont>
    </a:fontScheme>
    <a:fmtScheme name="AcademicLiterature">
      <a:fillStyleLst>
        <a:solidFill>
          <a:schemeClr val="phClr"/>
        </a:solidFill>
        <a:gradFill rotWithShape="1">
          <a:gsLst>
            <a:gs pos="0">
              <a:schemeClr val="phClr">
                <a:tint val="58000"/>
                <a:satMod val="300000"/>
              </a:schemeClr>
            </a:gs>
            <a:gs pos="100000">
              <a:schemeClr val="phClr">
                <a:tint val="68000"/>
                <a:satMod val="300000"/>
              </a:schemeClr>
            </a:gs>
          </a:gsLst>
          <a:path path="rect">
            <a:fillToRect l="50000" t="50000" r="50000" b="50000"/>
          </a:path>
        </a:gradFill>
        <a:gradFill rotWithShape="1">
          <a:gsLst>
            <a:gs pos="0">
              <a:schemeClr val="phClr">
                <a:shade val="100000"/>
                <a:satMod val="137000"/>
              </a:schemeClr>
            </a:gs>
            <a:gs pos="71000">
              <a:schemeClr val="phClr">
                <a:shade val="98000"/>
                <a:satMod val="137000"/>
              </a:schemeClr>
            </a:gs>
            <a:gs pos="100000">
              <a:schemeClr val="phClr">
                <a:shade val="75000"/>
                <a:satMod val="137000"/>
              </a:schemeClr>
            </a:gs>
          </a:gsLst>
          <a:path path="rect">
            <a:fillToRect l="50000" t="50000" r="50000" b="50000"/>
          </a:path>
        </a:gradFill>
      </a:fillStyleLst>
      <a:lnStyleLst>
        <a:ln w="6350" cap="rnd" cmpd="sng" algn="ctr">
          <a:solidFill>
            <a:schemeClr val="phClr">
              <a:shade val="95000"/>
              <a:satMod val="105000"/>
            </a:schemeClr>
          </a:solidFill>
          <a:prstDash val="solid"/>
        </a:ln>
        <a:ln w="48000" cap="flat" cmpd="thickThin" algn="ctr">
          <a:solidFill>
            <a:schemeClr val="phClr"/>
          </a:solidFill>
          <a:prstDash val="solid"/>
        </a:ln>
        <a:ln w="48500" cap="flat" cmpd="thickThin" algn="ctr">
          <a:solidFill>
            <a:schemeClr val="phClr"/>
          </a:solidFill>
          <a:prstDash val="solid"/>
        </a:ln>
      </a:lnStyleLst>
      <a:effectStyleLst>
        <a:effectStyle>
          <a:effectLst>
            <a:outerShdw blurRad="45000" dist="25000" dir="5400000" rotWithShape="0">
              <a:srgbClr val="000000">
                <a:alpha val="38000"/>
              </a:srgbClr>
            </a:outerShdw>
          </a:effectLst>
        </a:effectStyle>
        <a:effectStyle>
          <a:effectLst>
            <a:outerShdw blurRad="39000" dist="25400" dir="5400000" rotWithShape="0">
              <a:srgbClr val="000000">
                <a:alpha val="38000"/>
              </a:srgbClr>
            </a:outerShdw>
          </a:effectLst>
        </a:effectStyle>
        <a:effectStyle>
          <a:effectLst>
            <a:outerShdw blurRad="39000" dist="25400" dir="5400000" rotWithShape="0">
              <a:srgbClr val="000000">
                <a:alpha val="38000"/>
              </a:srgbClr>
            </a:outerShdw>
          </a:effectLst>
          <a:scene3d>
            <a:camera prst="orthographicFront">
              <a:rot lat="0" lon="0" rev="0"/>
            </a:camera>
            <a:lightRig rig="threePt" dir="t">
              <a:rot lat="0" lon="0" rev="1800000"/>
            </a:lightRig>
          </a:scene3d>
          <a:sp3d prstMaterial="matte">
            <a:bevelT h="20000"/>
          </a:sp3d>
        </a:effectStyle>
      </a:effectStyleLst>
      <a:bgFillStyleLst>
        <a:solidFill>
          <a:schemeClr val="phClr"/>
        </a:solidFill>
        <a:gradFill rotWithShape="1">
          <a:gsLst>
            <a:gs pos="0">
              <a:schemeClr val="phClr">
                <a:tint val="80000"/>
                <a:satMod val="300000"/>
              </a:schemeClr>
            </a:gs>
            <a:gs pos="100000">
              <a:schemeClr val="phClr">
                <a:shade val="90000"/>
                <a:alpha val="80000"/>
                <a:satMod val="200000"/>
              </a:schemeClr>
            </a:gs>
          </a:gsLst>
          <a:path path="rect">
            <a:fillToRect l="20000" t="20000" r="20000" b="20000"/>
          </a:path>
        </a:gradFill>
        <a:gradFill rotWithShape="1">
          <a:gsLst>
            <a:gs pos="0">
              <a:schemeClr val="phClr">
                <a:tint val="80000"/>
                <a:satMod val="300000"/>
              </a:schemeClr>
            </a:gs>
            <a:gs pos="100000">
              <a:schemeClr val="phClr">
                <a:shade val="90000"/>
                <a:alpha val="80000"/>
                <a:satMod val="200000"/>
              </a:schemeClr>
            </a:gs>
          </a:gsLst>
          <a:path path="rect">
            <a:fillToRect l="5000" t="5000" r="5000" b="5000"/>
          </a:path>
        </a:gradFill>
      </a:bgFillStyleLst>
    </a:fmtScheme>
  </a:themeElements>
  <a:objectDefaults>
    <a:lnDef>
      <a:spPr>
        <a:ln>
          <a:solidFill>
            <a:schemeClr val="accent1"/>
          </a:solidFill>
        </a:ln>
      </a:spPr>
      <a:bodyPr/>
      <a:lstStyle/>
      <a:style>
        <a:lnRef idx="1">
          <a:schemeClr val="accent1"/>
        </a:lnRef>
        <a:fillRef idx="0">
          <a:schemeClr val="accent1"/>
        </a:fillRef>
        <a:effectRef idx="0">
          <a:schemeClr val="accent1"/>
        </a:effectRef>
        <a:fontRef idx="minor">
          <a:schemeClr val="tx1"/>
        </a:fontRef>
      </a:style>
    </a:ln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55934</TotalTime>
  <Words>17058</Words>
  <Application>Microsoft Office PowerPoint</Application>
  <PresentationFormat>Widescreen</PresentationFormat>
  <Paragraphs>1650</Paragraphs>
  <Slides>91</Slides>
  <Notes>91</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91</vt:i4>
      </vt:variant>
    </vt:vector>
  </HeadingPairs>
  <TitlesOfParts>
    <vt:vector size="101" baseType="lpstr">
      <vt:lpstr>Arial</vt:lpstr>
      <vt:lpstr>Calibri</vt:lpstr>
      <vt:lpstr>Calibri Light</vt:lpstr>
      <vt:lpstr>Courier New</vt:lpstr>
      <vt:lpstr>Euphemia</vt:lpstr>
      <vt:lpstr>Helvetica</vt:lpstr>
      <vt:lpstr>Times New Roman</vt:lpstr>
      <vt:lpstr>Tw Cen MT</vt:lpstr>
      <vt:lpstr>Wingdings</vt:lpstr>
      <vt:lpstr>Academic Literature 16x9</vt:lpstr>
      <vt:lpstr>ENHANCING THE QUALITY OF YOUR WRITING</vt:lpstr>
      <vt:lpstr>Introductions</vt:lpstr>
      <vt:lpstr>Ground Rules</vt:lpstr>
      <vt:lpstr>Learning Objectives</vt:lpstr>
      <vt:lpstr>Seminar Flow</vt:lpstr>
      <vt:lpstr> Group Discussion: Writing Challenges </vt:lpstr>
      <vt:lpstr>Module 1</vt:lpstr>
      <vt:lpstr>Group Discussion:  Why Does Good Writing Matter? </vt:lpstr>
      <vt:lpstr>Ingredients of a Quality Written Product</vt:lpstr>
      <vt:lpstr>Evidence Is the Foundation</vt:lpstr>
      <vt:lpstr> Readers Want Answers to Questions</vt:lpstr>
      <vt:lpstr>Readers Want Answers to Questions (Cont’d)</vt:lpstr>
      <vt:lpstr>Ensuring a Sound Message</vt:lpstr>
      <vt:lpstr>Message Soundness:  Context, Accuracy, and Balance</vt:lpstr>
      <vt:lpstr>Exercise #1 Group Discussion: How A Convincing Message Supports Recommendations</vt:lpstr>
      <vt:lpstr>Reaching Message Agreement</vt:lpstr>
      <vt:lpstr>Module 2</vt:lpstr>
      <vt:lpstr>Thinking Like an Analyst</vt:lpstr>
      <vt:lpstr>Thinking Like a Reader</vt:lpstr>
      <vt:lpstr>       What Makes A Message-Oriented Outline?</vt:lpstr>
      <vt:lpstr>Identifying the Main Points of the Findings</vt:lpstr>
      <vt:lpstr>Correctly Ordering the Findings</vt:lpstr>
      <vt:lpstr>Deciding on the Right Level of Detail</vt:lpstr>
      <vt:lpstr>Focus on the Logic Linkages and Flow </vt:lpstr>
      <vt:lpstr>Exercise #2: Group Discussion Assessing the Effectiveness of an Outline</vt:lpstr>
      <vt:lpstr>Readers Need a Map  to Find and Understand Information</vt:lpstr>
      <vt:lpstr>Exercise #3 Group Discussion:  Reader-Based Writing</vt:lpstr>
      <vt:lpstr>Characteristics of Writer- versus Reader-Based Writing</vt:lpstr>
      <vt:lpstr>Readers Absorb Information Best If They Understand Its Significance…</vt:lpstr>
      <vt:lpstr>     Readers Absorb Information Best If They Understand Its Significance (Cont’d)</vt:lpstr>
      <vt:lpstr>Readers Absorb Information Best If They Understand Its Significance (Cont’d)  </vt:lpstr>
      <vt:lpstr>Inductive vs. Deductive Writing</vt:lpstr>
      <vt:lpstr>Exercise #4 Group Discussion:  Deductive Writing</vt:lpstr>
      <vt:lpstr>Exercise #5: Developing a Message-Oriented Outline</vt:lpstr>
      <vt:lpstr>Module 3</vt:lpstr>
      <vt:lpstr>Understanding Key Writing Principles</vt:lpstr>
      <vt:lpstr>A Thought on Writing</vt:lpstr>
      <vt:lpstr>Readers Need a Map  to Find and Understand Information</vt:lpstr>
      <vt:lpstr> Organizing the Detailed Drafting</vt:lpstr>
      <vt:lpstr>Topic Sentences, Unity, and Coherence</vt:lpstr>
      <vt:lpstr> Paragraph Standards</vt:lpstr>
      <vt:lpstr>Group Discussion: Does this Paragraph Flow Deductively from One Main Point?</vt:lpstr>
      <vt:lpstr>Topic Sentences Set the Subject  and Controlling Idea</vt:lpstr>
      <vt:lpstr>Four Techniques to Create Coherence and Flow</vt:lpstr>
      <vt:lpstr>Technique 1: Move from Old Information to New</vt:lpstr>
      <vt:lpstr>Group Discussion: Applying Technique 1</vt:lpstr>
      <vt:lpstr>Technique 2: Use Key Words  and Phrases from the Topic Sentence</vt:lpstr>
      <vt:lpstr>Group Discussion: Applying Technique 2 </vt:lpstr>
      <vt:lpstr>Technique 3:  Use Parallel Structure</vt:lpstr>
      <vt:lpstr>Technique 4: Use Transitional Words and Phrases</vt:lpstr>
      <vt:lpstr>Examples of Transitional Words and Phrases</vt:lpstr>
      <vt:lpstr>Group Discussion: What Transitions  would You Add to this Paragraph? </vt:lpstr>
      <vt:lpstr>Exercise #6 Group Discussion:  Assessing Paragraph Coherence</vt:lpstr>
      <vt:lpstr>Headings and Charge Paragraphs</vt:lpstr>
      <vt:lpstr>Charge Paragraph Organization and Unity </vt:lpstr>
      <vt:lpstr>The Importance of Quality Sentence Writing </vt:lpstr>
      <vt:lpstr> Sentence Writing Techniques</vt:lpstr>
      <vt:lpstr>Sentence Writing Technique 1</vt:lpstr>
      <vt:lpstr> Group Discussion: Which Sentence Is Better? </vt:lpstr>
      <vt:lpstr>Sentence Writing Technique 2 </vt:lpstr>
      <vt:lpstr>Sentence with Two Cores</vt:lpstr>
      <vt:lpstr>Sentence Writing Technique 3 </vt:lpstr>
      <vt:lpstr>What Are Active and Passive Voices?</vt:lpstr>
      <vt:lpstr>Is It Ever Okay to Use Passive Voice?</vt:lpstr>
      <vt:lpstr>Group Discussion:  Change Passive to Active Voice</vt:lpstr>
      <vt:lpstr>Sentence Writing Technique 4: Conciseness</vt:lpstr>
      <vt:lpstr> Group Discussion: Break up Long Sentences</vt:lpstr>
      <vt:lpstr> Group Discussion: Break up Long Sentences</vt:lpstr>
      <vt:lpstr>Common Wordy Phrases &amp; Concise Substitutes</vt:lpstr>
      <vt:lpstr>Minimize Prepositions for Clarity</vt:lpstr>
      <vt:lpstr>Module 4</vt:lpstr>
      <vt:lpstr>   : Exercise #7:  Reviewing a Draft Product</vt:lpstr>
      <vt:lpstr>   Group Discussion: Report Review Styles</vt:lpstr>
      <vt:lpstr>   Report Review Technique #1: Read Drafts with Skepticism</vt:lpstr>
      <vt:lpstr>   Exercise #8: Group Discussion:  Reviewing Drafts as a Skeptic</vt:lpstr>
      <vt:lpstr>   Report Review Technique #2: Use Organized Approaches and Strategies</vt:lpstr>
      <vt:lpstr>Report Review Technique #2 (cont’d): Use Organized Approaches and Strategies</vt:lpstr>
      <vt:lpstr>Report Review Technique #3: Focus on the Logic Linkages and Flow</vt:lpstr>
      <vt:lpstr>Distinguishing  High-Order from Low-Order Concerns</vt:lpstr>
      <vt:lpstr>Examples of HOCs Versus LOCs</vt:lpstr>
      <vt:lpstr>   Poll: Report Review Techniques </vt:lpstr>
      <vt:lpstr>   Poll: Report Review Techniques </vt:lpstr>
      <vt:lpstr>   : Exercise #9:  Reviewing a Draft Using Structured Reading</vt:lpstr>
      <vt:lpstr>Exercise #9 Debrief:  Reviewing a Draft Using Structured Reading </vt:lpstr>
      <vt:lpstr>More Detailed Linkage Checks</vt:lpstr>
      <vt:lpstr>   Summary of Techniques for Effective and Efficient Reviews of Draft Reports</vt:lpstr>
      <vt:lpstr>     Importance of Feedback</vt:lpstr>
      <vt:lpstr>Wrap-up</vt:lpstr>
      <vt:lpstr>Closing Thoughts: The Way Forward</vt:lpstr>
      <vt:lpstr>Center for Audit Excellence</vt:lpstr>
      <vt:lpstr>Contact Information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Title With Picture Layout</dc:title>
  <dc:creator>andrew patchan jr.</dc:creator>
  <cp:lastModifiedBy>Caroline Broder</cp:lastModifiedBy>
  <cp:revision>2128</cp:revision>
  <cp:lastPrinted>2023-05-25T16:17:53Z</cp:lastPrinted>
  <dcterms:created xsi:type="dcterms:W3CDTF">2014-04-17T22:28:38Z</dcterms:created>
  <dcterms:modified xsi:type="dcterms:W3CDTF">2024-05-06T14:52:04Z</dcterms:modified>
</cp:coreProperties>
</file>