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13" r:id="rId2"/>
    <p:sldId id="332" r:id="rId3"/>
    <p:sldId id="314" r:id="rId4"/>
    <p:sldId id="315" r:id="rId5"/>
    <p:sldId id="337" r:id="rId6"/>
    <p:sldId id="339" r:id="rId7"/>
    <p:sldId id="340" r:id="rId8"/>
    <p:sldId id="338" r:id="rId9"/>
  </p:sldIdLst>
  <p:sldSz cx="9144000" cy="5143500" type="screen16x9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57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my Zettle" initials="AZ" lastIdx="0" clrIdx="0">
    <p:extLst>
      <p:ext uri="{19B8F6BF-5375-455C-9EA6-DF929625EA0E}">
        <p15:presenceInfo xmlns:p15="http://schemas.microsoft.com/office/powerpoint/2012/main" userId="S-1-5-21-3485863069-124748819-3185306422-11616" providerId="AD"/>
      </p:ext>
    </p:extLst>
  </p:cmAuthor>
  <p:cmAuthor id="2" name="Chris Park" initials="CP" lastIdx="6" clrIdx="1">
    <p:extLst>
      <p:ext uri="{19B8F6BF-5375-455C-9EA6-DF929625EA0E}">
        <p15:presenceInfo xmlns:p15="http://schemas.microsoft.com/office/powerpoint/2012/main" userId="S-1-5-21-3485863069-124748819-3185306422-214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60"/>
    <a:srgbClr val="000000"/>
    <a:srgbClr val="175676"/>
    <a:srgbClr val="003461"/>
    <a:srgbClr val="31333A"/>
    <a:srgbClr val="F5F5F6"/>
    <a:srgbClr val="40434B"/>
    <a:srgbClr val="008170"/>
    <a:srgbClr val="98999D"/>
    <a:srgbClr val="D1D1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65009" autoAdjust="0"/>
  </p:normalViewPr>
  <p:slideViewPr>
    <p:cSldViewPr snapToGrid="0" snapToObjects="1">
      <p:cViewPr varScale="1">
        <p:scale>
          <a:sx n="128" d="100"/>
          <a:sy n="128" d="100"/>
        </p:scale>
        <p:origin x="91" y="149"/>
      </p:cViewPr>
      <p:guideLst>
        <p:guide orient="horz" pos="1620"/>
        <p:guide pos="5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2916" y="5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3176" tIns="46588" rIns="93176" bIns="46588" rtlCol="0"/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lIns="93176" tIns="46588" rIns="93176" bIns="46588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829966"/>
            <a:ext cx="3037840" cy="464820"/>
          </a:xfrm>
          <a:prstGeom prst="rect">
            <a:avLst/>
          </a:prstGeom>
        </p:spPr>
        <p:txBody>
          <a:bodyPr vert="horz" lIns="93176" tIns="46588" rIns="93176" bIns="46588" rtlCol="0" anchor="b"/>
          <a:lstStyle>
            <a:lvl1pPr algn="r">
              <a:defRPr sz="1200"/>
            </a:lvl1pPr>
          </a:lstStyle>
          <a:p>
            <a:fld id="{D1403816-A8A4-A641-8D89-F95FCC5FC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6" tIns="46588" rIns="93176" bIns="46588" rtlCol="0"/>
          <a:lstStyle>
            <a:lvl1pPr algn="l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519281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3176" tIns="46588" rIns="93176" bIns="46588" rtlCol="0"/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6" tIns="46588" rIns="93176" bIns="46588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1"/>
            <a:ext cx="5608320" cy="4183380"/>
          </a:xfrm>
          <a:prstGeom prst="rect">
            <a:avLst/>
          </a:prstGeom>
        </p:spPr>
        <p:txBody>
          <a:bodyPr vert="horz" lIns="93176" tIns="46588" rIns="93176" bIns="4658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lIns="93176" tIns="46588" rIns="93176" bIns="46588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6"/>
            <a:ext cx="3037840" cy="464820"/>
          </a:xfrm>
          <a:prstGeom prst="rect">
            <a:avLst/>
          </a:prstGeom>
        </p:spPr>
        <p:txBody>
          <a:bodyPr vert="horz" lIns="93176" tIns="46588" rIns="93176" bIns="46588" rtlCol="0" anchor="b"/>
          <a:lstStyle>
            <a:lvl1pPr algn="r">
              <a:defRPr sz="1200"/>
            </a:lvl1pPr>
          </a:lstStyle>
          <a:p>
            <a:fld id="{1C6DB9A3-8929-524D-827B-6423D01948C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Header Placeholder 8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6" tIns="46588" rIns="93176" bIns="46588" rtlCol="0"/>
          <a:lstStyle>
            <a:lvl1pPr algn="l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716972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>
                <a:latin typeface="Roboto Regular"/>
                <a:cs typeface="Roboto Regular"/>
              </a:rPr>
              <a:t>Presentation Title: Title Case, Arial Bold, 40pt, dark blue (can be smaller for long titles)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>
                <a:latin typeface="Roboto Regular"/>
                <a:cs typeface="Roboto Regular"/>
              </a:rPr>
              <a:t>Subtitle: Sentence Case, Arial, 20pt, black– may need to manually adjust position up or down depending on how many lines of text the Presentation Title is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>
                <a:latin typeface="Roboto Regular"/>
                <a:cs typeface="Roboto Regular"/>
              </a:rPr>
              <a:t>Author’s Name: Arial, 20pt, black – divider line position should be above the Authors and can be manually adjusted if needed.</a:t>
            </a:r>
          </a:p>
          <a:p>
            <a:endParaRPr lang="en-US" dirty="0"/>
          </a:p>
          <a:p>
            <a:r>
              <a:rPr lang="en-US" dirty="0"/>
              <a:t>Handouts</a:t>
            </a:r>
            <a:r>
              <a:rPr lang="en-US" baseline="0" dirty="0"/>
              <a:t> provided in 508 compliant format for </a:t>
            </a:r>
            <a:r>
              <a:rPr lang="en-US" dirty="0"/>
              <a:t>a PowerPoint presentation must be printed in outline view.</a:t>
            </a:r>
            <a:endParaRPr lang="en-US" baseline="0" dirty="0">
              <a:solidFill>
                <a:srgbClr val="FF0000"/>
              </a:solidFill>
            </a:endParaRPr>
          </a:p>
          <a:p>
            <a:endParaRPr lang="en-US" baseline="0" dirty="0">
              <a:solidFill>
                <a:srgbClr val="FF0000"/>
              </a:solidFill>
            </a:endParaRPr>
          </a:p>
          <a:p>
            <a:r>
              <a:rPr lang="en-US" baseline="0" dirty="0">
                <a:solidFill>
                  <a:srgbClr val="FF0000"/>
                </a:solidFill>
              </a:rPr>
              <a:t>Select File Tab &gt; Save and Send &gt; Create Handouts</a:t>
            </a:r>
          </a:p>
          <a:p>
            <a:endParaRPr lang="en-US" baseline="0" dirty="0">
              <a:solidFill>
                <a:srgbClr val="FF0000"/>
              </a:solidFill>
            </a:endParaRPr>
          </a:p>
          <a:p>
            <a:r>
              <a:rPr lang="en-US" baseline="0" dirty="0">
                <a:solidFill>
                  <a:srgbClr val="FF0000"/>
                </a:solidFill>
              </a:rPr>
              <a:t>There are several options to choose from―selecting “Outline Only” saves just the text from the slides.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6DB9A3-8929-524D-827B-6423D01948C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63578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65880">
              <a:defRPr/>
            </a:pPr>
            <a:r>
              <a:rPr lang="en-US" baseline="0" dirty="0">
                <a:latin typeface="Roboto Regular"/>
                <a:cs typeface="Roboto Regular"/>
              </a:rPr>
              <a:t>Slide Title: Title Case, Arial Bold, 30pt, dark blue</a:t>
            </a:r>
          </a:p>
          <a:p>
            <a:pPr defTabSz="465880">
              <a:defRPr/>
            </a:pPr>
            <a:r>
              <a:rPr lang="en-US" baseline="0" dirty="0">
                <a:latin typeface="Roboto Regular"/>
                <a:cs typeface="Roboto Regular"/>
              </a:rPr>
              <a:t>Paragraph Text: Arial, 20pt, black</a:t>
            </a:r>
          </a:p>
          <a:p>
            <a:pPr defTabSz="465880">
              <a:defRPr/>
            </a:pPr>
            <a:r>
              <a:rPr lang="en-US" baseline="0" dirty="0">
                <a:latin typeface="Roboto Regular"/>
                <a:cs typeface="Roboto Regular"/>
              </a:rPr>
              <a:t>Bullet Level 1 Text: Arial, 20pt, black</a:t>
            </a:r>
          </a:p>
          <a:p>
            <a:pPr marL="0" marR="0" lvl="0" indent="0" algn="l" defTabSz="4658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>
                <a:latin typeface="Roboto Regular"/>
                <a:cs typeface="Roboto Regular"/>
              </a:rPr>
              <a:t>Bullet Level 2 Text: Arial, 16pt, black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6DB9A3-8929-524D-827B-6423D01948C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9626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65880">
              <a:defRPr/>
            </a:pPr>
            <a:r>
              <a:rPr lang="en-US" baseline="0" dirty="0">
                <a:latin typeface="Roboto Regular"/>
                <a:cs typeface="Roboto Regular"/>
              </a:rPr>
              <a:t>Slide Title: Title Case, Arial Bold, 30pt, dark blue</a:t>
            </a:r>
          </a:p>
          <a:p>
            <a:pPr defTabSz="465880">
              <a:defRPr/>
            </a:pPr>
            <a:r>
              <a:rPr lang="en-US" baseline="0" dirty="0">
                <a:latin typeface="Roboto Regular"/>
                <a:cs typeface="Roboto Regular"/>
              </a:rPr>
              <a:t>Paragraph Text: Arial, 20pt, black</a:t>
            </a:r>
          </a:p>
          <a:p>
            <a:pPr marL="0" marR="0" lvl="0" indent="0" algn="l" defTabSz="4658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>
                <a:latin typeface="Roboto Regular"/>
                <a:cs typeface="Roboto Regular"/>
              </a:rPr>
              <a:t>Bullet Level 1 Text: Arial, 20pt, black</a:t>
            </a:r>
          </a:p>
          <a:p>
            <a:pPr marL="0" marR="0" lvl="0" indent="0" algn="l" defTabSz="4658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>
                <a:latin typeface="Roboto Regular"/>
                <a:cs typeface="Roboto Regular"/>
              </a:rPr>
              <a:t>Bullet Level 2 Text: Arial, 16pt, black</a:t>
            </a:r>
          </a:p>
          <a:p>
            <a:pPr defTabSz="465880">
              <a:defRPr/>
            </a:pPr>
            <a:endParaRPr lang="en-US" baseline="0" dirty="0">
              <a:latin typeface="Roboto Regular"/>
              <a:cs typeface="Roboto Regular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6DB9A3-8929-524D-827B-6423D01948C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8067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65880">
              <a:defRPr/>
            </a:pPr>
            <a:r>
              <a:rPr lang="en-US" baseline="0" dirty="0">
                <a:latin typeface="Roboto Regular"/>
                <a:cs typeface="Roboto Regular"/>
              </a:rPr>
              <a:t>Slide Title: Title Case, Arial Bold, 30pt, dark blue</a:t>
            </a:r>
          </a:p>
          <a:p>
            <a:pPr defTabSz="465880">
              <a:defRPr/>
            </a:pPr>
            <a:r>
              <a:rPr lang="en-US" baseline="0" dirty="0">
                <a:latin typeface="Roboto Regular"/>
                <a:cs typeface="Roboto Regular"/>
              </a:rPr>
              <a:t>Subtitle Text: Arial Bold, 24pt, green</a:t>
            </a:r>
          </a:p>
          <a:p>
            <a:pPr marL="0" marR="0" lvl="0" indent="0" algn="l" defTabSz="4658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>
                <a:latin typeface="Roboto Regular"/>
                <a:cs typeface="Roboto Regular"/>
              </a:rPr>
              <a:t>Bullet Level 1 Text: Arial, 20pt, black</a:t>
            </a:r>
          </a:p>
          <a:p>
            <a:pPr marL="0" marR="0" lvl="0" indent="0" algn="l" defTabSz="4658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>
                <a:latin typeface="Roboto Regular"/>
                <a:cs typeface="Roboto Regular"/>
              </a:rPr>
              <a:t>Bullet Level 2 Text: Arial, 16pt, black</a:t>
            </a:r>
          </a:p>
          <a:p>
            <a:pPr defTabSz="465880">
              <a:defRPr/>
            </a:pPr>
            <a:endParaRPr lang="en-US" baseline="0" dirty="0">
              <a:latin typeface="Roboto Regular"/>
              <a:cs typeface="Roboto Regular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6DB9A3-8929-524D-827B-6423D01948C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15843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65880">
              <a:defRPr/>
            </a:pPr>
            <a:r>
              <a:rPr lang="en-US" baseline="0" dirty="0">
                <a:latin typeface="Roboto Regular"/>
                <a:cs typeface="Roboto Regular"/>
              </a:rPr>
              <a:t>Slide Title: Title Case, Arial Bold, 30pt, dark blue</a:t>
            </a:r>
          </a:p>
          <a:p>
            <a:pPr defTabSz="465880">
              <a:defRPr/>
            </a:pPr>
            <a:r>
              <a:rPr lang="en-US" baseline="0" dirty="0">
                <a:latin typeface="Roboto Regular"/>
                <a:cs typeface="Roboto Regular"/>
              </a:rPr>
              <a:t>Subtitle Text: Arial Bold, 24pt, green</a:t>
            </a:r>
          </a:p>
          <a:p>
            <a:pPr marL="0" marR="0" lvl="0" indent="0" algn="l" defTabSz="4658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>
                <a:latin typeface="Roboto Regular"/>
                <a:cs typeface="Roboto Regular"/>
              </a:rPr>
              <a:t>Bullet Level 1 Text: Arial, 20pt, black</a:t>
            </a:r>
          </a:p>
          <a:p>
            <a:pPr marL="0" marR="0" lvl="0" indent="0" algn="l" defTabSz="4658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>
                <a:latin typeface="Roboto Regular"/>
                <a:cs typeface="Roboto Regular"/>
              </a:rPr>
              <a:t>Bullet Level 2 Text: Arial, 16pt, black</a:t>
            </a:r>
          </a:p>
          <a:p>
            <a:pPr defTabSz="465880">
              <a:defRPr/>
            </a:pPr>
            <a:endParaRPr lang="en-US" baseline="0" dirty="0">
              <a:latin typeface="Roboto Regular"/>
              <a:cs typeface="Roboto Regular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6DB9A3-8929-524D-827B-6423D01948C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3560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65880">
              <a:defRPr/>
            </a:pPr>
            <a:r>
              <a:rPr lang="en-US" baseline="0" dirty="0">
                <a:latin typeface="Roboto Regular"/>
                <a:cs typeface="Roboto Regular"/>
              </a:rPr>
              <a:t>Slide Title: Title Case, Arial Bold, 30pt, dark blue</a:t>
            </a:r>
          </a:p>
          <a:p>
            <a:pPr defTabSz="465880">
              <a:defRPr/>
            </a:pPr>
            <a:r>
              <a:rPr lang="en-US" baseline="0" dirty="0">
                <a:latin typeface="Roboto Regular"/>
                <a:cs typeface="Roboto Regular"/>
              </a:rPr>
              <a:t>Subtitle Text: Arial Bold, 24pt, green</a:t>
            </a:r>
          </a:p>
          <a:p>
            <a:pPr marL="0" marR="0" lvl="0" indent="0" algn="l" defTabSz="4658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>
                <a:latin typeface="Roboto Regular"/>
                <a:cs typeface="Roboto Regular"/>
              </a:rPr>
              <a:t>Bullet Level 1 Text: Arial, 20pt, black</a:t>
            </a:r>
          </a:p>
          <a:p>
            <a:pPr marL="0" marR="0" lvl="0" indent="0" algn="l" defTabSz="4658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>
                <a:latin typeface="Roboto Regular"/>
                <a:cs typeface="Roboto Regular"/>
              </a:rPr>
              <a:t>Bullet Level 2 Text: Arial, 16pt, black</a:t>
            </a:r>
          </a:p>
          <a:p>
            <a:pPr defTabSz="465880">
              <a:defRPr/>
            </a:pPr>
            <a:endParaRPr lang="en-US" baseline="0" dirty="0">
              <a:latin typeface="Roboto Regular"/>
              <a:cs typeface="Roboto Regular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6DB9A3-8929-524D-827B-6423D01948C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5400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65880">
              <a:defRPr/>
            </a:pPr>
            <a:r>
              <a:rPr lang="en-US" baseline="0" dirty="0">
                <a:latin typeface="Roboto Regular"/>
                <a:cs typeface="Roboto Regular"/>
              </a:rPr>
              <a:t>Slide Title: Title Case, Arial Bold, 30pt, dark blue</a:t>
            </a:r>
          </a:p>
          <a:p>
            <a:pPr defTabSz="465880">
              <a:defRPr/>
            </a:pPr>
            <a:r>
              <a:rPr lang="en-US" baseline="0" dirty="0">
                <a:latin typeface="Roboto Regular"/>
                <a:cs typeface="Roboto Regular"/>
              </a:rPr>
              <a:t>Subtitle Text: Arial Bold, 24pt, green</a:t>
            </a:r>
          </a:p>
          <a:p>
            <a:pPr marL="0" marR="0" lvl="0" indent="0" algn="l" defTabSz="4658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>
                <a:latin typeface="Roboto Regular"/>
                <a:cs typeface="Roboto Regular"/>
              </a:rPr>
              <a:t>Bullet Level 1 Text: Arial, 20pt, black</a:t>
            </a:r>
          </a:p>
          <a:p>
            <a:pPr marL="0" marR="0" lvl="0" indent="0" algn="l" defTabSz="4658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>
                <a:latin typeface="Roboto Regular"/>
                <a:cs typeface="Roboto Regular"/>
              </a:rPr>
              <a:t>Bullet Level 2 Text: Arial, 16pt, black</a:t>
            </a:r>
          </a:p>
          <a:p>
            <a:pPr defTabSz="465880">
              <a:defRPr/>
            </a:pPr>
            <a:endParaRPr lang="en-US" baseline="0" dirty="0">
              <a:latin typeface="Roboto Regular"/>
              <a:cs typeface="Roboto Regular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6DB9A3-8929-524D-827B-6423D01948C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5557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>
                <a:latin typeface="Roboto Regular"/>
                <a:cs typeface="Roboto Regular"/>
              </a:rPr>
              <a:t>Presentation Title: Title Case, Arial Bold, 40pt, dark blue (can be smaller for long titles)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>
                <a:latin typeface="Roboto Regular"/>
                <a:cs typeface="Roboto Regular"/>
              </a:rPr>
              <a:t>Subtitle: Sentence Case, Arial, 20pt, black– may need to manually adjust position up or down depending on how many lines of text the Presentation Title is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>
                <a:latin typeface="Roboto Regular"/>
                <a:cs typeface="Roboto Regular"/>
              </a:rPr>
              <a:t>Author’s Name: Arial, 20pt, black – divider line position should be above the Authors and can be manually adjusted if needed.</a:t>
            </a:r>
          </a:p>
          <a:p>
            <a:endParaRPr lang="en-US" dirty="0"/>
          </a:p>
          <a:p>
            <a:r>
              <a:rPr lang="en-US" dirty="0"/>
              <a:t>Handouts</a:t>
            </a:r>
            <a:r>
              <a:rPr lang="en-US" baseline="0" dirty="0"/>
              <a:t> provided in 508 compliant format for </a:t>
            </a:r>
            <a:r>
              <a:rPr lang="en-US" dirty="0"/>
              <a:t>a PowerPoint presentation must be printed in outline view.</a:t>
            </a:r>
            <a:endParaRPr lang="en-US" baseline="0" dirty="0">
              <a:solidFill>
                <a:srgbClr val="FF0000"/>
              </a:solidFill>
            </a:endParaRPr>
          </a:p>
          <a:p>
            <a:endParaRPr lang="en-US" baseline="0" dirty="0">
              <a:solidFill>
                <a:srgbClr val="FF0000"/>
              </a:solidFill>
            </a:endParaRPr>
          </a:p>
          <a:p>
            <a:r>
              <a:rPr lang="en-US" baseline="0" dirty="0">
                <a:solidFill>
                  <a:srgbClr val="FF0000"/>
                </a:solidFill>
              </a:rPr>
              <a:t>Select File Tab &gt; Save and Send &gt; Create Handouts</a:t>
            </a:r>
          </a:p>
          <a:p>
            <a:endParaRPr lang="en-US" baseline="0" dirty="0">
              <a:solidFill>
                <a:srgbClr val="FF0000"/>
              </a:solidFill>
            </a:endParaRPr>
          </a:p>
          <a:p>
            <a:r>
              <a:rPr lang="en-US" baseline="0" dirty="0">
                <a:solidFill>
                  <a:srgbClr val="FF0000"/>
                </a:solidFill>
              </a:rPr>
              <a:t>There are several options to choose from―selecting “Outline Only” saves just the text from the slides.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6DB9A3-8929-524D-827B-6423D01948C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0388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7" Type="http://schemas.openxmlformats.org/officeDocument/2006/relationships/image" Target="../media/image9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293799" y="941817"/>
            <a:ext cx="7772400" cy="1202689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>
                <a:solidFill>
                  <a:srgbClr val="00346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01750" y="2217375"/>
            <a:ext cx="7772400" cy="6165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61027" y="3197832"/>
            <a:ext cx="7062788" cy="69138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Authors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707" y="4039883"/>
            <a:ext cx="2276681" cy="591300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835D29EB-9AB7-4546-86FF-2814306D67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18331" y="59510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Month XX, 2023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5A339D0B-B379-4A09-8527-282DB9BD407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0"/>
            <a:ext cx="9144000" cy="4953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1C6B9734-F4D4-4FD0-9EDF-BCC0C29906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t="1" b="40770"/>
          <a:stretch/>
        </p:blipFill>
        <p:spPr>
          <a:xfrm>
            <a:off x="7264525" y="4312096"/>
            <a:ext cx="1619250" cy="377986"/>
          </a:xfrm>
          <a:prstGeom prst="rect">
            <a:avLst/>
          </a:prstGeom>
        </p:spPr>
      </p:pic>
      <p:sp>
        <p:nvSpPr>
          <p:cNvPr id="16" name="Subtitle 2">
            <a:extLst>
              <a:ext uri="{FF2B5EF4-FFF2-40B4-BE49-F238E27FC236}">
                <a16:creationId xmlns:a16="http://schemas.microsoft.com/office/drawing/2014/main" id="{E0286387-3D1D-400A-81B9-51123EA0F969}"/>
              </a:ext>
            </a:extLst>
          </p:cNvPr>
          <p:cNvSpPr txBox="1">
            <a:spLocks/>
          </p:cNvSpPr>
          <p:nvPr userDrawn="1"/>
        </p:nvSpPr>
        <p:spPr>
          <a:xfrm>
            <a:off x="361027" y="4681758"/>
            <a:ext cx="4781238" cy="3469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8170"/>
              </a:buClr>
              <a:buFont typeface="Arial"/>
              <a:buNone/>
              <a:defRPr sz="2000" i="1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rgbClr val="31333A"/>
              </a:buClr>
              <a:buFont typeface="Arial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rgbClr val="5CA1BE"/>
              </a:buClr>
              <a:buFont typeface="Arial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rgbClr val="008170"/>
              </a:buClr>
              <a:buFont typeface="Arial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rgbClr val="02254E"/>
              </a:buClr>
              <a:buFont typeface="Courier New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i="0" dirty="0"/>
              <a:t>Medicaid and CHIP Payment and Access Commission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E739B77-15D7-42FC-B0D0-F5D20281263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7150526" y="4595875"/>
            <a:ext cx="1847248" cy="432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143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197A17ED-1E24-4170-B514-5D5984D9B7C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51888" y="1170146"/>
            <a:ext cx="8229600" cy="3394472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marL="514350" lvl="0" indent="-514350">
              <a:buFont typeface="+mj-lt"/>
              <a:buAutoNum type="arabicPeriod"/>
            </a:pPr>
            <a:r>
              <a:rPr lang="en-US" dirty="0"/>
              <a:t>First Number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Second Number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Third Number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7AE3584-C792-4629-94AB-7785E6060DFB}"/>
              </a:ext>
            </a:extLst>
          </p:cNvPr>
          <p:cNvGrpSpPr/>
          <p:nvPr userDrawn="1"/>
        </p:nvGrpSpPr>
        <p:grpSpPr>
          <a:xfrm>
            <a:off x="0" y="0"/>
            <a:ext cx="9144000" cy="495300"/>
            <a:chOff x="0" y="0"/>
            <a:chExt cx="9144000" cy="495300"/>
          </a:xfrm>
        </p:grpSpPr>
        <p:pic>
          <p:nvPicPr>
            <p:cNvPr id="15" name="Graphic 14">
              <a:extLst>
                <a:ext uri="{FF2B5EF4-FFF2-40B4-BE49-F238E27FC236}">
                  <a16:creationId xmlns:a16="http://schemas.microsoft.com/office/drawing/2014/main" id="{A0F4DB55-E3A2-4531-86BF-C36D602C73E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495300"/>
            </a:xfrm>
            <a:prstGeom prst="rect">
              <a:avLst/>
            </a:prstGeom>
          </p:spPr>
        </p:pic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99044C43-7042-4843-A417-08F93FF1400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51888" y="103770"/>
              <a:ext cx="1171575" cy="304800"/>
            </a:xfrm>
            <a:prstGeom prst="rect">
              <a:avLst/>
            </a:prstGeom>
          </p:spPr>
        </p:pic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1D251503-7298-4575-8DF6-4EFA55FDAE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681" y="581714"/>
            <a:ext cx="8229600" cy="579266"/>
          </a:xfrm>
        </p:spPr>
        <p:txBody>
          <a:bodyPr anchor="t">
            <a:normAutofit/>
          </a:bodyPr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57728291-2915-44D1-8DFC-E3A17EE411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49381" y="4767267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237A2EE-7A79-7D46-AE90-27E56A3617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980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6515" y="1124807"/>
            <a:ext cx="4038600" cy="3394472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7515" y="1124807"/>
            <a:ext cx="4038600" cy="3394472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4CC2088-F965-4063-833D-2757DE1411D8}"/>
              </a:ext>
            </a:extLst>
          </p:cNvPr>
          <p:cNvGrpSpPr/>
          <p:nvPr userDrawn="1"/>
        </p:nvGrpSpPr>
        <p:grpSpPr>
          <a:xfrm>
            <a:off x="0" y="0"/>
            <a:ext cx="9144000" cy="495300"/>
            <a:chOff x="0" y="0"/>
            <a:chExt cx="9144000" cy="495300"/>
          </a:xfrm>
        </p:grpSpPr>
        <p:pic>
          <p:nvPicPr>
            <p:cNvPr id="15" name="Graphic 14">
              <a:extLst>
                <a:ext uri="{FF2B5EF4-FFF2-40B4-BE49-F238E27FC236}">
                  <a16:creationId xmlns:a16="http://schemas.microsoft.com/office/drawing/2014/main" id="{B4F4C6DE-9D41-4438-A86D-6B94F5F4AB0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495300"/>
            </a:xfrm>
            <a:prstGeom prst="rect">
              <a:avLst/>
            </a:prstGeom>
          </p:spPr>
        </p:pic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0C9FC061-1454-4898-9733-831137748FD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51888" y="103770"/>
              <a:ext cx="1171575" cy="304800"/>
            </a:xfrm>
            <a:prstGeom prst="rect">
              <a:avLst/>
            </a:prstGeom>
          </p:spPr>
        </p:pic>
      </p:grpSp>
      <p:sp>
        <p:nvSpPr>
          <p:cNvPr id="17" name="Title 1">
            <a:extLst>
              <a:ext uri="{FF2B5EF4-FFF2-40B4-BE49-F238E27FC236}">
                <a16:creationId xmlns:a16="http://schemas.microsoft.com/office/drawing/2014/main" id="{17A23392-4964-415E-922D-20F1891ECF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681" y="581714"/>
            <a:ext cx="8229600" cy="579266"/>
          </a:xfrm>
        </p:spPr>
        <p:txBody>
          <a:bodyPr anchor="t">
            <a:normAutofit/>
          </a:bodyPr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6559820-7D1D-4E46-AB27-B54B58F63C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49381" y="4767267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237A2EE-7A79-7D46-AE90-27E56A3617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9318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+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5119" y="1096539"/>
            <a:ext cx="7855313" cy="479822"/>
          </a:xfrm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rgbClr val="008170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5120" y="1584200"/>
            <a:ext cx="7855312" cy="1803838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1EECCFD-DA5E-4BA6-8AAF-2736CD1976D5}"/>
              </a:ext>
            </a:extLst>
          </p:cNvPr>
          <p:cNvGrpSpPr/>
          <p:nvPr userDrawn="1"/>
        </p:nvGrpSpPr>
        <p:grpSpPr>
          <a:xfrm>
            <a:off x="0" y="0"/>
            <a:ext cx="9144000" cy="495300"/>
            <a:chOff x="0" y="0"/>
            <a:chExt cx="9144000" cy="495300"/>
          </a:xfrm>
        </p:grpSpPr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3EE6160D-1CF0-4657-A262-85AF8AA58FA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495300"/>
            </a:xfrm>
            <a:prstGeom prst="rect">
              <a:avLst/>
            </a:prstGeom>
          </p:spPr>
        </p:pic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BA4649AA-F294-4C76-AC12-7CE17B82C81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51888" y="103770"/>
              <a:ext cx="1171575" cy="304800"/>
            </a:xfrm>
            <a:prstGeom prst="rect">
              <a:avLst/>
            </a:prstGeom>
          </p:spPr>
        </p:pic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F311D6F9-B362-428C-8756-95AA9CE1C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681" y="581714"/>
            <a:ext cx="8229600" cy="579266"/>
          </a:xfrm>
        </p:spPr>
        <p:txBody>
          <a:bodyPr anchor="t">
            <a:normAutofit/>
          </a:bodyPr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C7646C7-BF2B-44E7-AEC6-36A54D63B0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49381" y="4767267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237A2EE-7A79-7D46-AE90-27E56A3617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60639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+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E5DC321B-E5E6-4474-9961-3E6E7A8F3ACA}"/>
              </a:ext>
            </a:extLst>
          </p:cNvPr>
          <p:cNvGrpSpPr/>
          <p:nvPr userDrawn="1"/>
        </p:nvGrpSpPr>
        <p:grpSpPr>
          <a:xfrm>
            <a:off x="0" y="0"/>
            <a:ext cx="9144000" cy="495300"/>
            <a:chOff x="0" y="0"/>
            <a:chExt cx="9144000" cy="495300"/>
          </a:xfrm>
        </p:grpSpPr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9B50D0A3-EB1A-4E7E-82DA-E923C26128E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495300"/>
            </a:xfrm>
            <a:prstGeom prst="rect">
              <a:avLst/>
            </a:prstGeom>
          </p:spPr>
        </p:pic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90A5D7E4-A4F6-4056-96C6-1F354642A1F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51888" y="103770"/>
              <a:ext cx="1171575" cy="304800"/>
            </a:xfrm>
            <a:prstGeom prst="rect">
              <a:avLst/>
            </a:prstGeom>
          </p:spPr>
        </p:pic>
      </p:grpSp>
      <p:sp>
        <p:nvSpPr>
          <p:cNvPr id="11" name="Title 1">
            <a:extLst>
              <a:ext uri="{FF2B5EF4-FFF2-40B4-BE49-F238E27FC236}">
                <a16:creationId xmlns:a16="http://schemas.microsoft.com/office/drawing/2014/main" id="{FF59D904-E224-4224-8E9A-BB76C0C89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681" y="581714"/>
            <a:ext cx="8229600" cy="579266"/>
          </a:xfrm>
        </p:spPr>
        <p:txBody>
          <a:bodyPr anchor="t">
            <a:normAutofit/>
          </a:bodyPr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2501509C-AB48-44C2-97DB-8290E61096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5120" y="1096539"/>
            <a:ext cx="3803404" cy="479822"/>
          </a:xfrm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rgbClr val="008170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24B20249-43DE-47F1-8549-7D5A575B7F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95120" y="1584200"/>
            <a:ext cx="3803404" cy="3316274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9C3DFA0A-D5BF-48D8-B99E-825A83D7B522}"/>
              </a:ext>
            </a:extLst>
          </p:cNvPr>
          <p:cNvSpPr>
            <a:spLocks noGrp="1"/>
          </p:cNvSpPr>
          <p:nvPr>
            <p:ph type="body" idx="11"/>
          </p:nvPr>
        </p:nvSpPr>
        <p:spPr>
          <a:xfrm>
            <a:off x="4173182" y="1098100"/>
            <a:ext cx="3803404" cy="479822"/>
          </a:xfrm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rgbClr val="008170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FDABA012-265A-42A8-AEF8-36FBBF77F23A}"/>
              </a:ext>
            </a:extLst>
          </p:cNvPr>
          <p:cNvSpPr>
            <a:spLocks noGrp="1"/>
          </p:cNvSpPr>
          <p:nvPr>
            <p:ph sz="half" idx="12"/>
          </p:nvPr>
        </p:nvSpPr>
        <p:spPr>
          <a:xfrm>
            <a:off x="4173182" y="1585761"/>
            <a:ext cx="3803404" cy="3316274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5967CD52-B6E1-4415-AE46-7344AD9ECA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49381" y="4767267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237A2EE-7A79-7D46-AE90-27E56A3617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514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watermark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38200" y="438299"/>
            <a:ext cx="6858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070" y="1597828"/>
            <a:ext cx="7772400" cy="641141"/>
          </a:xfrm>
        </p:spPr>
        <p:txBody>
          <a:bodyPr>
            <a:noAutofit/>
          </a:bodyPr>
          <a:lstStyle>
            <a:lvl1pPr algn="l"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7070" y="2257433"/>
            <a:ext cx="7772400" cy="616585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rgbClr val="F2F2F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618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Green">
    <p:bg>
      <p:bgPr>
        <a:solidFill>
          <a:srgbClr val="00817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atermark.png">
            <a:extLst>
              <a:ext uri="{FF2B5EF4-FFF2-40B4-BE49-F238E27FC236}">
                <a16:creationId xmlns:a16="http://schemas.microsoft.com/office/drawing/2014/main" id="{15F4881B-9204-4CCF-9A35-E870F99172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38200" y="438299"/>
            <a:ext cx="6858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DCE7306C-C237-494E-A401-B791DD8188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7070" y="1597828"/>
            <a:ext cx="7772400" cy="641141"/>
          </a:xfrm>
        </p:spPr>
        <p:txBody>
          <a:bodyPr>
            <a:noAutofit/>
          </a:bodyPr>
          <a:lstStyle>
            <a:lvl1pPr algn="l"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C5AFE449-C1FA-4269-93AD-451659147C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7070" y="2257433"/>
            <a:ext cx="7772400" cy="616585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rgbClr val="F2F2F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452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Gray">
    <p:bg>
      <p:bgPr>
        <a:solidFill>
          <a:srgbClr val="3133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atermark.png">
            <a:extLst>
              <a:ext uri="{FF2B5EF4-FFF2-40B4-BE49-F238E27FC236}">
                <a16:creationId xmlns:a16="http://schemas.microsoft.com/office/drawing/2014/main" id="{0BC9A6A8-F508-4FBD-B5CA-7707DFFE6E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38200" y="438299"/>
            <a:ext cx="6858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36FF7EA7-83AC-4B02-9F12-F1FCD93901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7070" y="1597828"/>
            <a:ext cx="7772400" cy="641141"/>
          </a:xfrm>
        </p:spPr>
        <p:txBody>
          <a:bodyPr>
            <a:noAutofit/>
          </a:bodyPr>
          <a:lstStyle>
            <a:lvl1pPr algn="l"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F8B305CF-3816-47A3-AC1E-5DA6C9C204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7070" y="2257433"/>
            <a:ext cx="7772400" cy="616585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rgbClr val="F2F2F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040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">
    <p:bg>
      <p:bgPr>
        <a:solidFill>
          <a:srgbClr val="00817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21029" y="670565"/>
            <a:ext cx="8229600" cy="3576955"/>
          </a:xfrm>
        </p:spPr>
        <p:txBody>
          <a:bodyPr anchor="ctr"/>
          <a:lstStyle>
            <a:lvl1pPr marL="0" indent="0">
              <a:buNone/>
              <a:defRPr b="1" i="0">
                <a:solidFill>
                  <a:schemeClr val="bg1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 marL="457200" indent="0">
              <a:buNone/>
              <a:defRPr b="0" i="0">
                <a:solidFill>
                  <a:schemeClr val="bg1"/>
                </a:solidFill>
              </a:defRPr>
            </a:lvl2pPr>
            <a:lvl3pPr marL="914400" indent="0">
              <a:buNone/>
              <a:defRPr b="0" i="0">
                <a:solidFill>
                  <a:schemeClr val="bg1"/>
                </a:solidFill>
              </a:defRPr>
            </a:lvl3pPr>
            <a:lvl4pPr marL="1371600" indent="0">
              <a:buNone/>
              <a:defRPr b="0" i="0">
                <a:solidFill>
                  <a:schemeClr val="bg1"/>
                </a:solidFill>
              </a:defRPr>
            </a:lvl4pPr>
            <a:lvl5pPr marL="1828800" indent="0">
              <a:buNone/>
              <a:defRPr b="0" i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608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681" y="581714"/>
            <a:ext cx="8229600" cy="579266"/>
          </a:xfrm>
        </p:spPr>
        <p:txBody>
          <a:bodyPr anchor="t">
            <a:normAutofit/>
          </a:bodyPr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056" y="1167314"/>
            <a:ext cx="8229600" cy="3394472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buClr>
                <a:srgbClr val="31333A"/>
              </a:buClr>
              <a:defRPr>
                <a:solidFill>
                  <a:schemeClr val="tx1"/>
                </a:solidFill>
              </a:defRPr>
            </a:lvl2pPr>
            <a:lvl3pPr>
              <a:buClr>
                <a:srgbClr val="4C90B0"/>
              </a:buCl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buClr>
                <a:srgbClr val="02254E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D3B5347-FD42-47BB-BE2A-FF86FAE0F897}"/>
              </a:ext>
            </a:extLst>
          </p:cNvPr>
          <p:cNvGrpSpPr/>
          <p:nvPr userDrawn="1"/>
        </p:nvGrpSpPr>
        <p:grpSpPr>
          <a:xfrm>
            <a:off x="0" y="0"/>
            <a:ext cx="9144000" cy="495300"/>
            <a:chOff x="0" y="0"/>
            <a:chExt cx="9144000" cy="495300"/>
          </a:xfrm>
        </p:grpSpPr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5454832E-AD5F-4B5D-9030-B6A146EEF1E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495300"/>
            </a:xfrm>
            <a:prstGeom prst="rect">
              <a:avLst/>
            </a:prstGeom>
          </p:spPr>
        </p:pic>
        <p:pic>
          <p:nvPicPr>
            <p:cNvPr id="4" name="Graphic 3">
              <a:extLst>
                <a:ext uri="{FF2B5EF4-FFF2-40B4-BE49-F238E27FC236}">
                  <a16:creationId xmlns:a16="http://schemas.microsoft.com/office/drawing/2014/main" id="{5CA94708-AF6E-42C7-B828-FE3B53A54B8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51888" y="103770"/>
              <a:ext cx="1171575" cy="304800"/>
            </a:xfrm>
            <a:prstGeom prst="rect">
              <a:avLst/>
            </a:prstGeom>
          </p:spPr>
        </p:pic>
      </p:grp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E2F099F3-CE34-4330-815F-57E7992EC1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49381" y="4767267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237A2EE-7A79-7D46-AE90-27E56A3617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171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verview with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534F0A9A-C9BC-4F63-84F7-0F8FF3E1F0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64525" y="538167"/>
            <a:ext cx="4229100" cy="4229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681" y="581714"/>
            <a:ext cx="8229600" cy="579266"/>
          </a:xfrm>
        </p:spPr>
        <p:txBody>
          <a:bodyPr anchor="t">
            <a:normAutofit/>
          </a:bodyPr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056" y="1167313"/>
            <a:ext cx="5268754" cy="3599953"/>
          </a:xfrm>
        </p:spPr>
        <p:txBody>
          <a:bodyPr/>
          <a:lstStyle>
            <a:lvl1pPr>
              <a:defRPr sz="2000"/>
            </a:lvl1pPr>
            <a:lvl2pPr>
              <a:buClr>
                <a:srgbClr val="31333A"/>
              </a:buClr>
              <a:defRPr/>
            </a:lvl2pPr>
            <a:lvl3pPr>
              <a:buClr>
                <a:srgbClr val="4C90B0"/>
              </a:buClr>
              <a:defRPr/>
            </a:lvl3pPr>
            <a:lvl5pPr>
              <a:buClr>
                <a:srgbClr val="02254E"/>
              </a:buCl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D3B5347-FD42-47BB-BE2A-FF86FAE0F897}"/>
              </a:ext>
            </a:extLst>
          </p:cNvPr>
          <p:cNvGrpSpPr/>
          <p:nvPr userDrawn="1"/>
        </p:nvGrpSpPr>
        <p:grpSpPr>
          <a:xfrm>
            <a:off x="0" y="0"/>
            <a:ext cx="9144000" cy="495300"/>
            <a:chOff x="0" y="0"/>
            <a:chExt cx="9144000" cy="495300"/>
          </a:xfrm>
        </p:grpSpPr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5454832E-AD5F-4B5D-9030-B6A146EEF1E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495300"/>
            </a:xfrm>
            <a:prstGeom prst="rect">
              <a:avLst/>
            </a:prstGeom>
          </p:spPr>
        </p:pic>
        <p:pic>
          <p:nvPicPr>
            <p:cNvPr id="4" name="Graphic 3">
              <a:extLst>
                <a:ext uri="{FF2B5EF4-FFF2-40B4-BE49-F238E27FC236}">
                  <a16:creationId xmlns:a16="http://schemas.microsoft.com/office/drawing/2014/main" id="{5CA94708-AF6E-42C7-B828-FE3B53A54B8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351888" y="103770"/>
              <a:ext cx="1171575" cy="304800"/>
            </a:xfrm>
            <a:prstGeom prst="rect">
              <a:avLst/>
            </a:prstGeom>
          </p:spPr>
        </p:pic>
      </p:grp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60BB0D9F-0699-4C67-BBD2-CF8F686BF9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49381" y="4767267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237A2EE-7A79-7D46-AE90-27E56A3617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857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Figure 24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681" y="581714"/>
            <a:ext cx="8229600" cy="579266"/>
          </a:xfrm>
        </p:spPr>
        <p:txBody>
          <a:bodyPr anchor="t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D3B5347-FD42-47BB-BE2A-FF86FAE0F897}"/>
              </a:ext>
            </a:extLst>
          </p:cNvPr>
          <p:cNvGrpSpPr/>
          <p:nvPr userDrawn="1"/>
        </p:nvGrpSpPr>
        <p:grpSpPr>
          <a:xfrm>
            <a:off x="0" y="0"/>
            <a:ext cx="9144000" cy="495300"/>
            <a:chOff x="0" y="0"/>
            <a:chExt cx="9144000" cy="495300"/>
          </a:xfrm>
        </p:grpSpPr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5454832E-AD5F-4B5D-9030-B6A146EEF1E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495300"/>
            </a:xfrm>
            <a:prstGeom prst="rect">
              <a:avLst/>
            </a:prstGeom>
          </p:spPr>
        </p:pic>
        <p:pic>
          <p:nvPicPr>
            <p:cNvPr id="4" name="Graphic 3">
              <a:extLst>
                <a:ext uri="{FF2B5EF4-FFF2-40B4-BE49-F238E27FC236}">
                  <a16:creationId xmlns:a16="http://schemas.microsoft.com/office/drawing/2014/main" id="{5CA94708-AF6E-42C7-B828-FE3B53A54B8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51888" y="103770"/>
              <a:ext cx="1171575" cy="304800"/>
            </a:xfrm>
            <a:prstGeom prst="rect">
              <a:avLst/>
            </a:prstGeom>
          </p:spPr>
        </p:pic>
      </p:grp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2626470-3030-42B7-85DE-F7847EC4A3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49381" y="4767267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237A2EE-7A79-7D46-AE90-27E56A3617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238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Figure 20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681" y="581714"/>
            <a:ext cx="8229600" cy="579266"/>
          </a:xfrm>
        </p:spPr>
        <p:txBody>
          <a:bodyPr anchor="t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D3B5347-FD42-47BB-BE2A-FF86FAE0F897}"/>
              </a:ext>
            </a:extLst>
          </p:cNvPr>
          <p:cNvGrpSpPr/>
          <p:nvPr userDrawn="1"/>
        </p:nvGrpSpPr>
        <p:grpSpPr>
          <a:xfrm>
            <a:off x="0" y="0"/>
            <a:ext cx="9144000" cy="495300"/>
            <a:chOff x="0" y="0"/>
            <a:chExt cx="9144000" cy="495300"/>
          </a:xfrm>
        </p:grpSpPr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5454832E-AD5F-4B5D-9030-B6A146EEF1E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495300"/>
            </a:xfrm>
            <a:prstGeom prst="rect">
              <a:avLst/>
            </a:prstGeom>
          </p:spPr>
        </p:pic>
        <p:pic>
          <p:nvPicPr>
            <p:cNvPr id="4" name="Graphic 3">
              <a:extLst>
                <a:ext uri="{FF2B5EF4-FFF2-40B4-BE49-F238E27FC236}">
                  <a16:creationId xmlns:a16="http://schemas.microsoft.com/office/drawing/2014/main" id="{5CA94708-AF6E-42C7-B828-FE3B53A54B8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51888" y="103770"/>
              <a:ext cx="1171575" cy="304800"/>
            </a:xfrm>
            <a:prstGeom prst="rect">
              <a:avLst/>
            </a:prstGeom>
          </p:spPr>
        </p:pic>
      </p:grp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5094154-4E97-4779-BFB8-E29B8AB205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49381" y="4767267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237A2EE-7A79-7D46-AE90-27E56A3617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231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707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070" y="1063229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ADEF4EC6-6419-41C1-8E59-14C74B2A10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49381" y="4767267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237A2EE-7A79-7D46-AE90-27E56A3617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755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3" r:id="rId2"/>
    <p:sldLayoutId id="2147483651" r:id="rId3"/>
    <p:sldLayoutId id="2147483661" r:id="rId4"/>
    <p:sldLayoutId id="2147483659" r:id="rId5"/>
    <p:sldLayoutId id="2147483650" r:id="rId6"/>
    <p:sldLayoutId id="2147483670" r:id="rId7"/>
    <p:sldLayoutId id="2147483671" r:id="rId8"/>
    <p:sldLayoutId id="2147483672" r:id="rId9"/>
    <p:sldLayoutId id="2147483669" r:id="rId10"/>
    <p:sldLayoutId id="2147483652" r:id="rId11"/>
    <p:sldLayoutId id="2147483668" r:id="rId12"/>
    <p:sldLayoutId id="2147483653" r:id="rId13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000" b="1" i="0" kern="1200">
          <a:solidFill>
            <a:srgbClr val="003461"/>
          </a:solidFill>
          <a:latin typeface="Arial" panose="020B0604020202020204" pitchFamily="34" charset="0"/>
          <a:ea typeface="Roboto Black" panose="02000000000000000000" pitchFamily="2" charset="0"/>
          <a:cs typeface="Arial" panose="020B0604020202020204" pitchFamily="34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008170"/>
        </a:buClr>
        <a:buFont typeface="Arial"/>
        <a:buChar char="•"/>
        <a:defRPr sz="20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31333A"/>
        </a:buClr>
        <a:buFont typeface="Arial"/>
        <a:buChar char="–"/>
        <a:defRPr sz="16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5CA1BE"/>
        </a:buClr>
        <a:buFont typeface="Arial"/>
        <a:buChar char="•"/>
        <a:defRPr sz="16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008170"/>
        </a:buClr>
        <a:buFont typeface="Arial"/>
        <a:buChar char="–"/>
        <a:defRPr sz="14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02254E"/>
        </a:buClr>
        <a:buFont typeface="Courier New"/>
        <a:buChar char="o"/>
        <a:defRPr sz="14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f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F952741-A082-4CA1-B9E0-5B48F2F37D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3799" y="941817"/>
            <a:ext cx="7772400" cy="616585"/>
          </a:xfrm>
        </p:spPr>
        <p:txBody>
          <a:bodyPr/>
          <a:lstStyle/>
          <a:p>
            <a:r>
              <a:rPr lang="en-US" dirty="0"/>
              <a:t>When the Press Calls…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307E9EDB-F41F-4660-BCF0-342D7C3F69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1750" y="1613659"/>
            <a:ext cx="7772400" cy="616585"/>
          </a:xfrm>
        </p:spPr>
        <p:txBody>
          <a:bodyPr/>
          <a:lstStyle/>
          <a:p>
            <a:r>
              <a:rPr lang="en-US" dirty="0"/>
              <a:t>Media relations at MACPAC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5117276-AAF0-4AA1-A35F-11BDE8CC63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Caroline Broder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2F5627C-8206-4D9C-9723-59694D0A4B0F}"/>
              </a:ext>
            </a:extLst>
          </p:cNvPr>
          <p:cNvSpPr/>
          <p:nvPr/>
        </p:nvSpPr>
        <p:spPr>
          <a:xfrm rot="10800000" flipV="1">
            <a:off x="462119" y="3096960"/>
            <a:ext cx="1047472" cy="45719"/>
          </a:xfrm>
          <a:prstGeom prst="rect">
            <a:avLst/>
          </a:prstGeom>
          <a:solidFill>
            <a:srgbClr val="142E5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80" tIns="91440" rIns="91440" bIns="91440" rtlCol="0" anchor="ctr"/>
          <a:lstStyle/>
          <a:p>
            <a:pPr marL="548640">
              <a:spcBef>
                <a:spcPts val="600"/>
              </a:spcBef>
            </a:pPr>
            <a:endParaRPr lang="en" dirty="0">
              <a:solidFill>
                <a:srgbClr val="377A69"/>
              </a:solidFill>
              <a:latin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2938032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C2172D3-CEA7-4DEE-8DEA-69BB21F89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 Will Talk About Today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FDEA478-F535-48B5-BF4C-9B1C2E880A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3056" y="1167313"/>
            <a:ext cx="5555680" cy="3599953"/>
          </a:xfrm>
        </p:spPr>
        <p:txBody>
          <a:bodyPr/>
          <a:lstStyle/>
          <a:p>
            <a:r>
              <a:rPr lang="en-US" dirty="0"/>
              <a:t>Rules of the road for MACPAC</a:t>
            </a:r>
          </a:p>
          <a:p>
            <a:r>
              <a:rPr lang="en-US" dirty="0"/>
              <a:t>Working with the media</a:t>
            </a:r>
          </a:p>
          <a:p>
            <a:r>
              <a:rPr lang="en-US" dirty="0"/>
              <a:t>How you can communicate effectively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6BD80E-CC2B-4EA4-8B96-1D310F78FE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5833" y="4767267"/>
            <a:ext cx="2133600" cy="273844"/>
          </a:xfrm>
        </p:spPr>
        <p:txBody>
          <a:bodyPr/>
          <a:lstStyle/>
          <a:p>
            <a:fld id="{E237A2EE-7A79-7D46-AE90-27E56A361758}" type="slidenum">
              <a:rPr lang="en-US" smtClean="0">
                <a:solidFill>
                  <a:schemeClr val="tx1"/>
                </a:solidFill>
              </a:rPr>
              <a:pPr/>
              <a:t>2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471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FDEA478-F535-48B5-BF4C-9B1C2E880A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470" y="1219200"/>
            <a:ext cx="8229600" cy="3394472"/>
          </a:xfrm>
        </p:spPr>
        <p:txBody>
          <a:bodyPr/>
          <a:lstStyle/>
          <a:p>
            <a:r>
              <a:rPr lang="en-US" dirty="0"/>
              <a:t>MACPAC gives “on background” interviews only</a:t>
            </a:r>
          </a:p>
          <a:p>
            <a:r>
              <a:rPr lang="en-US" dirty="0"/>
              <a:t>Call Caroline first!</a:t>
            </a:r>
          </a:p>
          <a:p>
            <a:r>
              <a:rPr lang="en-US" dirty="0"/>
              <a:t>Be prepared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6BD80E-CC2B-4EA4-8B96-1D310F78FE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5833" y="4767267"/>
            <a:ext cx="2133600" cy="273844"/>
          </a:xfrm>
        </p:spPr>
        <p:txBody>
          <a:bodyPr/>
          <a:lstStyle/>
          <a:p>
            <a:fld id="{E237A2EE-7A79-7D46-AE90-27E56A361758}" type="slidenum">
              <a:rPr lang="en-US" smtClean="0">
                <a:solidFill>
                  <a:schemeClr val="tx1"/>
                </a:solidFill>
              </a:rPr>
              <a:pPr/>
              <a:t>3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6C57EF8-D9E6-4D9D-8AC9-014F5F061C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Media</a:t>
            </a:r>
          </a:p>
        </p:txBody>
      </p:sp>
    </p:spTree>
    <p:extLst>
      <p:ext uri="{BB962C8B-B14F-4D97-AF65-F5344CB8AC3E}">
        <p14:creationId xmlns:p14="http://schemas.microsoft.com/office/powerpoint/2010/main" val="13532381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22">
            <a:extLst>
              <a:ext uri="{FF2B5EF4-FFF2-40B4-BE49-F238E27FC236}">
                <a16:creationId xmlns:a16="http://schemas.microsoft.com/office/drawing/2014/main" id="{424DE155-80F6-428C-B3E1-FA96C5F7F5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95120" y="1160285"/>
            <a:ext cx="7855312" cy="1803838"/>
          </a:xfrm>
        </p:spPr>
        <p:txBody>
          <a:bodyPr/>
          <a:lstStyle/>
          <a:p>
            <a:r>
              <a:rPr lang="en-US" dirty="0"/>
              <a:t>Have limited time to absorb information</a:t>
            </a:r>
          </a:p>
          <a:p>
            <a:r>
              <a:rPr lang="en-US" dirty="0"/>
              <a:t>Often need education on the subject</a:t>
            </a:r>
          </a:p>
          <a:p>
            <a:r>
              <a:rPr lang="en-US" dirty="0"/>
              <a:t>Need reliable sources</a:t>
            </a:r>
          </a:p>
          <a:p>
            <a:r>
              <a:rPr lang="en-US" dirty="0"/>
              <a:t>Are trained to be skeptics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1E2EDE93-614A-4C27-9766-C268F8399D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Reporters…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5FE53FD0-1CF1-4CCE-B35C-B9F8EA41EA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5833" y="4767267"/>
            <a:ext cx="2133600" cy="273844"/>
          </a:xfrm>
        </p:spPr>
        <p:txBody>
          <a:bodyPr/>
          <a:lstStyle/>
          <a:p>
            <a:fld id="{E237A2EE-7A79-7D46-AE90-27E56A361758}" type="slidenum">
              <a:rPr lang="en-US" smtClean="0">
                <a:solidFill>
                  <a:schemeClr val="tx1"/>
                </a:solidFill>
              </a:rPr>
              <a:pPr/>
              <a:t>4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D5E330A-0728-47C8-ACC2-E777009838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4830" y="2030740"/>
            <a:ext cx="3037297" cy="202118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4983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22">
            <a:extLst>
              <a:ext uri="{FF2B5EF4-FFF2-40B4-BE49-F238E27FC236}">
                <a16:creationId xmlns:a16="http://schemas.microsoft.com/office/drawing/2014/main" id="{424DE155-80F6-428C-B3E1-FA96C5F7F5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95120" y="1160285"/>
            <a:ext cx="7855312" cy="1803838"/>
          </a:xfrm>
        </p:spPr>
        <p:txBody>
          <a:bodyPr/>
          <a:lstStyle/>
          <a:p>
            <a:r>
              <a:rPr lang="en-US" dirty="0"/>
              <a:t>Anticipate tough questions/misinterpretation</a:t>
            </a:r>
          </a:p>
          <a:p>
            <a:r>
              <a:rPr lang="en-US" dirty="0"/>
              <a:t>Eliminate jargon</a:t>
            </a:r>
          </a:p>
          <a:p>
            <a:r>
              <a:rPr lang="en-US" dirty="0"/>
              <a:t>Think about who you are talking to and through</a:t>
            </a:r>
          </a:p>
          <a:p>
            <a:r>
              <a:rPr lang="en-US" dirty="0"/>
              <a:t>Be pro-active in delivering your message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1E2EDE93-614A-4C27-9766-C268F8399D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Your Goal: Be Prepared…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5FE53FD0-1CF1-4CCE-B35C-B9F8EA41EA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5833" y="4767267"/>
            <a:ext cx="2133600" cy="273844"/>
          </a:xfrm>
        </p:spPr>
        <p:txBody>
          <a:bodyPr/>
          <a:lstStyle/>
          <a:p>
            <a:fld id="{E237A2EE-7A79-7D46-AE90-27E56A361758}" type="slidenum">
              <a:rPr lang="en-US" smtClean="0">
                <a:solidFill>
                  <a:schemeClr val="tx1"/>
                </a:solidFill>
              </a:rPr>
              <a:pPr/>
              <a:t>5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392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22">
            <a:extLst>
              <a:ext uri="{FF2B5EF4-FFF2-40B4-BE49-F238E27FC236}">
                <a16:creationId xmlns:a16="http://schemas.microsoft.com/office/drawing/2014/main" id="{424DE155-80F6-428C-B3E1-FA96C5F7F5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95120" y="1160285"/>
            <a:ext cx="3921280" cy="3199550"/>
          </a:xfrm>
        </p:spPr>
        <p:txBody>
          <a:bodyPr/>
          <a:lstStyle/>
          <a:p>
            <a:r>
              <a:rPr lang="en-US" dirty="0"/>
              <a:t>Do your homework</a:t>
            </a:r>
          </a:p>
          <a:p>
            <a:r>
              <a:rPr lang="en-US" dirty="0"/>
              <a:t>You can ask who else is being interviewed for the story</a:t>
            </a:r>
          </a:p>
          <a:p>
            <a:r>
              <a:rPr lang="en-US" dirty="0"/>
              <a:t>When asked “is there anything else…”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1E2EDE93-614A-4C27-9766-C268F8399D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Print Interviews (A few tips)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5FE53FD0-1CF1-4CCE-B35C-B9F8EA41EA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5833" y="4767267"/>
            <a:ext cx="2133600" cy="273844"/>
          </a:xfrm>
        </p:spPr>
        <p:txBody>
          <a:bodyPr/>
          <a:lstStyle/>
          <a:p>
            <a:fld id="{E237A2EE-7A79-7D46-AE90-27E56A361758}" type="slidenum">
              <a:rPr lang="en-US" smtClean="0">
                <a:solidFill>
                  <a:schemeClr val="tx1"/>
                </a:solidFill>
              </a:rPr>
              <a:pPr/>
              <a:t>6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54F4862-4826-4A69-BC9D-D16F082EBE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8658" y="1312111"/>
            <a:ext cx="3678442" cy="3180873"/>
          </a:xfrm>
          <a:prstGeom prst="rect">
            <a:avLst/>
          </a:prstGeom>
          <a:ln>
            <a:solidFill>
              <a:srgbClr val="40434B"/>
            </a:solidFill>
          </a:ln>
        </p:spPr>
      </p:pic>
    </p:spTree>
    <p:extLst>
      <p:ext uri="{BB962C8B-B14F-4D97-AF65-F5344CB8AC3E}">
        <p14:creationId xmlns:p14="http://schemas.microsoft.com/office/powerpoint/2010/main" val="1020129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22">
            <a:extLst>
              <a:ext uri="{FF2B5EF4-FFF2-40B4-BE49-F238E27FC236}">
                <a16:creationId xmlns:a16="http://schemas.microsoft.com/office/drawing/2014/main" id="{424DE155-80F6-428C-B3E1-FA96C5F7F5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95120" y="1160285"/>
            <a:ext cx="8427539" cy="3199550"/>
          </a:xfrm>
        </p:spPr>
        <p:txBody>
          <a:bodyPr/>
          <a:lstStyle/>
          <a:p>
            <a:r>
              <a:rPr lang="en-US" dirty="0"/>
              <a:t>Prepare. Know your audience. You have a reason to communicate.</a:t>
            </a:r>
          </a:p>
          <a:p>
            <a:r>
              <a:rPr lang="en-US" dirty="0"/>
              <a:t>Anticipate tough questions = if you dread it, you’ll get it.</a:t>
            </a:r>
          </a:p>
          <a:p>
            <a:r>
              <a:rPr lang="en-US" dirty="0"/>
              <a:t>Avoid jargon</a:t>
            </a:r>
          </a:p>
          <a:p>
            <a:r>
              <a:rPr lang="en-US" dirty="0"/>
              <a:t>Contact Caroline first!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1E2EDE93-614A-4C27-9766-C268F8399D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Remember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5FE53FD0-1CF1-4CCE-B35C-B9F8EA41EA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5833" y="4767267"/>
            <a:ext cx="2133600" cy="273844"/>
          </a:xfrm>
        </p:spPr>
        <p:txBody>
          <a:bodyPr/>
          <a:lstStyle/>
          <a:p>
            <a:fld id="{E237A2EE-7A79-7D46-AE90-27E56A361758}" type="slidenum">
              <a:rPr lang="en-US" smtClean="0">
                <a:solidFill>
                  <a:schemeClr val="tx1"/>
                </a:solidFill>
              </a:rPr>
              <a:pPr/>
              <a:t>7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4506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F952741-A082-4CA1-B9E0-5B48F2F37D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3799" y="941817"/>
            <a:ext cx="7772400" cy="616585"/>
          </a:xfrm>
        </p:spPr>
        <p:txBody>
          <a:bodyPr/>
          <a:lstStyle/>
          <a:p>
            <a:r>
              <a:rPr lang="en-US" dirty="0"/>
              <a:t>When the Press Calls…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307E9EDB-F41F-4660-BCF0-342D7C3F69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1750" y="1613659"/>
            <a:ext cx="7772400" cy="616585"/>
          </a:xfrm>
        </p:spPr>
        <p:txBody>
          <a:bodyPr/>
          <a:lstStyle/>
          <a:p>
            <a:r>
              <a:rPr lang="en-US" dirty="0"/>
              <a:t>Media relations at MACPAC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5117276-AAF0-4AA1-A35F-11BDE8CC63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Caroline Broder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2F5627C-8206-4D9C-9723-59694D0A4B0F}"/>
              </a:ext>
            </a:extLst>
          </p:cNvPr>
          <p:cNvSpPr/>
          <p:nvPr/>
        </p:nvSpPr>
        <p:spPr>
          <a:xfrm rot="10800000" flipV="1">
            <a:off x="462119" y="3096960"/>
            <a:ext cx="1047472" cy="45719"/>
          </a:xfrm>
          <a:prstGeom prst="rect">
            <a:avLst/>
          </a:prstGeom>
          <a:solidFill>
            <a:srgbClr val="142E5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80" tIns="91440" rIns="91440" bIns="91440" rtlCol="0" anchor="ctr"/>
          <a:lstStyle/>
          <a:p>
            <a:pPr marL="548640">
              <a:spcBef>
                <a:spcPts val="600"/>
              </a:spcBef>
            </a:pPr>
            <a:endParaRPr lang="en" dirty="0">
              <a:solidFill>
                <a:srgbClr val="377A69"/>
              </a:solidFill>
              <a:latin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457738805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 template revised 1 16 20">
  <a:themeElements>
    <a:clrScheme name="Custom 2">
      <a:dk1>
        <a:srgbClr val="000000"/>
      </a:dk1>
      <a:lt1>
        <a:srgbClr val="FFFFFF"/>
      </a:lt1>
      <a:dk2>
        <a:srgbClr val="65666C"/>
      </a:dk2>
      <a:lt2>
        <a:srgbClr val="FFFFFF"/>
      </a:lt2>
      <a:accent1>
        <a:srgbClr val="003461"/>
      </a:accent1>
      <a:accent2>
        <a:srgbClr val="B2C7D7"/>
      </a:accent2>
      <a:accent3>
        <a:srgbClr val="008170"/>
      </a:accent3>
      <a:accent4>
        <a:srgbClr val="608BA3"/>
      </a:accent4>
      <a:accent5>
        <a:srgbClr val="CEEFEA"/>
      </a:accent5>
      <a:accent6>
        <a:srgbClr val="40434B"/>
      </a:accent6>
      <a:hlink>
        <a:srgbClr val="175676"/>
      </a:hlink>
      <a:folHlink>
        <a:srgbClr val="17567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wrap="none" rtlCol="0">
        <a:normAutofit/>
      </a:bodyPr>
      <a:lstStyle>
        <a:defPPr algn="l">
          <a:defRPr dirty="0" smtClean="0">
            <a:latin typeface="+mj-lt"/>
            <a:ea typeface="Roboto Black" panose="02000000000000000000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Title Goes Here with Subtitle Underneath" id="{82BEB54C-E03B-4A53-9F60-E8B6C4E783DD}" vid="{19DB551C-D955-4077-AAFA-A4820F2CF16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When the Press Calls updated</Template>
  <TotalTime>9</TotalTime>
  <Words>686</Words>
  <Application>Microsoft Office PowerPoint</Application>
  <PresentationFormat>On-screen Show (16:9)</PresentationFormat>
  <Paragraphs>104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Courier New</vt:lpstr>
      <vt:lpstr>Roboto Black</vt:lpstr>
      <vt:lpstr>Roboto Regular</vt:lpstr>
      <vt:lpstr>PowerPoint template revised 1 16 20</vt:lpstr>
      <vt:lpstr>When the Press Calls…</vt:lpstr>
      <vt:lpstr>What We Will Talk About Today</vt:lpstr>
      <vt:lpstr>Working With Media</vt:lpstr>
      <vt:lpstr>Reporters…</vt:lpstr>
      <vt:lpstr>Your Goal: Be Prepared…</vt:lpstr>
      <vt:lpstr>Print Interviews (A few tips)</vt:lpstr>
      <vt:lpstr>Remember</vt:lpstr>
      <vt:lpstr>When the Press Calls…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When the Press Calls</dc:title>
  <dc:creator>Carolyn Kaneko</dc:creator>
  <cp:lastModifiedBy>Caroline Broder</cp:lastModifiedBy>
  <cp:revision>2</cp:revision>
  <cp:lastPrinted>2014-12-05T14:27:55Z</cp:lastPrinted>
  <dcterms:created xsi:type="dcterms:W3CDTF">2023-11-16T16:27:17Z</dcterms:created>
  <dcterms:modified xsi:type="dcterms:W3CDTF">2023-11-16T16:46:10Z</dcterms:modified>
</cp:coreProperties>
</file>